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7" r:id="rId2"/>
    <p:sldId id="481" r:id="rId3"/>
    <p:sldId id="495" r:id="rId4"/>
    <p:sldId id="482" r:id="rId5"/>
    <p:sldId id="483" r:id="rId6"/>
    <p:sldId id="496" r:id="rId7"/>
    <p:sldId id="497" r:id="rId8"/>
    <p:sldId id="484" r:id="rId9"/>
    <p:sldId id="506" r:id="rId10"/>
    <p:sldId id="498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499" r:id="rId24"/>
    <p:sldId id="39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B478D"/>
    <a:srgbClr val="3354A7"/>
    <a:srgbClr val="0A6EB2"/>
    <a:srgbClr val="FF33CC"/>
    <a:srgbClr val="FBFDFF"/>
    <a:srgbClr val="0C82D2"/>
    <a:srgbClr val="2C73D2"/>
    <a:srgbClr val="31509F"/>
    <a:srgbClr val="2A6EC8"/>
    <a:srgbClr val="304F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857" autoAdjust="0"/>
    <p:restoredTop sz="86222" autoAdjust="0"/>
  </p:normalViewPr>
  <p:slideViewPr>
    <p:cSldViewPr>
      <p:cViewPr>
        <p:scale>
          <a:sx n="100" d="100"/>
          <a:sy n="100" d="100"/>
        </p:scale>
        <p:origin x="-8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28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6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92D050"/>
            </a:solidFill>
          </c:spPr>
          <c:explosion val="25"/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Pt>
            <c:idx val="3"/>
            <c:spPr>
              <a:solidFill>
                <a:srgbClr val="FFFF00"/>
              </a:solidFill>
            </c:spPr>
          </c:dPt>
          <c:dLbls>
            <c:showPercent val="1"/>
          </c:dLbls>
          <c:cat>
            <c:strRef>
              <c:f>Sheet1!$A$2:$A$5</c:f>
              <c:strCache>
                <c:ptCount val="4"/>
                <c:pt idx="0">
                  <c:v>工作态度</c:v>
                </c:pt>
                <c:pt idx="1">
                  <c:v>专业水平</c:v>
                </c:pt>
                <c:pt idx="2">
                  <c:v>任务质量</c:v>
                </c:pt>
                <c:pt idx="3">
                  <c:v>职业操守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0.30000000000000004</c:v>
                </c:pt>
                <c:pt idx="2">
                  <c:v>0.30000000000000004</c:v>
                </c:pt>
                <c:pt idx="3">
                  <c:v>0.2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1D101-F0AE-457A-A60C-4240468AB5C1}" type="datetimeFigureOut">
              <a:rPr lang="zh-CN" altLang="en-US" smtClean="0"/>
              <a:pPr/>
              <a:t>2017-03-23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93081-5E2B-4579-A537-B9954948CD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289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63" y="447795"/>
            <a:ext cx="9144000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834"/>
          <a:stretch>
            <a:fillRect/>
          </a:stretch>
        </p:blipFill>
        <p:spPr bwMode="auto">
          <a:xfrm>
            <a:off x="0" y="0"/>
            <a:ext cx="3581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67" t="50000" r="39206"/>
          <a:stretch>
            <a:fillRect/>
          </a:stretch>
        </p:blipFill>
        <p:spPr bwMode="auto">
          <a:xfrm>
            <a:off x="363539" y="3912245"/>
            <a:ext cx="5195887" cy="297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" r="26563"/>
          <a:stretch>
            <a:fillRect/>
          </a:stretch>
        </p:blipFill>
        <p:spPr bwMode="auto">
          <a:xfrm>
            <a:off x="2" y="11091"/>
            <a:ext cx="6715125" cy="683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图片 4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27" t="20572" r="51746" b="30412"/>
          <a:stretch>
            <a:fillRect/>
          </a:stretch>
        </p:blipFill>
        <p:spPr bwMode="auto">
          <a:xfrm>
            <a:off x="1401761" y="1772817"/>
            <a:ext cx="3119438" cy="28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438" t="-2" b="49167"/>
          <a:stretch>
            <a:fillRect/>
          </a:stretch>
        </p:blipFill>
        <p:spPr bwMode="auto">
          <a:xfrm>
            <a:off x="6715127" y="0"/>
            <a:ext cx="24288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直接连接符 49"/>
          <p:cNvCxnSpPr/>
          <p:nvPr userDrawn="1"/>
        </p:nvCxnSpPr>
        <p:spPr>
          <a:xfrm>
            <a:off x="6746877" y="265113"/>
            <a:ext cx="2016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6746877" y="355600"/>
            <a:ext cx="2397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 userDrawn="1"/>
        </p:nvCxnSpPr>
        <p:spPr>
          <a:xfrm>
            <a:off x="6948488" y="519113"/>
            <a:ext cx="2195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>
            <a:off x="6948488" y="788988"/>
            <a:ext cx="1814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732590" y="966788"/>
            <a:ext cx="2016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>
            <a:off x="6732588" y="1177925"/>
            <a:ext cx="241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6732588" y="1235075"/>
            <a:ext cx="241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>
            <a:off x="6732588" y="1397000"/>
            <a:ext cx="241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6732588" y="1624013"/>
            <a:ext cx="241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6732588" y="1844675"/>
            <a:ext cx="241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7092950" y="2041525"/>
            <a:ext cx="205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092950" y="2290763"/>
            <a:ext cx="205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7092952" y="2497139"/>
            <a:ext cx="1655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>
            <a:off x="7092952" y="2736851"/>
            <a:ext cx="1655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>
            <a:off x="7092952" y="2860675"/>
            <a:ext cx="1655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6938963" y="263526"/>
            <a:ext cx="0" cy="158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7112000" y="263526"/>
            <a:ext cx="0" cy="259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 flipV="1">
            <a:off x="7280275" y="263526"/>
            <a:ext cx="0" cy="259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 userDrawn="1"/>
        </p:nvCxnSpPr>
        <p:spPr>
          <a:xfrm flipV="1">
            <a:off x="7413625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 flipV="1">
            <a:off x="7451725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 userDrawn="1"/>
        </p:nvCxnSpPr>
        <p:spPr>
          <a:xfrm flipV="1">
            <a:off x="7624763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 flipV="1">
            <a:off x="7764463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 userDrawn="1"/>
        </p:nvCxnSpPr>
        <p:spPr>
          <a:xfrm flipV="1">
            <a:off x="7970838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 flipV="1">
            <a:off x="8096250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V="1">
            <a:off x="8162925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V="1">
            <a:off x="8393113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V="1">
            <a:off x="8445500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V="1">
            <a:off x="8504238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V="1">
            <a:off x="8732838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2017-03-23</a:t>
            </a:fld>
            <a:endParaRPr lang="zh-CN" altLang="en-US"/>
          </a:p>
        </p:txBody>
      </p:sp>
      <p:sp>
        <p:nvSpPr>
          <p:cNvPr id="34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44" name="AutoShape 5"/>
          <p:cNvSpPr>
            <a:spLocks noChangeArrowheads="1"/>
          </p:cNvSpPr>
          <p:nvPr userDrawn="1"/>
        </p:nvSpPr>
        <p:spPr bwMode="gray">
          <a:xfrm>
            <a:off x="1475656" y="2737777"/>
            <a:ext cx="6624736" cy="670571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45" name="AutoShape 5"/>
          <p:cNvSpPr>
            <a:spLocks noChangeArrowheads="1"/>
          </p:cNvSpPr>
          <p:nvPr userDrawn="1"/>
        </p:nvSpPr>
        <p:spPr bwMode="gray">
          <a:xfrm>
            <a:off x="1475656" y="3755489"/>
            <a:ext cx="6624736" cy="670571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46" name="AutoShape 5"/>
          <p:cNvSpPr>
            <a:spLocks noChangeArrowheads="1"/>
          </p:cNvSpPr>
          <p:nvPr userDrawn="1"/>
        </p:nvSpPr>
        <p:spPr bwMode="gray">
          <a:xfrm>
            <a:off x="1475656" y="4749389"/>
            <a:ext cx="6624736" cy="670571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48" name="AutoShape 5"/>
          <p:cNvSpPr>
            <a:spLocks noChangeArrowheads="1"/>
          </p:cNvSpPr>
          <p:nvPr userDrawn="1"/>
        </p:nvSpPr>
        <p:spPr bwMode="gray">
          <a:xfrm>
            <a:off x="1475656" y="1748641"/>
            <a:ext cx="6624736" cy="670571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349" name="组合 348"/>
          <p:cNvGrpSpPr>
            <a:grpSpLocks/>
          </p:cNvGrpSpPr>
          <p:nvPr userDrawn="1"/>
        </p:nvGrpSpPr>
        <p:grpSpPr bwMode="auto">
          <a:xfrm>
            <a:off x="1475656" y="1662918"/>
            <a:ext cx="1140126" cy="864096"/>
            <a:chOff x="1785938" y="1201738"/>
            <a:chExt cx="754062" cy="571500"/>
          </a:xfrm>
        </p:grpSpPr>
        <p:grpSp>
          <p:nvGrpSpPr>
            <p:cNvPr id="350" name="Group 172"/>
            <p:cNvGrpSpPr>
              <a:grpSpLocks/>
            </p:cNvGrpSpPr>
            <p:nvPr/>
          </p:nvGrpSpPr>
          <p:grpSpPr bwMode="auto">
            <a:xfrm>
              <a:off x="1785938" y="1201738"/>
              <a:ext cx="754062" cy="571500"/>
              <a:chOff x="2163" y="3120"/>
              <a:chExt cx="1358" cy="1030"/>
            </a:xfrm>
          </p:grpSpPr>
          <p:sp>
            <p:nvSpPr>
              <p:cNvPr id="352" name="Oval 173"/>
              <p:cNvSpPr>
                <a:spLocks noChangeArrowheads="1"/>
              </p:cNvSpPr>
              <p:nvPr/>
            </p:nvSpPr>
            <p:spPr bwMode="ltGray">
              <a:xfrm>
                <a:off x="2280" y="3120"/>
                <a:ext cx="1022" cy="10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zh-CN" altLang="en-US" sz="2800"/>
              </a:p>
            </p:txBody>
          </p:sp>
          <p:grpSp>
            <p:nvGrpSpPr>
              <p:cNvPr id="353" name="Group 174"/>
              <p:cNvGrpSpPr>
                <a:grpSpLocks/>
              </p:cNvGrpSpPr>
              <p:nvPr/>
            </p:nvGrpSpPr>
            <p:grpSpPr bwMode="auto">
              <a:xfrm rot="10082854">
                <a:off x="2160" y="3863"/>
                <a:ext cx="933" cy="228"/>
                <a:chOff x="2591" y="1040"/>
                <a:chExt cx="962" cy="234"/>
              </a:xfrm>
            </p:grpSpPr>
            <p:grpSp>
              <p:nvGrpSpPr>
                <p:cNvPr id="401" name="Group 175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413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19" name="AutoShape 17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20" name="AutoShape 17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21" name="AutoShape 17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22" name="AutoShape 18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414" name="Group 181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15" name="AutoShape 18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16" name="AutoShape 18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17" name="AutoShape 18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18" name="AutoShape 18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402" name="Group 186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403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09" name="AutoShape 188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10" name="AutoShape 189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11" name="AutoShape 190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12" name="AutoShape 191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404" name="Group 192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05" name="AutoShape 193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06" name="AutoShape 194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07" name="AutoShape 195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08" name="AutoShape 196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  <p:grpSp>
            <p:nvGrpSpPr>
              <p:cNvPr id="354" name="Group 197"/>
              <p:cNvGrpSpPr>
                <a:grpSpLocks/>
              </p:cNvGrpSpPr>
              <p:nvPr/>
            </p:nvGrpSpPr>
            <p:grpSpPr bwMode="auto">
              <a:xfrm rot="-232145">
                <a:off x="2543" y="3184"/>
                <a:ext cx="961" cy="247"/>
                <a:chOff x="1811" y="2461"/>
                <a:chExt cx="992" cy="258"/>
              </a:xfrm>
            </p:grpSpPr>
            <p:grpSp>
              <p:nvGrpSpPr>
                <p:cNvPr id="355" name="Group 198"/>
                <p:cNvGrpSpPr>
                  <a:grpSpLocks/>
                </p:cNvGrpSpPr>
                <p:nvPr/>
              </p:nvGrpSpPr>
              <p:grpSpPr bwMode="auto">
                <a:xfrm rot="513316">
                  <a:off x="1811" y="2461"/>
                  <a:ext cx="962" cy="234"/>
                  <a:chOff x="2591" y="1040"/>
                  <a:chExt cx="962" cy="234"/>
                </a:xfrm>
              </p:grpSpPr>
              <p:grpSp>
                <p:nvGrpSpPr>
                  <p:cNvPr id="379" name="Group 199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591" y="1040"/>
                    <a:ext cx="962" cy="234"/>
                    <a:chOff x="2524" y="1060"/>
                    <a:chExt cx="898" cy="236"/>
                  </a:xfrm>
                </p:grpSpPr>
                <p:grpSp>
                  <p:nvGrpSpPr>
                    <p:cNvPr id="391" name="Group 2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97" name="AutoShape 201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98" name="AutoShape 202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99" name="AutoShape 203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400" name="AutoShape 204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392" name="Group 205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93" name="AutoShape 206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94" name="AutoShape 207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95" name="AutoShape 208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96" name="AutoShape 209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  <p:grpSp>
                <p:nvGrpSpPr>
                  <p:cNvPr id="380" name="Group 210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674" y="1066"/>
                    <a:ext cx="788" cy="191"/>
                    <a:chOff x="2524" y="1060"/>
                    <a:chExt cx="898" cy="236"/>
                  </a:xfrm>
                </p:grpSpPr>
                <p:grpSp>
                  <p:nvGrpSpPr>
                    <p:cNvPr id="381" name="Group 2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87" name="AutoShape 212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88" name="AutoShape 213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89" name="AutoShape 214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90" name="AutoShape 215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382" name="Group 216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83" name="AutoShape 217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84" name="AutoShape 218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85" name="AutoShape 219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86" name="AutoShape 220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</p:grpSp>
            <p:grpSp>
              <p:nvGrpSpPr>
                <p:cNvPr id="356" name="Group 221"/>
                <p:cNvGrpSpPr>
                  <a:grpSpLocks/>
                </p:cNvGrpSpPr>
                <p:nvPr/>
              </p:nvGrpSpPr>
              <p:grpSpPr bwMode="auto">
                <a:xfrm rot="513316">
                  <a:off x="1841" y="2485"/>
                  <a:ext cx="962" cy="234"/>
                  <a:chOff x="2591" y="1040"/>
                  <a:chExt cx="962" cy="234"/>
                </a:xfrm>
              </p:grpSpPr>
              <p:grpSp>
                <p:nvGrpSpPr>
                  <p:cNvPr id="357" name="Group 222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591" y="1040"/>
                    <a:ext cx="962" cy="234"/>
                    <a:chOff x="2524" y="1060"/>
                    <a:chExt cx="898" cy="236"/>
                  </a:xfrm>
                </p:grpSpPr>
                <p:grpSp>
                  <p:nvGrpSpPr>
                    <p:cNvPr id="369" name="Group 2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75" name="AutoShape 224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76" name="AutoShape 225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77" name="AutoShape 226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78" name="AutoShape 227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370" name="Group 228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71" name="AutoShape 229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72" name="AutoShape 230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73" name="AutoShape 231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74" name="AutoShape 232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  <p:grpSp>
                <p:nvGrpSpPr>
                  <p:cNvPr id="358" name="Group 233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674" y="1066"/>
                    <a:ext cx="788" cy="191"/>
                    <a:chOff x="2524" y="1060"/>
                    <a:chExt cx="898" cy="236"/>
                  </a:xfrm>
                </p:grpSpPr>
                <p:grpSp>
                  <p:nvGrpSpPr>
                    <p:cNvPr id="359" name="Group 2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65" name="AutoShape 235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66" name="AutoShape 236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67" name="AutoShape 237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68" name="AutoShape 238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360" name="Group 239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61" name="AutoShape 240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62" name="AutoShape 241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63" name="AutoShape 242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64" name="AutoShape 243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</p:grpSp>
          </p:grpSp>
        </p:grpSp>
        <p:sp>
          <p:nvSpPr>
            <p:cNvPr id="351" name="Text Box 10"/>
            <p:cNvSpPr txBox="1">
              <a:spLocks noChangeArrowheads="1"/>
            </p:cNvSpPr>
            <p:nvPr/>
          </p:nvSpPr>
          <p:spPr bwMode="black">
            <a:xfrm>
              <a:off x="1954213" y="1244600"/>
              <a:ext cx="327025" cy="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i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423" name="组合 422"/>
          <p:cNvGrpSpPr>
            <a:grpSpLocks/>
          </p:cNvGrpSpPr>
          <p:nvPr userDrawn="1"/>
        </p:nvGrpSpPr>
        <p:grpSpPr bwMode="auto">
          <a:xfrm>
            <a:off x="1488357" y="2674282"/>
            <a:ext cx="1101721" cy="837694"/>
            <a:chOff x="1798638" y="1997075"/>
            <a:chExt cx="728662" cy="554038"/>
          </a:xfrm>
        </p:grpSpPr>
        <p:grpSp>
          <p:nvGrpSpPr>
            <p:cNvPr id="424" name="Group 52"/>
            <p:cNvGrpSpPr>
              <a:grpSpLocks/>
            </p:cNvGrpSpPr>
            <p:nvPr/>
          </p:nvGrpSpPr>
          <p:grpSpPr bwMode="auto">
            <a:xfrm>
              <a:off x="1798638" y="1997075"/>
              <a:ext cx="728662" cy="554038"/>
              <a:chOff x="3322" y="2165"/>
              <a:chExt cx="1354" cy="1031"/>
            </a:xfrm>
          </p:grpSpPr>
          <p:sp>
            <p:nvSpPr>
              <p:cNvPr id="426" name="Oval 53"/>
              <p:cNvSpPr>
                <a:spLocks noChangeArrowheads="1"/>
              </p:cNvSpPr>
              <p:nvPr/>
            </p:nvSpPr>
            <p:spPr bwMode="ltGray">
              <a:xfrm>
                <a:off x="3425" y="2165"/>
                <a:ext cx="1024" cy="10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zh-CN" altLang="en-US" sz="2800"/>
              </a:p>
            </p:txBody>
          </p:sp>
          <p:grpSp>
            <p:nvGrpSpPr>
              <p:cNvPr id="427" name="Group 54"/>
              <p:cNvGrpSpPr>
                <a:grpSpLocks/>
              </p:cNvGrpSpPr>
              <p:nvPr/>
            </p:nvGrpSpPr>
            <p:grpSpPr bwMode="auto">
              <a:xfrm rot="10082854">
                <a:off x="3320" y="2911"/>
                <a:ext cx="931" cy="229"/>
                <a:chOff x="2591" y="1040"/>
                <a:chExt cx="962" cy="234"/>
              </a:xfrm>
            </p:grpSpPr>
            <p:grpSp>
              <p:nvGrpSpPr>
                <p:cNvPr id="451" name="Group 55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463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69" name="AutoShape 5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70" name="AutoShape 5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71" name="AutoShape 5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72" name="AutoShape 6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464" name="Group 61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65" name="AutoShape 6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66" name="AutoShape 6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67" name="AutoShape 6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68" name="AutoShape 6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452" name="Group 66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45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59" name="AutoShape 68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60" name="AutoShape 69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61" name="AutoShape 70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62" name="AutoShape 71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454" name="Group 72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55" name="AutoShape 73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56" name="AutoShape 74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57" name="AutoShape 75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58" name="AutoShape 76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  <p:grpSp>
            <p:nvGrpSpPr>
              <p:cNvPr id="428" name="Group 77"/>
              <p:cNvGrpSpPr>
                <a:grpSpLocks/>
              </p:cNvGrpSpPr>
              <p:nvPr/>
            </p:nvGrpSpPr>
            <p:grpSpPr bwMode="auto">
              <a:xfrm rot="344040">
                <a:off x="3740" y="2289"/>
                <a:ext cx="933" cy="229"/>
                <a:chOff x="2591" y="1040"/>
                <a:chExt cx="962" cy="234"/>
              </a:xfrm>
            </p:grpSpPr>
            <p:grpSp>
              <p:nvGrpSpPr>
                <p:cNvPr id="429" name="Group 78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441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47" name="AutoShape 8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48" name="AutoShape 8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49" name="AutoShape 8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50" name="AutoShape 8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442" name="Group 84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43" name="AutoShape 8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44" name="AutoShape 8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45" name="AutoShape 8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46" name="AutoShape 8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430" name="Group 8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431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7" name="AutoShape 91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38" name="AutoShape 92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39" name="AutoShape 93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40" name="AutoShape 94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432" name="Group 9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33" name="AutoShape 96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34" name="AutoShape 97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35" name="AutoShape 98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36" name="AutoShape 99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</p:grpSp>
        <p:sp>
          <p:nvSpPr>
            <p:cNvPr id="425" name="Text Box 14"/>
            <p:cNvSpPr txBox="1">
              <a:spLocks noChangeArrowheads="1"/>
            </p:cNvSpPr>
            <p:nvPr/>
          </p:nvSpPr>
          <p:spPr bwMode="black">
            <a:xfrm>
              <a:off x="1951038" y="2019300"/>
              <a:ext cx="346075" cy="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i="1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473" name="组合 472"/>
          <p:cNvGrpSpPr>
            <a:grpSpLocks/>
          </p:cNvGrpSpPr>
          <p:nvPr userDrawn="1"/>
        </p:nvGrpSpPr>
        <p:grpSpPr bwMode="auto">
          <a:xfrm>
            <a:off x="1483593" y="3698336"/>
            <a:ext cx="1116124" cy="852094"/>
            <a:chOff x="1793875" y="2805113"/>
            <a:chExt cx="738188" cy="563562"/>
          </a:xfrm>
        </p:grpSpPr>
        <p:grpSp>
          <p:nvGrpSpPr>
            <p:cNvPr id="474" name="Group 4"/>
            <p:cNvGrpSpPr>
              <a:grpSpLocks/>
            </p:cNvGrpSpPr>
            <p:nvPr/>
          </p:nvGrpSpPr>
          <p:grpSpPr bwMode="auto">
            <a:xfrm>
              <a:off x="1793875" y="2805113"/>
              <a:ext cx="738188" cy="563562"/>
              <a:chOff x="2180" y="1267"/>
              <a:chExt cx="1350" cy="1030"/>
            </a:xfrm>
          </p:grpSpPr>
          <p:sp>
            <p:nvSpPr>
              <p:cNvPr id="476" name="Oval 5"/>
              <p:cNvSpPr>
                <a:spLocks noChangeArrowheads="1"/>
              </p:cNvSpPr>
              <p:nvPr/>
            </p:nvSpPr>
            <p:spPr bwMode="gray">
              <a:xfrm>
                <a:off x="2302" y="1267"/>
                <a:ext cx="1019" cy="10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zh-CN" altLang="en-US" sz="2800"/>
              </a:p>
            </p:txBody>
          </p:sp>
          <p:grpSp>
            <p:nvGrpSpPr>
              <p:cNvPr id="477" name="Group 6"/>
              <p:cNvGrpSpPr>
                <a:grpSpLocks/>
              </p:cNvGrpSpPr>
              <p:nvPr/>
            </p:nvGrpSpPr>
            <p:grpSpPr bwMode="auto">
              <a:xfrm rot="10082854">
                <a:off x="2178" y="2008"/>
                <a:ext cx="931" cy="229"/>
                <a:chOff x="2591" y="1040"/>
                <a:chExt cx="962" cy="234"/>
              </a:xfrm>
            </p:grpSpPr>
            <p:grpSp>
              <p:nvGrpSpPr>
                <p:cNvPr id="501" name="Group 7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51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519" name="AutoShape 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20" name="AutoShape 1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21" name="AutoShape 1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22" name="AutoShape 1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514" name="Group 13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515" name="AutoShape 1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16" name="AutoShape 1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17" name="AutoShape 1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18" name="AutoShape 1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502" name="Group 18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50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509" name="AutoShape 20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10" name="AutoShape 21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11" name="AutoShape 22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12" name="AutoShape 23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504" name="Group 24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505" name="AutoShape 25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06" name="AutoShape 26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07" name="AutoShape 27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08" name="AutoShape 28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  <p:grpSp>
            <p:nvGrpSpPr>
              <p:cNvPr id="478" name="Group 29"/>
              <p:cNvGrpSpPr>
                <a:grpSpLocks/>
              </p:cNvGrpSpPr>
              <p:nvPr/>
            </p:nvGrpSpPr>
            <p:grpSpPr bwMode="auto">
              <a:xfrm>
                <a:off x="2597" y="1373"/>
                <a:ext cx="931" cy="229"/>
                <a:chOff x="2591" y="1040"/>
                <a:chExt cx="962" cy="234"/>
              </a:xfrm>
            </p:grpSpPr>
            <p:grpSp>
              <p:nvGrpSpPr>
                <p:cNvPr id="479" name="Group 3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491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97" name="AutoShape 32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98" name="AutoShape 33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99" name="AutoShape 34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00" name="AutoShape 35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492" name="Group 3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93" name="AutoShape 37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94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95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96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480" name="Group 41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481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87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88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89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90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482" name="Group 47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483" name="AutoShape 4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84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85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486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</p:grpSp>
        <p:sp>
          <p:nvSpPr>
            <p:cNvPr id="475" name="Text Box 18"/>
            <p:cNvSpPr txBox="1">
              <a:spLocks noChangeArrowheads="1"/>
            </p:cNvSpPr>
            <p:nvPr/>
          </p:nvSpPr>
          <p:spPr bwMode="black">
            <a:xfrm>
              <a:off x="1955800" y="2849563"/>
              <a:ext cx="314325" cy="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i="1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523" name="组合 522"/>
          <p:cNvGrpSpPr>
            <a:grpSpLocks/>
          </p:cNvGrpSpPr>
          <p:nvPr userDrawn="1"/>
        </p:nvGrpSpPr>
        <p:grpSpPr bwMode="auto">
          <a:xfrm>
            <a:off x="1486769" y="4679539"/>
            <a:ext cx="1106523" cy="837692"/>
            <a:chOff x="1797050" y="3570288"/>
            <a:chExt cx="731838" cy="554037"/>
          </a:xfrm>
        </p:grpSpPr>
        <p:grpSp>
          <p:nvGrpSpPr>
            <p:cNvPr id="524" name="Group 100"/>
            <p:cNvGrpSpPr>
              <a:grpSpLocks/>
            </p:cNvGrpSpPr>
            <p:nvPr/>
          </p:nvGrpSpPr>
          <p:grpSpPr bwMode="auto">
            <a:xfrm>
              <a:off x="1797050" y="3570288"/>
              <a:ext cx="731838" cy="554037"/>
              <a:chOff x="990" y="2158"/>
              <a:chExt cx="1358" cy="1030"/>
            </a:xfrm>
          </p:grpSpPr>
          <p:sp>
            <p:nvSpPr>
              <p:cNvPr id="526" name="Oval 101"/>
              <p:cNvSpPr>
                <a:spLocks noChangeArrowheads="1"/>
              </p:cNvSpPr>
              <p:nvPr/>
            </p:nvSpPr>
            <p:spPr bwMode="ltGray">
              <a:xfrm>
                <a:off x="1108" y="2158"/>
                <a:ext cx="1022" cy="10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zh-CN" altLang="en-US" sz="2800"/>
              </a:p>
            </p:txBody>
          </p:sp>
          <p:grpSp>
            <p:nvGrpSpPr>
              <p:cNvPr id="527" name="Group 102"/>
              <p:cNvGrpSpPr>
                <a:grpSpLocks/>
              </p:cNvGrpSpPr>
              <p:nvPr/>
            </p:nvGrpSpPr>
            <p:grpSpPr bwMode="auto">
              <a:xfrm rot="10082854">
                <a:off x="987" y="2901"/>
                <a:ext cx="933" cy="228"/>
                <a:chOff x="2591" y="1040"/>
                <a:chExt cx="962" cy="234"/>
              </a:xfrm>
            </p:grpSpPr>
            <p:grpSp>
              <p:nvGrpSpPr>
                <p:cNvPr id="575" name="Group 103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58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593" name="AutoShape 10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94" name="AutoShape 10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95" name="AutoShape 10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96" name="AutoShape 10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588" name="Group 109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589" name="AutoShape 11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90" name="AutoShape 11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91" name="AutoShape 11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92" name="AutoShape 11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576" name="Group 114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577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583" name="AutoShape 116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84" name="AutoShape 117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85" name="AutoShape 118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86" name="AutoShape 119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578" name="Group 120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579" name="AutoShape 121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80" name="AutoShape 122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81" name="AutoShape 123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582" name="AutoShape 124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  <p:grpSp>
            <p:nvGrpSpPr>
              <p:cNvPr id="528" name="Group 125"/>
              <p:cNvGrpSpPr>
                <a:grpSpLocks/>
              </p:cNvGrpSpPr>
              <p:nvPr/>
            </p:nvGrpSpPr>
            <p:grpSpPr bwMode="auto">
              <a:xfrm rot="-232145">
                <a:off x="1370" y="2222"/>
                <a:ext cx="961" cy="247"/>
                <a:chOff x="1811" y="2461"/>
                <a:chExt cx="992" cy="258"/>
              </a:xfrm>
            </p:grpSpPr>
            <p:grpSp>
              <p:nvGrpSpPr>
                <p:cNvPr id="529" name="Group 126"/>
                <p:cNvGrpSpPr>
                  <a:grpSpLocks/>
                </p:cNvGrpSpPr>
                <p:nvPr/>
              </p:nvGrpSpPr>
              <p:grpSpPr bwMode="auto">
                <a:xfrm rot="513316">
                  <a:off x="1811" y="2461"/>
                  <a:ext cx="962" cy="234"/>
                  <a:chOff x="2591" y="1040"/>
                  <a:chExt cx="962" cy="234"/>
                </a:xfrm>
              </p:grpSpPr>
              <p:grpSp>
                <p:nvGrpSpPr>
                  <p:cNvPr id="553" name="Group 127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591" y="1040"/>
                    <a:ext cx="962" cy="234"/>
                    <a:chOff x="2524" y="1060"/>
                    <a:chExt cx="898" cy="236"/>
                  </a:xfrm>
                </p:grpSpPr>
                <p:grpSp>
                  <p:nvGrpSpPr>
                    <p:cNvPr id="565" name="Group 1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571" name="AutoShape 129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72" name="AutoShape 130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73" name="AutoShape 131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74" name="AutoShape 132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566" name="Group 133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567" name="AutoShape 134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68" name="AutoShape 135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69" name="AutoShape 136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70" name="AutoShape 137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  <p:grpSp>
                <p:nvGrpSpPr>
                  <p:cNvPr id="554" name="Group 138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674" y="1066"/>
                    <a:ext cx="788" cy="191"/>
                    <a:chOff x="2524" y="1060"/>
                    <a:chExt cx="898" cy="236"/>
                  </a:xfrm>
                </p:grpSpPr>
                <p:grpSp>
                  <p:nvGrpSpPr>
                    <p:cNvPr id="555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561" name="AutoShape 140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62" name="AutoShape 141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63" name="AutoShape 142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64" name="AutoShape 143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556" name="Group 144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557" name="AutoShape 145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58" name="AutoShape 146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59" name="AutoShape 147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60" name="AutoShape 148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</p:grpSp>
            <p:grpSp>
              <p:nvGrpSpPr>
                <p:cNvPr id="530" name="Group 149"/>
                <p:cNvGrpSpPr>
                  <a:grpSpLocks/>
                </p:cNvGrpSpPr>
                <p:nvPr/>
              </p:nvGrpSpPr>
              <p:grpSpPr bwMode="auto">
                <a:xfrm rot="513316">
                  <a:off x="1841" y="2485"/>
                  <a:ext cx="962" cy="234"/>
                  <a:chOff x="2591" y="1040"/>
                  <a:chExt cx="962" cy="234"/>
                </a:xfrm>
              </p:grpSpPr>
              <p:grpSp>
                <p:nvGrpSpPr>
                  <p:cNvPr id="531" name="Group 150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591" y="1040"/>
                    <a:ext cx="962" cy="234"/>
                    <a:chOff x="2524" y="1060"/>
                    <a:chExt cx="898" cy="236"/>
                  </a:xfrm>
                </p:grpSpPr>
                <p:grpSp>
                  <p:nvGrpSpPr>
                    <p:cNvPr id="543" name="Group 1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549" name="AutoShape 152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50" name="AutoShape 153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51" name="AutoShape 154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52" name="AutoShape 155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544" name="Group 156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545" name="AutoShape 157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46" name="AutoShape 158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47" name="AutoShape 159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48" name="AutoShape 160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  <p:grpSp>
                <p:nvGrpSpPr>
                  <p:cNvPr id="532" name="Group 161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674" y="1066"/>
                    <a:ext cx="788" cy="191"/>
                    <a:chOff x="2524" y="1060"/>
                    <a:chExt cx="898" cy="236"/>
                  </a:xfrm>
                </p:grpSpPr>
                <p:grpSp>
                  <p:nvGrpSpPr>
                    <p:cNvPr id="533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539" name="AutoShape 163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40" name="AutoShape 164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41" name="AutoShape 165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42" name="AutoShape 166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534" name="Group 167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535" name="AutoShape 168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36" name="AutoShape 169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37" name="AutoShape 170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38" name="AutoShape 171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</p:grpSp>
          </p:grpSp>
        </p:grpSp>
        <p:sp>
          <p:nvSpPr>
            <p:cNvPr id="525" name="Text Box 22"/>
            <p:cNvSpPr txBox="1">
              <a:spLocks noChangeArrowheads="1"/>
            </p:cNvSpPr>
            <p:nvPr/>
          </p:nvSpPr>
          <p:spPr bwMode="black">
            <a:xfrm>
              <a:off x="1941513" y="3613150"/>
              <a:ext cx="327025" cy="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i="1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</p:grpSp>
      <p:sp>
        <p:nvSpPr>
          <p:cNvPr id="671" name="文本占位符 339"/>
          <p:cNvSpPr>
            <a:spLocks noGrp="1"/>
          </p:cNvSpPr>
          <p:nvPr>
            <p:ph type="body" sz="quarter" idx="13" hasCustomPrompt="1"/>
          </p:nvPr>
        </p:nvSpPr>
        <p:spPr>
          <a:xfrm>
            <a:off x="2570635" y="1806933"/>
            <a:ext cx="5241727" cy="539705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单击此处编辑目录</a:t>
            </a:r>
            <a:endParaRPr lang="zh-CN" altLang="en-US" dirty="0"/>
          </a:p>
        </p:txBody>
      </p:sp>
      <p:sp>
        <p:nvSpPr>
          <p:cNvPr id="672" name="文本占位符 341"/>
          <p:cNvSpPr>
            <a:spLocks noGrp="1"/>
          </p:cNvSpPr>
          <p:nvPr>
            <p:ph type="body" sz="quarter" idx="14" hasCustomPrompt="1"/>
          </p:nvPr>
        </p:nvSpPr>
        <p:spPr>
          <a:xfrm>
            <a:off x="2555752" y="2815045"/>
            <a:ext cx="5258709" cy="524208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单击此处编辑目录</a:t>
            </a:r>
            <a:endParaRPr lang="zh-CN" altLang="en-US" dirty="0"/>
          </a:p>
        </p:txBody>
      </p:sp>
      <p:sp>
        <p:nvSpPr>
          <p:cNvPr id="673" name="文本占位符 343"/>
          <p:cNvSpPr>
            <a:spLocks noGrp="1"/>
          </p:cNvSpPr>
          <p:nvPr>
            <p:ph type="body" sz="quarter" idx="15" hasCustomPrompt="1"/>
          </p:nvPr>
        </p:nvSpPr>
        <p:spPr>
          <a:xfrm>
            <a:off x="2555778" y="3823157"/>
            <a:ext cx="5258679" cy="548171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单击此处编辑目录</a:t>
            </a:r>
            <a:endParaRPr lang="zh-CN" altLang="en-US" dirty="0"/>
          </a:p>
        </p:txBody>
      </p:sp>
      <p:sp>
        <p:nvSpPr>
          <p:cNvPr id="674" name="文本占位符 345"/>
          <p:cNvSpPr>
            <a:spLocks noGrp="1"/>
          </p:cNvSpPr>
          <p:nvPr>
            <p:ph type="body" sz="quarter" idx="16" hasCustomPrompt="1"/>
          </p:nvPr>
        </p:nvSpPr>
        <p:spPr>
          <a:xfrm>
            <a:off x="2627188" y="4831269"/>
            <a:ext cx="5177192" cy="572864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单击此处编辑目录</a:t>
            </a:r>
            <a:endParaRPr lang="zh-CN" altLang="en-US" dirty="0"/>
          </a:p>
        </p:txBody>
      </p:sp>
      <p:sp>
        <p:nvSpPr>
          <p:cNvPr id="678" name="文本占位符 677"/>
          <p:cNvSpPr>
            <a:spLocks noGrp="1"/>
          </p:cNvSpPr>
          <p:nvPr>
            <p:ph type="body" sz="quarter" idx="17" hasCustomPrompt="1"/>
          </p:nvPr>
        </p:nvSpPr>
        <p:spPr>
          <a:xfrm>
            <a:off x="5076058" y="116634"/>
            <a:ext cx="3456383" cy="647799"/>
          </a:xfrm>
        </p:spPr>
        <p:txBody>
          <a:bodyPr>
            <a:noAutofit/>
          </a:bodyPr>
          <a:lstStyle>
            <a:lvl1pPr marL="0" indent="0" algn="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364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animBg="1"/>
      <p:bldP spid="345" grpId="0" animBg="1"/>
      <p:bldP spid="346" grpId="0" animBg="1"/>
      <p:bldP spid="348" grpId="0" animBg="1"/>
      <p:bldP spid="67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 userDrawn="1"/>
        </p:nvSpPr>
        <p:spPr bwMode="gray">
          <a:xfrm>
            <a:off x="1475656" y="2343621"/>
            <a:ext cx="6624736" cy="670571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gray">
          <a:xfrm>
            <a:off x="1475656" y="3361333"/>
            <a:ext cx="6624736" cy="670571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 userDrawn="1"/>
        </p:nvSpPr>
        <p:spPr bwMode="gray">
          <a:xfrm>
            <a:off x="1475656" y="4355232"/>
            <a:ext cx="6624736" cy="670571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 userDrawn="1"/>
        </p:nvSpPr>
        <p:spPr bwMode="gray">
          <a:xfrm>
            <a:off x="1475656" y="5350717"/>
            <a:ext cx="6624736" cy="670571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 userDrawn="1"/>
        </p:nvSpPr>
        <p:spPr bwMode="gray">
          <a:xfrm>
            <a:off x="1475656" y="1354485"/>
            <a:ext cx="6624736" cy="670571"/>
          </a:xfrm>
          <a:prstGeom prst="roundRect">
            <a:avLst>
              <a:gd name="adj" fmla="val 4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16" name="组合 15"/>
          <p:cNvGrpSpPr>
            <a:grpSpLocks/>
          </p:cNvGrpSpPr>
          <p:nvPr userDrawn="1"/>
        </p:nvGrpSpPr>
        <p:grpSpPr bwMode="auto">
          <a:xfrm>
            <a:off x="1475656" y="1268761"/>
            <a:ext cx="1140126" cy="864096"/>
            <a:chOff x="1785938" y="1201738"/>
            <a:chExt cx="754062" cy="571500"/>
          </a:xfrm>
        </p:grpSpPr>
        <p:grpSp>
          <p:nvGrpSpPr>
            <p:cNvPr id="17" name="Group 172"/>
            <p:cNvGrpSpPr>
              <a:grpSpLocks/>
            </p:cNvGrpSpPr>
            <p:nvPr/>
          </p:nvGrpSpPr>
          <p:grpSpPr bwMode="auto">
            <a:xfrm>
              <a:off x="1785938" y="1201738"/>
              <a:ext cx="754062" cy="571500"/>
              <a:chOff x="2163" y="3120"/>
              <a:chExt cx="1358" cy="1030"/>
            </a:xfrm>
          </p:grpSpPr>
          <p:sp>
            <p:nvSpPr>
              <p:cNvPr id="19" name="Oval 173"/>
              <p:cNvSpPr>
                <a:spLocks noChangeArrowheads="1"/>
              </p:cNvSpPr>
              <p:nvPr/>
            </p:nvSpPr>
            <p:spPr bwMode="ltGray">
              <a:xfrm>
                <a:off x="2280" y="3120"/>
                <a:ext cx="1022" cy="10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zh-CN" altLang="en-US" sz="2800"/>
              </a:p>
            </p:txBody>
          </p:sp>
          <p:grpSp>
            <p:nvGrpSpPr>
              <p:cNvPr id="20" name="Group 174"/>
              <p:cNvGrpSpPr>
                <a:grpSpLocks/>
              </p:cNvGrpSpPr>
              <p:nvPr/>
            </p:nvGrpSpPr>
            <p:grpSpPr bwMode="auto">
              <a:xfrm rot="10082854">
                <a:off x="2160" y="3863"/>
                <a:ext cx="933" cy="228"/>
                <a:chOff x="2591" y="1040"/>
                <a:chExt cx="962" cy="234"/>
              </a:xfrm>
            </p:grpSpPr>
            <p:grpSp>
              <p:nvGrpSpPr>
                <p:cNvPr id="68" name="Group 175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80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86" name="AutoShape 17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87" name="AutoShape 17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88" name="AutoShape 17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89" name="AutoShape 18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81" name="Group 181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82" name="AutoShape 18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83" name="AutoShape 18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84" name="AutoShape 18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85" name="AutoShape 18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69" name="Group 186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70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76" name="AutoShape 188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77" name="AutoShape 189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78" name="AutoShape 190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79" name="AutoShape 191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71" name="Group 192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72" name="AutoShape 193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73" name="AutoShape 194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74" name="AutoShape 195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75" name="AutoShape 196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  <p:grpSp>
            <p:nvGrpSpPr>
              <p:cNvPr id="21" name="Group 197"/>
              <p:cNvGrpSpPr>
                <a:grpSpLocks/>
              </p:cNvGrpSpPr>
              <p:nvPr/>
            </p:nvGrpSpPr>
            <p:grpSpPr bwMode="auto">
              <a:xfrm rot="-232145">
                <a:off x="2543" y="3184"/>
                <a:ext cx="961" cy="247"/>
                <a:chOff x="1811" y="2461"/>
                <a:chExt cx="992" cy="258"/>
              </a:xfrm>
            </p:grpSpPr>
            <p:grpSp>
              <p:nvGrpSpPr>
                <p:cNvPr id="22" name="Group 198"/>
                <p:cNvGrpSpPr>
                  <a:grpSpLocks/>
                </p:cNvGrpSpPr>
                <p:nvPr/>
              </p:nvGrpSpPr>
              <p:grpSpPr bwMode="auto">
                <a:xfrm rot="513316">
                  <a:off x="1811" y="2461"/>
                  <a:ext cx="962" cy="234"/>
                  <a:chOff x="2591" y="1040"/>
                  <a:chExt cx="962" cy="234"/>
                </a:xfrm>
              </p:grpSpPr>
              <p:grpSp>
                <p:nvGrpSpPr>
                  <p:cNvPr id="46" name="Group 199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591" y="1040"/>
                    <a:ext cx="962" cy="234"/>
                    <a:chOff x="2524" y="1060"/>
                    <a:chExt cx="898" cy="236"/>
                  </a:xfrm>
                </p:grpSpPr>
                <p:grpSp>
                  <p:nvGrpSpPr>
                    <p:cNvPr id="58" name="Group 2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64" name="AutoShape 201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65" name="AutoShape 202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66" name="AutoShape 203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67" name="AutoShape 204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59" name="Group 205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60" name="AutoShape 206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61" name="AutoShape 207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62" name="AutoShape 208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63" name="AutoShape 209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  <p:grpSp>
                <p:nvGrpSpPr>
                  <p:cNvPr id="47" name="Group 210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674" y="1066"/>
                    <a:ext cx="788" cy="191"/>
                    <a:chOff x="2524" y="1060"/>
                    <a:chExt cx="898" cy="236"/>
                  </a:xfrm>
                </p:grpSpPr>
                <p:grpSp>
                  <p:nvGrpSpPr>
                    <p:cNvPr id="48" name="Group 2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54" name="AutoShape 212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5" name="AutoShape 213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6" name="AutoShape 214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7" name="AutoShape 215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49" name="Group 216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50" name="AutoShape 217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1" name="AutoShape 218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2" name="AutoShape 219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53" name="AutoShape 220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</p:grpSp>
            <p:grpSp>
              <p:nvGrpSpPr>
                <p:cNvPr id="23" name="Group 221"/>
                <p:cNvGrpSpPr>
                  <a:grpSpLocks/>
                </p:cNvGrpSpPr>
                <p:nvPr/>
              </p:nvGrpSpPr>
              <p:grpSpPr bwMode="auto">
                <a:xfrm rot="513316">
                  <a:off x="1841" y="2485"/>
                  <a:ext cx="962" cy="234"/>
                  <a:chOff x="2591" y="1040"/>
                  <a:chExt cx="962" cy="234"/>
                </a:xfrm>
              </p:grpSpPr>
              <p:grpSp>
                <p:nvGrpSpPr>
                  <p:cNvPr id="24" name="Group 222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591" y="1040"/>
                    <a:ext cx="962" cy="234"/>
                    <a:chOff x="2524" y="1060"/>
                    <a:chExt cx="898" cy="236"/>
                  </a:xfrm>
                </p:grpSpPr>
                <p:grpSp>
                  <p:nvGrpSpPr>
                    <p:cNvPr id="36" name="Group 2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42" name="AutoShape 224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43" name="AutoShape 225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44" name="AutoShape 226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45" name="AutoShape 227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37" name="Group 228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8" name="AutoShape 229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9" name="AutoShape 230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40" name="AutoShape 231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41" name="AutoShape 232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  <p:grpSp>
                <p:nvGrpSpPr>
                  <p:cNvPr id="25" name="Group 233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674" y="1066"/>
                    <a:ext cx="788" cy="191"/>
                    <a:chOff x="2524" y="1060"/>
                    <a:chExt cx="898" cy="236"/>
                  </a:xfrm>
                </p:grpSpPr>
                <p:grpSp>
                  <p:nvGrpSpPr>
                    <p:cNvPr id="26" name="Group 2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2" name="AutoShape 235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3" name="AutoShape 236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4" name="AutoShape 237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5" name="AutoShape 238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27" name="Group 239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8" name="AutoShape 240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9" name="AutoShape 241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0" name="AutoShape 242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1" name="AutoShape 243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</p:grpSp>
          </p:grpSp>
        </p:grpSp>
        <p:sp>
          <p:nvSpPr>
            <p:cNvPr id="18" name="Text Box 10"/>
            <p:cNvSpPr txBox="1">
              <a:spLocks noChangeArrowheads="1"/>
            </p:cNvSpPr>
            <p:nvPr/>
          </p:nvSpPr>
          <p:spPr bwMode="black">
            <a:xfrm>
              <a:off x="1954213" y="1244600"/>
              <a:ext cx="327025" cy="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i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90" name="组合 89"/>
          <p:cNvGrpSpPr>
            <a:grpSpLocks/>
          </p:cNvGrpSpPr>
          <p:nvPr userDrawn="1"/>
        </p:nvGrpSpPr>
        <p:grpSpPr bwMode="auto">
          <a:xfrm>
            <a:off x="1488357" y="2280124"/>
            <a:ext cx="1101721" cy="837694"/>
            <a:chOff x="1798638" y="1997075"/>
            <a:chExt cx="728662" cy="554038"/>
          </a:xfrm>
        </p:grpSpPr>
        <p:grpSp>
          <p:nvGrpSpPr>
            <p:cNvPr id="91" name="Group 52"/>
            <p:cNvGrpSpPr>
              <a:grpSpLocks/>
            </p:cNvGrpSpPr>
            <p:nvPr/>
          </p:nvGrpSpPr>
          <p:grpSpPr bwMode="auto">
            <a:xfrm>
              <a:off x="1798638" y="1997075"/>
              <a:ext cx="728662" cy="554038"/>
              <a:chOff x="3322" y="2165"/>
              <a:chExt cx="1354" cy="1031"/>
            </a:xfrm>
          </p:grpSpPr>
          <p:sp>
            <p:nvSpPr>
              <p:cNvPr id="93" name="Oval 53"/>
              <p:cNvSpPr>
                <a:spLocks noChangeArrowheads="1"/>
              </p:cNvSpPr>
              <p:nvPr/>
            </p:nvSpPr>
            <p:spPr bwMode="ltGray">
              <a:xfrm>
                <a:off x="3425" y="2165"/>
                <a:ext cx="1024" cy="103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zh-CN" altLang="en-US" sz="2800"/>
              </a:p>
            </p:txBody>
          </p:sp>
          <p:grpSp>
            <p:nvGrpSpPr>
              <p:cNvPr id="94" name="Group 54"/>
              <p:cNvGrpSpPr>
                <a:grpSpLocks/>
              </p:cNvGrpSpPr>
              <p:nvPr/>
            </p:nvGrpSpPr>
            <p:grpSpPr bwMode="auto">
              <a:xfrm rot="10082854">
                <a:off x="3320" y="2911"/>
                <a:ext cx="931" cy="229"/>
                <a:chOff x="2591" y="1040"/>
                <a:chExt cx="962" cy="234"/>
              </a:xfrm>
            </p:grpSpPr>
            <p:grpSp>
              <p:nvGrpSpPr>
                <p:cNvPr id="118" name="Group 55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13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36" name="AutoShape 5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37" name="AutoShape 5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38" name="AutoShape 5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39" name="AutoShape 6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131" name="Group 61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32" name="AutoShape 6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33" name="AutoShape 6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34" name="AutoShape 6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35" name="AutoShape 6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119" name="Group 66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120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26" name="AutoShape 68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27" name="AutoShape 69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28" name="AutoShape 70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29" name="AutoShape 71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121" name="Group 72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22" name="AutoShape 73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23" name="AutoShape 74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24" name="AutoShape 75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25" name="AutoShape 76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  <p:grpSp>
            <p:nvGrpSpPr>
              <p:cNvPr id="95" name="Group 77"/>
              <p:cNvGrpSpPr>
                <a:grpSpLocks/>
              </p:cNvGrpSpPr>
              <p:nvPr/>
            </p:nvGrpSpPr>
            <p:grpSpPr bwMode="auto">
              <a:xfrm rot="344040">
                <a:off x="3740" y="2289"/>
                <a:ext cx="933" cy="229"/>
                <a:chOff x="2591" y="1040"/>
                <a:chExt cx="962" cy="234"/>
              </a:xfrm>
            </p:grpSpPr>
            <p:grpSp>
              <p:nvGrpSpPr>
                <p:cNvPr id="96" name="Group 78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108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14" name="AutoShape 8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15" name="AutoShape 8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16" name="AutoShape 8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17" name="AutoShape 8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109" name="Group 84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10" name="AutoShape 8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11" name="AutoShape 8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12" name="AutoShape 8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13" name="AutoShape 8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97" name="Group 8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98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04" name="AutoShape 91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05" name="AutoShape 92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06" name="AutoShape 93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07" name="AutoShape 94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99" name="Group 9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00" name="AutoShape 96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01" name="AutoShape 97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02" name="AutoShape 98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03" name="AutoShape 99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1961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</p:grpSp>
        <p:sp>
          <p:nvSpPr>
            <p:cNvPr id="92" name="Text Box 14"/>
            <p:cNvSpPr txBox="1">
              <a:spLocks noChangeArrowheads="1"/>
            </p:cNvSpPr>
            <p:nvPr/>
          </p:nvSpPr>
          <p:spPr bwMode="black">
            <a:xfrm>
              <a:off x="1951038" y="2019300"/>
              <a:ext cx="346075" cy="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i="1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40" name="组合 139"/>
          <p:cNvGrpSpPr>
            <a:grpSpLocks/>
          </p:cNvGrpSpPr>
          <p:nvPr userDrawn="1"/>
        </p:nvGrpSpPr>
        <p:grpSpPr bwMode="auto">
          <a:xfrm>
            <a:off x="1483593" y="3304179"/>
            <a:ext cx="1116124" cy="852094"/>
            <a:chOff x="1793875" y="2805113"/>
            <a:chExt cx="738188" cy="563562"/>
          </a:xfrm>
        </p:grpSpPr>
        <p:grpSp>
          <p:nvGrpSpPr>
            <p:cNvPr id="141" name="Group 4"/>
            <p:cNvGrpSpPr>
              <a:grpSpLocks/>
            </p:cNvGrpSpPr>
            <p:nvPr/>
          </p:nvGrpSpPr>
          <p:grpSpPr bwMode="auto">
            <a:xfrm>
              <a:off x="1793875" y="2805113"/>
              <a:ext cx="738188" cy="563562"/>
              <a:chOff x="2180" y="1267"/>
              <a:chExt cx="1350" cy="1030"/>
            </a:xfrm>
          </p:grpSpPr>
          <p:sp>
            <p:nvSpPr>
              <p:cNvPr id="143" name="Oval 5"/>
              <p:cNvSpPr>
                <a:spLocks noChangeArrowheads="1"/>
              </p:cNvSpPr>
              <p:nvPr/>
            </p:nvSpPr>
            <p:spPr bwMode="gray">
              <a:xfrm>
                <a:off x="2302" y="1267"/>
                <a:ext cx="1019" cy="10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zh-CN" altLang="en-US" sz="2800"/>
              </a:p>
            </p:txBody>
          </p:sp>
          <p:grpSp>
            <p:nvGrpSpPr>
              <p:cNvPr id="144" name="Group 6"/>
              <p:cNvGrpSpPr>
                <a:grpSpLocks/>
              </p:cNvGrpSpPr>
              <p:nvPr/>
            </p:nvGrpSpPr>
            <p:grpSpPr bwMode="auto">
              <a:xfrm rot="10082854">
                <a:off x="2178" y="2008"/>
                <a:ext cx="931" cy="229"/>
                <a:chOff x="2591" y="1040"/>
                <a:chExt cx="962" cy="234"/>
              </a:xfrm>
            </p:grpSpPr>
            <p:grpSp>
              <p:nvGrpSpPr>
                <p:cNvPr id="168" name="Group 7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18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86" name="AutoShape 9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87" name="AutoShape 10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88" name="AutoShape 11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89" name="AutoShape 12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181" name="Group 13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82" name="AutoShape 14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83" name="AutoShape 15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84" name="AutoShape 16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85" name="AutoShape 17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169" name="Group 18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17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76" name="AutoShape 20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77" name="AutoShape 21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78" name="AutoShape 22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79" name="AutoShape 23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171" name="Group 24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72" name="AutoShape 25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73" name="AutoShape 26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74" name="AutoShape 27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75" name="AutoShape 28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  <p:grpSp>
            <p:nvGrpSpPr>
              <p:cNvPr id="145" name="Group 29"/>
              <p:cNvGrpSpPr>
                <a:grpSpLocks/>
              </p:cNvGrpSpPr>
              <p:nvPr/>
            </p:nvGrpSpPr>
            <p:grpSpPr bwMode="auto">
              <a:xfrm>
                <a:off x="2597" y="1373"/>
                <a:ext cx="931" cy="229"/>
                <a:chOff x="2591" y="1040"/>
                <a:chExt cx="962" cy="234"/>
              </a:xfrm>
            </p:grpSpPr>
            <p:grpSp>
              <p:nvGrpSpPr>
                <p:cNvPr id="146" name="Group 3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158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64" name="AutoShape 32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65" name="AutoShape 33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66" name="AutoShape 34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67" name="AutoShape 35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159" name="Group 3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60" name="AutoShape 37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61" name="AutoShape 38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62" name="AutoShape 39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63" name="AutoShape 40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147" name="Group 41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14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54" name="AutoShape 43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55" name="AutoShape 44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56" name="AutoShape 45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57" name="AutoShape 46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149" name="Group 47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150" name="AutoShape 48"/>
                    <p:cNvSpPr>
                      <a:spLocks noChangeArrowheads="1"/>
                    </p:cNvSpPr>
                    <p:nvPr/>
                  </p:nvSpPr>
                  <p:spPr bwMode="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51" name="AutoShape 49"/>
                    <p:cNvSpPr>
                      <a:spLocks noChangeArrowheads="1"/>
                    </p:cNvSpPr>
                    <p:nvPr/>
                  </p:nvSpPr>
                  <p:spPr bwMode="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52" name="AutoShape 50"/>
                    <p:cNvSpPr>
                      <a:spLocks noChangeArrowheads="1"/>
                    </p:cNvSpPr>
                    <p:nvPr/>
                  </p:nvSpPr>
                  <p:spPr bwMode="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153" name="AutoShape 51"/>
                    <p:cNvSpPr>
                      <a:spLocks noChangeArrowheads="1"/>
                    </p:cNvSpPr>
                    <p:nvPr/>
                  </p:nvSpPr>
                  <p:spPr bwMode="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</p:grpSp>
        <p:sp>
          <p:nvSpPr>
            <p:cNvPr id="142" name="Text Box 18"/>
            <p:cNvSpPr txBox="1">
              <a:spLocks noChangeArrowheads="1"/>
            </p:cNvSpPr>
            <p:nvPr/>
          </p:nvSpPr>
          <p:spPr bwMode="black">
            <a:xfrm>
              <a:off x="1955800" y="2849563"/>
              <a:ext cx="314325" cy="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i="1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90" name="组合 189"/>
          <p:cNvGrpSpPr>
            <a:grpSpLocks/>
          </p:cNvGrpSpPr>
          <p:nvPr userDrawn="1"/>
        </p:nvGrpSpPr>
        <p:grpSpPr bwMode="auto">
          <a:xfrm>
            <a:off x="1486769" y="4285382"/>
            <a:ext cx="1106523" cy="837692"/>
            <a:chOff x="1797050" y="3570288"/>
            <a:chExt cx="731838" cy="554037"/>
          </a:xfrm>
        </p:grpSpPr>
        <p:grpSp>
          <p:nvGrpSpPr>
            <p:cNvPr id="191" name="Group 100"/>
            <p:cNvGrpSpPr>
              <a:grpSpLocks/>
            </p:cNvGrpSpPr>
            <p:nvPr/>
          </p:nvGrpSpPr>
          <p:grpSpPr bwMode="auto">
            <a:xfrm>
              <a:off x="1797050" y="3570288"/>
              <a:ext cx="731838" cy="554037"/>
              <a:chOff x="990" y="2158"/>
              <a:chExt cx="1358" cy="1030"/>
            </a:xfrm>
          </p:grpSpPr>
          <p:sp>
            <p:nvSpPr>
              <p:cNvPr id="193" name="Oval 101"/>
              <p:cNvSpPr>
                <a:spLocks noChangeArrowheads="1"/>
              </p:cNvSpPr>
              <p:nvPr/>
            </p:nvSpPr>
            <p:spPr bwMode="ltGray">
              <a:xfrm>
                <a:off x="1108" y="2158"/>
                <a:ext cx="1022" cy="10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zh-CN" altLang="en-US" sz="2800"/>
              </a:p>
            </p:txBody>
          </p:sp>
          <p:grpSp>
            <p:nvGrpSpPr>
              <p:cNvPr id="194" name="Group 102"/>
              <p:cNvGrpSpPr>
                <a:grpSpLocks/>
              </p:cNvGrpSpPr>
              <p:nvPr/>
            </p:nvGrpSpPr>
            <p:grpSpPr bwMode="auto">
              <a:xfrm rot="10082854">
                <a:off x="987" y="2901"/>
                <a:ext cx="933" cy="228"/>
                <a:chOff x="2591" y="1040"/>
                <a:chExt cx="962" cy="234"/>
              </a:xfrm>
            </p:grpSpPr>
            <p:grpSp>
              <p:nvGrpSpPr>
                <p:cNvPr id="242" name="Group 103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1" y="1040"/>
                  <a:ext cx="962" cy="234"/>
                  <a:chOff x="2524" y="1060"/>
                  <a:chExt cx="898" cy="236"/>
                </a:xfrm>
              </p:grpSpPr>
              <p:grpSp>
                <p:nvGrpSpPr>
                  <p:cNvPr id="254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260" name="AutoShape 10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61" name="AutoShape 10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62" name="AutoShape 10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63" name="AutoShape 10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255" name="Group 109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256" name="AutoShape 11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57" name="AutoShape 11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58" name="AutoShape 11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59" name="AutoShape 11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243" name="Group 114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4" y="1066"/>
                  <a:ext cx="788" cy="191"/>
                  <a:chOff x="2524" y="1060"/>
                  <a:chExt cx="898" cy="236"/>
                </a:xfrm>
              </p:grpSpPr>
              <p:grpSp>
                <p:nvGrpSpPr>
                  <p:cNvPr id="244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2524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250" name="AutoShape 116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51" name="AutoShape 117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52" name="AutoShape 118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53" name="AutoShape 119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245" name="Group 120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246" name="AutoShape 121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47" name="AutoShape 122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48" name="AutoShape 123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249" name="AutoShape 124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  <p:grpSp>
            <p:nvGrpSpPr>
              <p:cNvPr id="195" name="Group 125"/>
              <p:cNvGrpSpPr>
                <a:grpSpLocks/>
              </p:cNvGrpSpPr>
              <p:nvPr/>
            </p:nvGrpSpPr>
            <p:grpSpPr bwMode="auto">
              <a:xfrm rot="-232145">
                <a:off x="1370" y="2222"/>
                <a:ext cx="961" cy="247"/>
                <a:chOff x="1811" y="2461"/>
                <a:chExt cx="992" cy="258"/>
              </a:xfrm>
            </p:grpSpPr>
            <p:grpSp>
              <p:nvGrpSpPr>
                <p:cNvPr id="196" name="Group 126"/>
                <p:cNvGrpSpPr>
                  <a:grpSpLocks/>
                </p:cNvGrpSpPr>
                <p:nvPr/>
              </p:nvGrpSpPr>
              <p:grpSpPr bwMode="auto">
                <a:xfrm rot="513316">
                  <a:off x="1811" y="2461"/>
                  <a:ext cx="962" cy="234"/>
                  <a:chOff x="2591" y="1040"/>
                  <a:chExt cx="962" cy="234"/>
                </a:xfrm>
              </p:grpSpPr>
              <p:grpSp>
                <p:nvGrpSpPr>
                  <p:cNvPr id="220" name="Group 127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591" y="1040"/>
                    <a:ext cx="962" cy="234"/>
                    <a:chOff x="2524" y="1060"/>
                    <a:chExt cx="898" cy="236"/>
                  </a:xfrm>
                </p:grpSpPr>
                <p:grpSp>
                  <p:nvGrpSpPr>
                    <p:cNvPr id="232" name="Group 1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38" name="AutoShape 129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39" name="AutoShape 130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40" name="AutoShape 131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41" name="AutoShape 132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233" name="Group 133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34" name="AutoShape 134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35" name="AutoShape 135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36" name="AutoShape 136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37" name="AutoShape 137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  <p:grpSp>
                <p:nvGrpSpPr>
                  <p:cNvPr id="221" name="Group 138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674" y="1066"/>
                    <a:ext cx="788" cy="191"/>
                    <a:chOff x="2524" y="1060"/>
                    <a:chExt cx="898" cy="236"/>
                  </a:xfrm>
                </p:grpSpPr>
                <p:grpSp>
                  <p:nvGrpSpPr>
                    <p:cNvPr id="222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28" name="AutoShape 140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29" name="AutoShape 141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30" name="AutoShape 142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31" name="AutoShape 143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223" name="Group 144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24" name="AutoShape 145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25" name="AutoShape 146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26" name="AutoShape 147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27" name="AutoShape 148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</p:grpSp>
            <p:grpSp>
              <p:nvGrpSpPr>
                <p:cNvPr id="197" name="Group 149"/>
                <p:cNvGrpSpPr>
                  <a:grpSpLocks/>
                </p:cNvGrpSpPr>
                <p:nvPr/>
              </p:nvGrpSpPr>
              <p:grpSpPr bwMode="auto">
                <a:xfrm rot="513316">
                  <a:off x="1841" y="2485"/>
                  <a:ext cx="962" cy="234"/>
                  <a:chOff x="2591" y="1040"/>
                  <a:chExt cx="962" cy="234"/>
                </a:xfrm>
              </p:grpSpPr>
              <p:grpSp>
                <p:nvGrpSpPr>
                  <p:cNvPr id="198" name="Group 150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591" y="1040"/>
                    <a:ext cx="962" cy="234"/>
                    <a:chOff x="2524" y="1060"/>
                    <a:chExt cx="898" cy="236"/>
                  </a:xfrm>
                </p:grpSpPr>
                <p:grpSp>
                  <p:nvGrpSpPr>
                    <p:cNvPr id="210" name="Group 1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16" name="AutoShape 152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17" name="AutoShape 153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18" name="AutoShape 154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19" name="AutoShape 155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211" name="Group 156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12" name="AutoShape 157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13" name="AutoShape 158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14" name="AutoShape 159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15" name="AutoShape 160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  <p:grpSp>
                <p:nvGrpSpPr>
                  <p:cNvPr id="199" name="Group 161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674" y="1066"/>
                    <a:ext cx="788" cy="191"/>
                    <a:chOff x="2524" y="1060"/>
                    <a:chExt cx="898" cy="236"/>
                  </a:xfrm>
                </p:grpSpPr>
                <p:grpSp>
                  <p:nvGrpSpPr>
                    <p:cNvPr id="200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4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06" name="AutoShape 163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07" name="AutoShape 164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08" name="AutoShape 165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09" name="AutoShape 166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201" name="Group 167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02" name="AutoShape 168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03" name="AutoShape 169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04" name="AutoShape 170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05" name="AutoShape 171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</p:grpSp>
          </p:grpSp>
        </p:grpSp>
        <p:sp>
          <p:nvSpPr>
            <p:cNvPr id="192" name="Text Box 22"/>
            <p:cNvSpPr txBox="1">
              <a:spLocks noChangeArrowheads="1"/>
            </p:cNvSpPr>
            <p:nvPr/>
          </p:nvSpPr>
          <p:spPr bwMode="black">
            <a:xfrm>
              <a:off x="1941513" y="3613150"/>
              <a:ext cx="327025" cy="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i="1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264" name="组合 263"/>
          <p:cNvGrpSpPr>
            <a:grpSpLocks/>
          </p:cNvGrpSpPr>
          <p:nvPr userDrawn="1"/>
        </p:nvGrpSpPr>
        <p:grpSpPr bwMode="auto">
          <a:xfrm>
            <a:off x="1486769" y="5290391"/>
            <a:ext cx="1106523" cy="837693"/>
            <a:chOff x="1797050" y="4359275"/>
            <a:chExt cx="731838" cy="554038"/>
          </a:xfrm>
        </p:grpSpPr>
        <p:grpSp>
          <p:nvGrpSpPr>
            <p:cNvPr id="265" name="Group 100"/>
            <p:cNvGrpSpPr>
              <a:grpSpLocks/>
            </p:cNvGrpSpPr>
            <p:nvPr/>
          </p:nvGrpSpPr>
          <p:grpSpPr bwMode="auto">
            <a:xfrm>
              <a:off x="1797050" y="4359275"/>
              <a:ext cx="731838" cy="554038"/>
              <a:chOff x="990" y="2158"/>
              <a:chExt cx="1358" cy="1030"/>
            </a:xfrm>
          </p:grpSpPr>
          <p:sp>
            <p:nvSpPr>
              <p:cNvPr id="267" name="Oval 101"/>
              <p:cNvSpPr>
                <a:spLocks noChangeArrowheads="1"/>
              </p:cNvSpPr>
              <p:nvPr/>
            </p:nvSpPr>
            <p:spPr bwMode="ltGray">
              <a:xfrm>
                <a:off x="1108" y="2158"/>
                <a:ext cx="1022" cy="10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zh-CN" altLang="en-US" sz="2800"/>
              </a:p>
            </p:txBody>
          </p:sp>
          <p:grpSp>
            <p:nvGrpSpPr>
              <p:cNvPr id="268" name="Group 102"/>
              <p:cNvGrpSpPr>
                <a:grpSpLocks/>
              </p:cNvGrpSpPr>
              <p:nvPr/>
            </p:nvGrpSpPr>
            <p:grpSpPr bwMode="auto">
              <a:xfrm rot="10082854">
                <a:off x="986" y="2900"/>
                <a:ext cx="934" cy="228"/>
                <a:chOff x="2590" y="1040"/>
                <a:chExt cx="963" cy="234"/>
              </a:xfrm>
            </p:grpSpPr>
            <p:grpSp>
              <p:nvGrpSpPr>
                <p:cNvPr id="316" name="Group 103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0" y="1040"/>
                  <a:ext cx="963" cy="234"/>
                  <a:chOff x="2523" y="1060"/>
                  <a:chExt cx="899" cy="236"/>
                </a:xfrm>
              </p:grpSpPr>
              <p:grpSp>
                <p:nvGrpSpPr>
                  <p:cNvPr id="328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523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334" name="AutoShape 10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35" name="AutoShape 10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36" name="AutoShape 10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37" name="AutoShape 10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329" name="Group 109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330" name="AutoShape 11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31" name="AutoShape 11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32" name="AutoShape 11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33" name="AutoShape 11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  <p:grpSp>
              <p:nvGrpSpPr>
                <p:cNvPr id="317" name="Group 114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73" y="1066"/>
                  <a:ext cx="789" cy="191"/>
                  <a:chOff x="2523" y="1060"/>
                  <a:chExt cx="899" cy="236"/>
                </a:xfrm>
              </p:grpSpPr>
              <p:grpSp>
                <p:nvGrpSpPr>
                  <p:cNvPr id="318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2523" y="106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324" name="AutoShape 116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25" name="AutoShape 117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26" name="AutoShape 118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27" name="AutoShape 119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  <p:grpSp>
                <p:nvGrpSpPr>
                  <p:cNvPr id="319" name="Group 120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0" y="1110"/>
                    <a:ext cx="742" cy="186"/>
                    <a:chOff x="1565" y="2568"/>
                    <a:chExt cx="1118" cy="279"/>
                  </a:xfrm>
                </p:grpSpPr>
                <p:sp>
                  <p:nvSpPr>
                    <p:cNvPr id="320" name="AutoShape 121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21" name="AutoShape 122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22" name="AutoShape 123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eaVert"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  <p:sp>
                  <p:nvSpPr>
                    <p:cNvPr id="323" name="AutoShape 124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 sz="2800"/>
                    </a:p>
                  </p:txBody>
                </p:sp>
              </p:grpSp>
            </p:grpSp>
          </p:grpSp>
          <p:grpSp>
            <p:nvGrpSpPr>
              <p:cNvPr id="269" name="Group 125"/>
              <p:cNvGrpSpPr>
                <a:grpSpLocks/>
              </p:cNvGrpSpPr>
              <p:nvPr/>
            </p:nvGrpSpPr>
            <p:grpSpPr bwMode="auto">
              <a:xfrm rot="-232145">
                <a:off x="1366" y="2223"/>
                <a:ext cx="962" cy="247"/>
                <a:chOff x="1809" y="2461"/>
                <a:chExt cx="993" cy="258"/>
              </a:xfrm>
            </p:grpSpPr>
            <p:grpSp>
              <p:nvGrpSpPr>
                <p:cNvPr id="270" name="Group 126"/>
                <p:cNvGrpSpPr>
                  <a:grpSpLocks/>
                </p:cNvGrpSpPr>
                <p:nvPr/>
              </p:nvGrpSpPr>
              <p:grpSpPr bwMode="auto">
                <a:xfrm rot="513316">
                  <a:off x="1809" y="2461"/>
                  <a:ext cx="963" cy="234"/>
                  <a:chOff x="2590" y="1040"/>
                  <a:chExt cx="963" cy="234"/>
                </a:xfrm>
              </p:grpSpPr>
              <p:grpSp>
                <p:nvGrpSpPr>
                  <p:cNvPr id="294" name="Group 127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590" y="1040"/>
                    <a:ext cx="963" cy="234"/>
                    <a:chOff x="2523" y="1060"/>
                    <a:chExt cx="899" cy="236"/>
                  </a:xfrm>
                </p:grpSpPr>
                <p:grpSp>
                  <p:nvGrpSpPr>
                    <p:cNvPr id="306" name="Group 1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3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12" name="AutoShape 129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13" name="AutoShape 130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14" name="AutoShape 131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15" name="AutoShape 132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307" name="Group 133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08" name="AutoShape 134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09" name="AutoShape 135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10" name="AutoShape 136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11" name="AutoShape 137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  <p:grpSp>
                <p:nvGrpSpPr>
                  <p:cNvPr id="295" name="Group 138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673" y="1066"/>
                    <a:ext cx="789" cy="191"/>
                    <a:chOff x="2523" y="1060"/>
                    <a:chExt cx="899" cy="236"/>
                  </a:xfrm>
                </p:grpSpPr>
                <p:grpSp>
                  <p:nvGrpSpPr>
                    <p:cNvPr id="296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3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302" name="AutoShape 140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03" name="AutoShape 141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04" name="AutoShape 142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05" name="AutoShape 143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297" name="Group 144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98" name="AutoShape 145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99" name="AutoShape 146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00" name="AutoShape 147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301" name="AutoShape 148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</p:grpSp>
            <p:grpSp>
              <p:nvGrpSpPr>
                <p:cNvPr id="271" name="Group 149"/>
                <p:cNvGrpSpPr>
                  <a:grpSpLocks/>
                </p:cNvGrpSpPr>
                <p:nvPr/>
              </p:nvGrpSpPr>
              <p:grpSpPr bwMode="auto">
                <a:xfrm rot="513316">
                  <a:off x="1839" y="2485"/>
                  <a:ext cx="963" cy="234"/>
                  <a:chOff x="2590" y="1040"/>
                  <a:chExt cx="963" cy="234"/>
                </a:xfrm>
              </p:grpSpPr>
              <p:grpSp>
                <p:nvGrpSpPr>
                  <p:cNvPr id="272" name="Group 150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590" y="1040"/>
                    <a:ext cx="963" cy="234"/>
                    <a:chOff x="2523" y="1060"/>
                    <a:chExt cx="899" cy="236"/>
                  </a:xfrm>
                </p:grpSpPr>
                <p:grpSp>
                  <p:nvGrpSpPr>
                    <p:cNvPr id="284" name="Group 1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3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90" name="AutoShape 152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91" name="AutoShape 153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92" name="AutoShape 154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93" name="AutoShape 155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285" name="Group 156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86" name="AutoShape 157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87" name="AutoShape 158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88" name="AutoShape 159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89" name="AutoShape 160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  <p:grpSp>
                <p:nvGrpSpPr>
                  <p:cNvPr id="273" name="Group 161"/>
                  <p:cNvGrpSpPr>
                    <a:grpSpLocks/>
                  </p:cNvGrpSpPr>
                  <p:nvPr/>
                </p:nvGrpSpPr>
                <p:grpSpPr bwMode="auto">
                  <a:xfrm rot="-9970459" flipH="1" flipV="1">
                    <a:off x="2673" y="1066"/>
                    <a:ext cx="789" cy="191"/>
                    <a:chOff x="2523" y="1060"/>
                    <a:chExt cx="899" cy="236"/>
                  </a:xfrm>
                </p:grpSpPr>
                <p:grpSp>
                  <p:nvGrpSpPr>
                    <p:cNvPr id="274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23" y="106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80" name="AutoShape 163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81" name="AutoShape 164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82" name="AutoShape 165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83" name="AutoShape 166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  <p:grpSp>
                  <p:nvGrpSpPr>
                    <p:cNvPr id="275" name="Group 167"/>
                    <p:cNvGrpSpPr>
                      <a:grpSpLocks/>
                    </p:cNvGrpSpPr>
                    <p:nvPr/>
                  </p:nvGrpSpPr>
                  <p:grpSpPr bwMode="auto">
                    <a:xfrm rot="1353540">
                      <a:off x="2680" y="1110"/>
                      <a:ext cx="742" cy="186"/>
                      <a:chOff x="1565" y="2568"/>
                      <a:chExt cx="1118" cy="279"/>
                    </a:xfrm>
                  </p:grpSpPr>
                  <p:sp>
                    <p:nvSpPr>
                      <p:cNvPr id="276" name="AutoShape 168"/>
                      <p:cNvSpPr>
                        <a:spLocks noChangeArrowheads="1"/>
                      </p:cNvSpPr>
                      <p:nvPr/>
                    </p:nvSpPr>
                    <p:spPr bwMode="ltGray">
                      <a:xfrm rot="5263130">
                        <a:off x="1859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77" name="AutoShape 169"/>
                      <p:cNvSpPr>
                        <a:spLocks noChangeArrowheads="1"/>
                      </p:cNvSpPr>
                      <p:nvPr/>
                    </p:nvSpPr>
                    <p:spPr bwMode="ltGray">
                      <a:xfrm rot="6078281">
                        <a:off x="1995" y="227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78" name="AutoShape 170"/>
                      <p:cNvSpPr>
                        <a:spLocks noChangeArrowheads="1"/>
                      </p:cNvSpPr>
                      <p:nvPr/>
                    </p:nvSpPr>
                    <p:spPr bwMode="ltGray">
                      <a:xfrm rot="6373927">
                        <a:off x="2071" y="229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  <p:sp>
                    <p:nvSpPr>
                      <p:cNvPr id="279" name="AutoShape 171"/>
                      <p:cNvSpPr>
                        <a:spLocks noChangeArrowheads="1"/>
                      </p:cNvSpPr>
                      <p:nvPr/>
                    </p:nvSpPr>
                    <p:spPr bwMode="ltGray">
                      <a:xfrm rot="6906312">
                        <a:off x="2161" y="2326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196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algn="ctr"/>
                        <a:endParaRPr lang="zh-CN" altLang="en-US" sz="2800"/>
                      </a:p>
                    </p:txBody>
                  </p:sp>
                </p:grpSp>
              </p:grpSp>
            </p:grpSp>
          </p:grpSp>
        </p:grpSp>
        <p:sp>
          <p:nvSpPr>
            <p:cNvPr id="266" name="Text Box 22"/>
            <p:cNvSpPr txBox="1">
              <a:spLocks noChangeArrowheads="1"/>
            </p:cNvSpPr>
            <p:nvPr/>
          </p:nvSpPr>
          <p:spPr bwMode="black">
            <a:xfrm>
              <a:off x="1939925" y="4410075"/>
              <a:ext cx="327025" cy="46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i="1">
                  <a:solidFill>
                    <a:schemeClr val="bg1"/>
                  </a:solidFill>
                  <a:cs typeface="Arial" pitchFamily="34" charset="0"/>
                </a:rPr>
                <a:t>5</a:t>
              </a:r>
            </a:p>
          </p:txBody>
        </p:sp>
      </p:grpSp>
      <p:sp>
        <p:nvSpPr>
          <p:cNvPr id="340" name="文本占位符 339"/>
          <p:cNvSpPr>
            <a:spLocks noGrp="1"/>
          </p:cNvSpPr>
          <p:nvPr>
            <p:ph type="body" sz="quarter" idx="13" hasCustomPrompt="1"/>
          </p:nvPr>
        </p:nvSpPr>
        <p:spPr>
          <a:xfrm>
            <a:off x="2570635" y="1412777"/>
            <a:ext cx="5241727" cy="539705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单击此处编辑目录</a:t>
            </a:r>
            <a:endParaRPr lang="zh-CN" altLang="en-US" dirty="0"/>
          </a:p>
        </p:txBody>
      </p:sp>
      <p:sp>
        <p:nvSpPr>
          <p:cNvPr id="342" name="文本占位符 341"/>
          <p:cNvSpPr>
            <a:spLocks noGrp="1"/>
          </p:cNvSpPr>
          <p:nvPr>
            <p:ph type="body" sz="quarter" idx="14" hasCustomPrompt="1"/>
          </p:nvPr>
        </p:nvSpPr>
        <p:spPr>
          <a:xfrm>
            <a:off x="2555752" y="2420888"/>
            <a:ext cx="5258709" cy="524208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单击此处编辑目录</a:t>
            </a:r>
            <a:endParaRPr lang="zh-CN" altLang="en-US" dirty="0"/>
          </a:p>
        </p:txBody>
      </p:sp>
      <p:sp>
        <p:nvSpPr>
          <p:cNvPr id="344" name="文本占位符 343"/>
          <p:cNvSpPr>
            <a:spLocks noGrp="1"/>
          </p:cNvSpPr>
          <p:nvPr>
            <p:ph type="body" sz="quarter" idx="15" hasCustomPrompt="1"/>
          </p:nvPr>
        </p:nvSpPr>
        <p:spPr>
          <a:xfrm>
            <a:off x="2555778" y="3429000"/>
            <a:ext cx="5258679" cy="548171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单击此处编辑目录</a:t>
            </a:r>
            <a:endParaRPr lang="zh-CN" altLang="en-US" dirty="0"/>
          </a:p>
        </p:txBody>
      </p:sp>
      <p:sp>
        <p:nvSpPr>
          <p:cNvPr id="346" name="文本占位符 345"/>
          <p:cNvSpPr>
            <a:spLocks noGrp="1"/>
          </p:cNvSpPr>
          <p:nvPr>
            <p:ph type="body" sz="quarter" idx="16" hasCustomPrompt="1"/>
          </p:nvPr>
        </p:nvSpPr>
        <p:spPr>
          <a:xfrm>
            <a:off x="2627188" y="4437112"/>
            <a:ext cx="5177192" cy="572864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单击此处编辑目录</a:t>
            </a:r>
            <a:endParaRPr lang="zh-CN" altLang="en-US" dirty="0"/>
          </a:p>
        </p:txBody>
      </p:sp>
      <p:sp>
        <p:nvSpPr>
          <p:cNvPr id="348" name="文本占位符 347"/>
          <p:cNvSpPr>
            <a:spLocks noGrp="1"/>
          </p:cNvSpPr>
          <p:nvPr>
            <p:ph type="body" sz="quarter" idx="17" hasCustomPrompt="1"/>
          </p:nvPr>
        </p:nvSpPr>
        <p:spPr>
          <a:xfrm>
            <a:off x="2627188" y="5445225"/>
            <a:ext cx="5177192" cy="549223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单击此处编辑目录</a:t>
            </a:r>
            <a:endParaRPr lang="zh-CN" altLang="en-US" dirty="0"/>
          </a:p>
        </p:txBody>
      </p:sp>
      <p:sp>
        <p:nvSpPr>
          <p:cNvPr id="351" name="文本占位符 350"/>
          <p:cNvSpPr>
            <a:spLocks noGrp="1"/>
          </p:cNvSpPr>
          <p:nvPr>
            <p:ph type="body" sz="quarter" idx="18" hasCustomPrompt="1"/>
          </p:nvPr>
        </p:nvSpPr>
        <p:spPr>
          <a:xfrm>
            <a:off x="5004568" y="116633"/>
            <a:ext cx="3455864" cy="575915"/>
          </a:xfrm>
        </p:spPr>
        <p:txBody>
          <a:bodyPr>
            <a:noAutofit/>
          </a:bodyPr>
          <a:lstStyle>
            <a:lvl1pPr marL="0" indent="0" algn="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44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563888" y="2005010"/>
            <a:ext cx="5580112" cy="2581535"/>
          </a:xfrm>
          <a:prstGeom prst="rect">
            <a:avLst/>
          </a:prstGeom>
          <a:gradFill flip="none" rotWithShape="1">
            <a:gsLst>
              <a:gs pos="0">
                <a:srgbClr val="3354A7"/>
              </a:gs>
              <a:gs pos="74000">
                <a:srgbClr val="2A6EC8"/>
              </a:gs>
              <a:gs pos="100000">
                <a:srgbClr val="4AAF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5896" y="2996953"/>
            <a:ext cx="5400600" cy="678283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zh-CN" altLang="en-US" dirty="0" smtClean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rgbClr val="2B478D"/>
              </a:gs>
              <a:gs pos="79000">
                <a:srgbClr val="3E7FD6"/>
              </a:gs>
              <a:gs pos="100000">
                <a:srgbClr val="0A6EB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05010"/>
            <a:ext cx="3563888" cy="258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63" y="447795"/>
            <a:ext cx="9144000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834"/>
          <a:stretch>
            <a:fillRect/>
          </a:stretch>
        </p:blipFill>
        <p:spPr bwMode="auto">
          <a:xfrm>
            <a:off x="0" y="0"/>
            <a:ext cx="3581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67" t="50000" r="39206"/>
          <a:stretch>
            <a:fillRect/>
          </a:stretch>
        </p:blipFill>
        <p:spPr bwMode="auto">
          <a:xfrm>
            <a:off x="363539" y="3912245"/>
            <a:ext cx="5195887" cy="297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" r="26563"/>
          <a:stretch>
            <a:fillRect/>
          </a:stretch>
        </p:blipFill>
        <p:spPr bwMode="auto">
          <a:xfrm>
            <a:off x="2" y="11091"/>
            <a:ext cx="6715125" cy="683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27" t="20572" r="51746" b="30412"/>
          <a:stretch>
            <a:fillRect/>
          </a:stretch>
        </p:blipFill>
        <p:spPr bwMode="auto">
          <a:xfrm>
            <a:off x="1401761" y="1772817"/>
            <a:ext cx="3119438" cy="28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438" t="-2" b="49167"/>
          <a:stretch>
            <a:fillRect/>
          </a:stretch>
        </p:blipFill>
        <p:spPr bwMode="auto">
          <a:xfrm>
            <a:off x="6715127" y="0"/>
            <a:ext cx="24288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6746877" y="265113"/>
            <a:ext cx="2016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6746877" y="355600"/>
            <a:ext cx="2397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6948488" y="519113"/>
            <a:ext cx="2195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6948488" y="788988"/>
            <a:ext cx="1814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6732590" y="966788"/>
            <a:ext cx="2016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6732588" y="1177925"/>
            <a:ext cx="241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732588" y="1235075"/>
            <a:ext cx="241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6732588" y="1397000"/>
            <a:ext cx="241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6732588" y="1624013"/>
            <a:ext cx="241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6732588" y="1844675"/>
            <a:ext cx="241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092950" y="2041525"/>
            <a:ext cx="205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092950" y="2290763"/>
            <a:ext cx="205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092952" y="2497139"/>
            <a:ext cx="1655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7092952" y="2736851"/>
            <a:ext cx="1655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>
            <a:off x="7092952" y="2860675"/>
            <a:ext cx="1655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flipV="1">
            <a:off x="6938963" y="263526"/>
            <a:ext cx="0" cy="158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V="1">
            <a:off x="7112000" y="263526"/>
            <a:ext cx="0" cy="259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V="1">
            <a:off x="7280275" y="263526"/>
            <a:ext cx="0" cy="259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V="1">
            <a:off x="7413625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 flipV="1">
            <a:off x="7451725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 flipV="1">
            <a:off x="7624763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 flipV="1">
            <a:off x="7764463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 flipV="1">
            <a:off x="7970838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V="1">
            <a:off x="8096250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 flipV="1">
            <a:off x="8162925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V="1">
            <a:off x="8393113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 flipV="1">
            <a:off x="8445500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V="1">
            <a:off x="8504238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flipV="1">
            <a:off x="8732838" y="1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WordArt 4"/>
          <p:cNvSpPr>
            <a:spLocks noChangeArrowheads="1" noChangeShapeType="1" noTextEdit="1"/>
          </p:cNvSpPr>
          <p:nvPr userDrawn="1"/>
        </p:nvSpPr>
        <p:spPr bwMode="auto">
          <a:xfrm>
            <a:off x="6243271" y="3433813"/>
            <a:ext cx="1803001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r"/>
            <a:r>
              <a:rPr lang="zh-CN" altLang="en-US" sz="2400" b="1" kern="10" dirty="0" smtClean="0">
                <a:solidFill>
                  <a:schemeClr val="bg1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微软雅黑"/>
                <a:ea typeface="微软雅黑"/>
              </a:rPr>
              <a:t>谢谢！</a:t>
            </a:r>
            <a:endParaRPr lang="zh-CN" altLang="en-US" sz="2400" b="1" kern="10" dirty="0">
              <a:solidFill>
                <a:schemeClr val="bg1"/>
              </a:solidFill>
              <a:effectLst>
                <a:outerShdw dist="17961" dir="2700000" algn="ctr" rotWithShape="0">
                  <a:schemeClr val="tx1"/>
                </a:outerShdw>
              </a:effectLst>
              <a:latin typeface="微软雅黑"/>
              <a:ea typeface="微软雅黑"/>
            </a:endParaRPr>
          </a:p>
        </p:txBody>
      </p:sp>
      <p:sp>
        <p:nvSpPr>
          <p:cNvPr id="47" name="WordArt 5"/>
          <p:cNvSpPr>
            <a:spLocks noChangeArrowheads="1" noChangeShapeType="1" noTextEdit="1"/>
          </p:cNvSpPr>
          <p:nvPr userDrawn="1"/>
        </p:nvSpPr>
        <p:spPr bwMode="auto">
          <a:xfrm>
            <a:off x="6201968" y="4148187"/>
            <a:ext cx="1728787" cy="288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>
                <a:solidFill>
                  <a:schemeClr val="bg1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黑体"/>
                <a:ea typeface="黑体"/>
              </a:rPr>
              <a:t>Thanks!</a:t>
            </a:r>
            <a:endParaRPr lang="zh-CN" altLang="en-US" sz="2400" b="1" kern="10">
              <a:solidFill>
                <a:schemeClr val="bg1"/>
              </a:solidFill>
              <a:effectLst>
                <a:outerShdw dist="17961" dir="2700000" algn="ctr" rotWithShape="0">
                  <a:schemeClr val="tx1"/>
                </a:outerShdw>
              </a:effectLst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67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63" y="447795"/>
            <a:ext cx="9144000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0834"/>
          <a:stretch>
            <a:fillRect/>
          </a:stretch>
        </p:blipFill>
        <p:spPr bwMode="auto">
          <a:xfrm>
            <a:off x="0" y="0"/>
            <a:ext cx="3581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67" t="50000" r="39206"/>
          <a:stretch>
            <a:fillRect/>
          </a:stretch>
        </p:blipFill>
        <p:spPr bwMode="auto">
          <a:xfrm>
            <a:off x="363539" y="3912245"/>
            <a:ext cx="5195887" cy="297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" r="26563"/>
          <a:stretch>
            <a:fillRect/>
          </a:stretch>
        </p:blipFill>
        <p:spPr bwMode="auto">
          <a:xfrm>
            <a:off x="2" y="11091"/>
            <a:ext cx="6715125" cy="683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图片 4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27" t="20572" r="51746" b="30412"/>
          <a:stretch>
            <a:fillRect/>
          </a:stretch>
        </p:blipFill>
        <p:spPr bwMode="auto">
          <a:xfrm>
            <a:off x="1401761" y="1772817"/>
            <a:ext cx="3119438" cy="28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直接连接符 49"/>
          <p:cNvCxnSpPr/>
          <p:nvPr userDrawn="1"/>
        </p:nvCxnSpPr>
        <p:spPr>
          <a:xfrm>
            <a:off x="6746877" y="265113"/>
            <a:ext cx="2016125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6746877" y="355600"/>
            <a:ext cx="2397125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 userDrawn="1"/>
        </p:nvCxnSpPr>
        <p:spPr>
          <a:xfrm>
            <a:off x="6948488" y="519113"/>
            <a:ext cx="2195512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>
            <a:off x="6948488" y="788988"/>
            <a:ext cx="1814512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732590" y="966788"/>
            <a:ext cx="2016125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>
            <a:off x="6732588" y="1177925"/>
            <a:ext cx="2411412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6732588" y="1235075"/>
            <a:ext cx="2411412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>
            <a:off x="6732588" y="1397000"/>
            <a:ext cx="2411412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6732588" y="1624013"/>
            <a:ext cx="2411412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6732588" y="1844675"/>
            <a:ext cx="2411412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7092950" y="2041525"/>
            <a:ext cx="205105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092950" y="2290763"/>
            <a:ext cx="205105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7092952" y="2497139"/>
            <a:ext cx="1655763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>
            <a:off x="7092952" y="2736851"/>
            <a:ext cx="1655763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>
            <a:off x="7092952" y="2860675"/>
            <a:ext cx="1655763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6938963" y="263526"/>
            <a:ext cx="0" cy="158115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7112000" y="263526"/>
            <a:ext cx="0" cy="25939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 flipV="1">
            <a:off x="7280275" y="263526"/>
            <a:ext cx="0" cy="25939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 userDrawn="1"/>
        </p:nvCxnSpPr>
        <p:spPr>
          <a:xfrm flipV="1">
            <a:off x="7413625" y="1"/>
            <a:ext cx="0" cy="28575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 userDrawn="1"/>
        </p:nvCxnSpPr>
        <p:spPr>
          <a:xfrm flipV="1">
            <a:off x="7624763" y="1"/>
            <a:ext cx="0" cy="28575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 flipV="1">
            <a:off x="7764463" y="1"/>
            <a:ext cx="0" cy="28575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 userDrawn="1"/>
        </p:nvCxnSpPr>
        <p:spPr>
          <a:xfrm flipV="1">
            <a:off x="7970838" y="1"/>
            <a:ext cx="0" cy="28575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 flipV="1">
            <a:off x="8096250" y="1"/>
            <a:ext cx="0" cy="28575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V="1">
            <a:off x="8162925" y="1"/>
            <a:ext cx="0" cy="28575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V="1">
            <a:off x="8393113" y="1"/>
            <a:ext cx="0" cy="28575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V="1">
            <a:off x="8445500" y="1"/>
            <a:ext cx="0" cy="28575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V="1">
            <a:off x="8504238" y="1"/>
            <a:ext cx="0" cy="28575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V="1">
            <a:off x="8732838" y="1"/>
            <a:ext cx="0" cy="28575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427736" y="2852937"/>
            <a:ext cx="4464745" cy="931540"/>
          </a:xfrm>
        </p:spPr>
        <p:txBody>
          <a:bodyPr>
            <a:normAutofit/>
          </a:bodyPr>
          <a:lstStyle>
            <a:lvl1pPr marL="0" indent="0" algn="r">
              <a:buNone/>
              <a:defRPr sz="4800" b="1" i="1">
                <a:solidFill>
                  <a:schemeClr val="bg1"/>
                </a:solidFill>
                <a:effectLst>
                  <a:outerShdw blurRad="190500" dist="127000" dir="3000000" algn="ctr" rotWithShape="0">
                    <a:schemeClr val="tx1"/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此处添加主标题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5436097" y="3789041"/>
            <a:ext cx="3456384" cy="647873"/>
          </a:xfrm>
        </p:spPr>
        <p:txBody>
          <a:bodyPr>
            <a:no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effectLst>
                  <a:outerShdw blurRad="190500" dist="127000" dir="3000000" algn="bl" rotWithShape="0">
                    <a:prstClr val="black"/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此处添加副标题</a:t>
            </a:r>
            <a:endParaRPr lang="zh-CN" altLang="en-US" dirty="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6732588" y="1"/>
            <a:ext cx="2411412" cy="2860675"/>
            <a:chOff x="6732588" y="0"/>
            <a:chExt cx="2411412" cy="2860675"/>
          </a:xfrm>
        </p:grpSpPr>
        <p:cxnSp>
          <p:nvCxnSpPr>
            <p:cNvPr id="79" name="直接连接符 78"/>
            <p:cNvCxnSpPr/>
            <p:nvPr userDrawn="1"/>
          </p:nvCxnSpPr>
          <p:spPr>
            <a:xfrm>
              <a:off x="6746875" y="265113"/>
              <a:ext cx="2016125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 userDrawn="1"/>
          </p:nvCxnSpPr>
          <p:spPr>
            <a:xfrm>
              <a:off x="6746875" y="355600"/>
              <a:ext cx="2397125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 userDrawn="1"/>
          </p:nvCxnSpPr>
          <p:spPr>
            <a:xfrm>
              <a:off x="6948488" y="519113"/>
              <a:ext cx="2195512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 userDrawn="1"/>
          </p:nvCxnSpPr>
          <p:spPr>
            <a:xfrm>
              <a:off x="6948488" y="788988"/>
              <a:ext cx="1814512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 userDrawn="1"/>
          </p:nvCxnSpPr>
          <p:spPr>
            <a:xfrm>
              <a:off x="6732588" y="966788"/>
              <a:ext cx="2016125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 userDrawn="1"/>
          </p:nvCxnSpPr>
          <p:spPr>
            <a:xfrm>
              <a:off x="6732588" y="1177925"/>
              <a:ext cx="2411412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 userDrawn="1"/>
          </p:nvCxnSpPr>
          <p:spPr>
            <a:xfrm>
              <a:off x="6732588" y="1235075"/>
              <a:ext cx="2411412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 userDrawn="1"/>
          </p:nvCxnSpPr>
          <p:spPr>
            <a:xfrm>
              <a:off x="6732588" y="1397000"/>
              <a:ext cx="2411412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 userDrawn="1"/>
          </p:nvCxnSpPr>
          <p:spPr>
            <a:xfrm>
              <a:off x="6732588" y="1624013"/>
              <a:ext cx="2411412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 userDrawn="1"/>
          </p:nvCxnSpPr>
          <p:spPr>
            <a:xfrm>
              <a:off x="6732588" y="1844675"/>
              <a:ext cx="2411412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 userDrawn="1"/>
          </p:nvCxnSpPr>
          <p:spPr>
            <a:xfrm>
              <a:off x="7092950" y="2041525"/>
              <a:ext cx="205105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 userDrawn="1"/>
          </p:nvCxnSpPr>
          <p:spPr>
            <a:xfrm>
              <a:off x="7092950" y="2290763"/>
              <a:ext cx="2051050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 userDrawn="1"/>
          </p:nvCxnSpPr>
          <p:spPr>
            <a:xfrm>
              <a:off x="7092950" y="2497138"/>
              <a:ext cx="1655763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 userDrawn="1"/>
          </p:nvCxnSpPr>
          <p:spPr>
            <a:xfrm>
              <a:off x="7092950" y="2736850"/>
              <a:ext cx="1655763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 userDrawn="1"/>
          </p:nvCxnSpPr>
          <p:spPr>
            <a:xfrm>
              <a:off x="7092950" y="2860675"/>
              <a:ext cx="1655763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 userDrawn="1"/>
          </p:nvCxnSpPr>
          <p:spPr>
            <a:xfrm flipV="1">
              <a:off x="6938963" y="263525"/>
              <a:ext cx="0" cy="158115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 userDrawn="1"/>
          </p:nvCxnSpPr>
          <p:spPr>
            <a:xfrm flipV="1">
              <a:off x="7112000" y="263525"/>
              <a:ext cx="0" cy="2593975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 userDrawn="1"/>
          </p:nvCxnSpPr>
          <p:spPr>
            <a:xfrm flipV="1">
              <a:off x="7280275" y="263525"/>
              <a:ext cx="0" cy="2593975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 userDrawn="1"/>
          </p:nvCxnSpPr>
          <p:spPr>
            <a:xfrm flipV="1">
              <a:off x="7413625" y="0"/>
              <a:ext cx="0" cy="28575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 userDrawn="1"/>
          </p:nvCxnSpPr>
          <p:spPr>
            <a:xfrm flipV="1">
              <a:off x="7624763" y="0"/>
              <a:ext cx="0" cy="28575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 userDrawn="1"/>
          </p:nvCxnSpPr>
          <p:spPr>
            <a:xfrm flipV="1">
              <a:off x="7764463" y="0"/>
              <a:ext cx="0" cy="28575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 userDrawn="1"/>
          </p:nvCxnSpPr>
          <p:spPr>
            <a:xfrm flipV="1">
              <a:off x="7970838" y="0"/>
              <a:ext cx="0" cy="28575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 userDrawn="1"/>
          </p:nvCxnSpPr>
          <p:spPr>
            <a:xfrm flipV="1">
              <a:off x="8096250" y="0"/>
              <a:ext cx="0" cy="28575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 userDrawn="1"/>
          </p:nvCxnSpPr>
          <p:spPr>
            <a:xfrm flipV="1">
              <a:off x="8162925" y="0"/>
              <a:ext cx="0" cy="28575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 userDrawn="1"/>
          </p:nvCxnSpPr>
          <p:spPr>
            <a:xfrm flipV="1">
              <a:off x="8393113" y="0"/>
              <a:ext cx="0" cy="28575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 userDrawn="1"/>
          </p:nvCxnSpPr>
          <p:spPr>
            <a:xfrm flipV="1">
              <a:off x="8445500" y="0"/>
              <a:ext cx="0" cy="28575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 userDrawn="1"/>
          </p:nvCxnSpPr>
          <p:spPr>
            <a:xfrm flipV="1">
              <a:off x="8504238" y="0"/>
              <a:ext cx="0" cy="28575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 userDrawn="1"/>
          </p:nvCxnSpPr>
          <p:spPr>
            <a:xfrm flipV="1">
              <a:off x="8732838" y="0"/>
              <a:ext cx="0" cy="285750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4973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8000"/>
                            </p:stCondLst>
                            <p:childTnLst>
                              <p:par>
                                <p:cTn id="2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8500"/>
                            </p:stCondLst>
                            <p:childTnLst>
                              <p:par>
                                <p:cTn id="2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0">
              <a:schemeClr val="tx2">
                <a:lumMod val="20000"/>
                <a:lumOff val="80000"/>
              </a:schemeClr>
            </a:gs>
            <a:gs pos="28000">
              <a:srgbClr val="FBFDFF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0">
                <a:srgbClr val="31509F"/>
              </a:gs>
              <a:gs pos="45000">
                <a:srgbClr val="2C73D2"/>
              </a:gs>
              <a:gs pos="100000">
                <a:srgbClr val="4AAFF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14" descr="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30" y="-25478"/>
            <a:ext cx="2592288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0" r:id="rId4"/>
    <p:sldLayoutId id="2147483651" r:id="rId5"/>
    <p:sldLayoutId id="2147483654" r:id="rId6"/>
    <p:sldLayoutId id="2147483655" r:id="rId7"/>
    <p:sldLayoutId id="2147483656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楷体" pitchFamily="2" charset="-122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72000" y="2996952"/>
            <a:ext cx="4752528" cy="1440160"/>
          </a:xfrm>
        </p:spPr>
        <p:txBody>
          <a:bodyPr>
            <a:normAutofit/>
          </a:bodyPr>
          <a:lstStyle/>
          <a:p>
            <a:pPr algn="ctr"/>
            <a:r>
              <a:rPr lang="zh-CN" altLang="zh-CN" sz="4000" i="0" dirty="0">
                <a:effectLst/>
              </a:rPr>
              <a:t>全国公安警务保障</a:t>
            </a:r>
          </a:p>
          <a:p>
            <a:pPr algn="ctr"/>
            <a:r>
              <a:rPr lang="zh-CN" altLang="zh-CN" sz="4000" i="0" dirty="0">
                <a:effectLst/>
              </a:rPr>
              <a:t>专家库系统</a:t>
            </a:r>
          </a:p>
        </p:txBody>
      </p:sp>
    </p:spTree>
    <p:extLst>
      <p:ext uri="{BB962C8B-B14F-4D97-AF65-F5344CB8AC3E}">
        <p14:creationId xmlns:p14="http://schemas.microsoft.com/office/powerpoint/2010/main" xmlns="" val="1330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zh-CN" dirty="0">
                <a:effectLst/>
              </a:rPr>
              <a:t>专家管理</a:t>
            </a: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68580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审核专家信息，审核通过进入专家库</a:t>
            </a:r>
            <a:endParaRPr lang="zh-CN" altLang="zh-CN" sz="20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0009"/>
            <a:ext cx="7858180" cy="46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zh-CN" dirty="0">
                <a:effectLst/>
              </a:rPr>
              <a:t>专家管理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358246" cy="441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6858048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选择专业，查看专家信息</a:t>
            </a:r>
            <a:endParaRPr lang="zh-CN" altLang="zh-CN" sz="20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>
                <a:effectLst/>
              </a:rPr>
              <a:t>活动</a:t>
            </a:r>
            <a:r>
              <a:rPr lang="zh-CN" altLang="zh-CN" dirty="0" smtClean="0">
                <a:effectLst/>
              </a:rPr>
              <a:t>管理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68580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增加活动，邀请专家</a:t>
            </a:r>
            <a:endParaRPr lang="zh-CN" altLang="zh-CN" sz="20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2214554"/>
            <a:ext cx="84391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3857628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邀请专家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>
                <a:effectLst/>
              </a:rPr>
              <a:t>活动</a:t>
            </a:r>
            <a:r>
              <a:rPr lang="zh-CN" altLang="zh-CN" dirty="0" smtClean="0">
                <a:effectLst/>
              </a:rPr>
              <a:t>管理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778674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活动性质不同，选取专家方式不同。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非评审活动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选择分类，自选专家</a:t>
            </a:r>
            <a:endParaRPr lang="zh-CN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926" y="2500306"/>
            <a:ext cx="737597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>
                <a:effectLst/>
              </a:rPr>
              <a:t>活动</a:t>
            </a:r>
            <a:r>
              <a:rPr lang="zh-CN" altLang="zh-CN" dirty="0" smtClean="0">
                <a:effectLst/>
              </a:rPr>
              <a:t>管理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7786742" cy="147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活动性质不同，选取专家方式不同。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评审活动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系统抽取专家</a:t>
            </a:r>
            <a:endParaRPr lang="zh-CN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45345"/>
            <a:ext cx="7286676" cy="424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专家评价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7786742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活动结束，对专家进行评价。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28871"/>
            <a:ext cx="67246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综合查询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77867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综合查询。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728" y="2357430"/>
            <a:ext cx="1785950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专家查询</a:t>
            </a:r>
            <a:endParaRPr lang="zh-CN" altLang="en-US" b="1" dirty="0"/>
          </a:p>
        </p:txBody>
      </p:sp>
      <p:sp>
        <p:nvSpPr>
          <p:cNvPr id="8" name="左右箭头 7"/>
          <p:cNvSpPr/>
          <p:nvPr/>
        </p:nvSpPr>
        <p:spPr>
          <a:xfrm>
            <a:off x="3357554" y="2500306"/>
            <a:ext cx="2071702" cy="28575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00166" y="3571876"/>
            <a:ext cx="490542" cy="1704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专家基本信息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643174" y="3571876"/>
            <a:ext cx="490542" cy="1704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参加活动信息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6858016" y="3571876"/>
            <a:ext cx="490542" cy="1704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活动基本信息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5715008" y="3581400"/>
            <a:ext cx="490542" cy="1704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参加专家信息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643570" y="2357430"/>
            <a:ext cx="1785950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活动查询</a:t>
            </a:r>
            <a:endParaRPr lang="zh-CN" altLang="en-US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500430" y="4429132"/>
            <a:ext cx="192882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2179621" y="310752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85918" y="3214686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1643042" y="335756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2715406" y="335676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6394463" y="310752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00760" y="3214686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5857884" y="335756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6930248" y="335676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>
                <a:effectLst/>
              </a:rPr>
              <a:t>活动</a:t>
            </a:r>
            <a:r>
              <a:rPr lang="zh-CN" altLang="zh-CN" dirty="0" smtClean="0">
                <a:effectLst/>
              </a:rPr>
              <a:t>管理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77867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活动建立后的几种情况。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4414" y="2071678"/>
            <a:ext cx="642942" cy="1928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活动建立</a:t>
            </a:r>
            <a:endParaRPr lang="zh-CN" altLang="en-US" sz="2000" b="1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1857356" y="2927346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2178828" y="5322108"/>
            <a:ext cx="9286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43174" y="485776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714744" y="4643446"/>
            <a:ext cx="2428892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按照流程，正常结束</a:t>
            </a:r>
            <a:endParaRPr lang="zh-CN" altLang="en-US" b="1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643174" y="578645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714744" y="5500702"/>
            <a:ext cx="3786214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规定时间内，未选专家，自动结束</a:t>
            </a:r>
            <a:endParaRPr lang="zh-CN" altLang="en-US" b="1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643174" y="242886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714744" y="2143116"/>
            <a:ext cx="4429156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非评审活动，活动修改不受限制</a:t>
            </a:r>
            <a:endParaRPr lang="zh-CN" altLang="en-US" b="1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643174" y="335756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714744" y="3071810"/>
            <a:ext cx="4929222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评审活动，抽取专家开始后，不得修改</a:t>
            </a:r>
            <a:endParaRPr lang="zh-CN" altLang="en-US" b="1" dirty="0"/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2178827" y="2893215"/>
            <a:ext cx="9286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214414" y="4357694"/>
            <a:ext cx="642942" cy="1928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活动结束</a:t>
            </a:r>
            <a:endParaRPr lang="zh-CN" altLang="en-US" sz="2000" b="1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1857356" y="5286388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>
                <a:effectLst/>
              </a:rPr>
              <a:t>专家</a:t>
            </a:r>
            <a:r>
              <a:rPr lang="zh-CN" altLang="zh-CN" dirty="0" smtClean="0">
                <a:effectLst/>
              </a:rPr>
              <a:t>管理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7786742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专家抽取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1271584" y="2285992"/>
            <a:ext cx="2800350" cy="2565400"/>
            <a:chOff x="4863" y="5209"/>
            <a:chExt cx="4410" cy="4041"/>
          </a:xfrm>
        </p:grpSpPr>
        <p:cxnSp>
          <p:nvCxnSpPr>
            <p:cNvPr id="8195" name="AutoShape 3"/>
            <p:cNvCxnSpPr>
              <a:cxnSpLocks noChangeShapeType="1"/>
            </p:cNvCxnSpPr>
            <p:nvPr/>
          </p:nvCxnSpPr>
          <p:spPr bwMode="auto">
            <a:xfrm>
              <a:off x="6243" y="5779"/>
              <a:ext cx="0" cy="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5178" y="5209"/>
              <a:ext cx="217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抽取专家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4863" y="6559"/>
              <a:ext cx="2760" cy="12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是否参加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5198" y="8755"/>
              <a:ext cx="205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确定专家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8199" name="AutoShape 7"/>
            <p:cNvCxnSpPr>
              <a:cxnSpLocks noChangeShapeType="1"/>
            </p:cNvCxnSpPr>
            <p:nvPr/>
          </p:nvCxnSpPr>
          <p:spPr bwMode="auto">
            <a:xfrm>
              <a:off x="7848" y="7174"/>
              <a:ext cx="14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00" name="AutoShape 8"/>
            <p:cNvCxnSpPr>
              <a:cxnSpLocks noChangeShapeType="1"/>
            </p:cNvCxnSpPr>
            <p:nvPr/>
          </p:nvCxnSpPr>
          <p:spPr bwMode="auto">
            <a:xfrm>
              <a:off x="9273" y="5464"/>
              <a:ext cx="0" cy="1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01" name="AutoShape 9"/>
            <p:cNvCxnSpPr>
              <a:cxnSpLocks noChangeShapeType="1"/>
            </p:cNvCxnSpPr>
            <p:nvPr/>
          </p:nvCxnSpPr>
          <p:spPr bwMode="auto">
            <a:xfrm flipH="1">
              <a:off x="7518" y="5464"/>
              <a:ext cx="17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02" name="AutoShape 10"/>
            <p:cNvCxnSpPr>
              <a:cxnSpLocks noChangeShapeType="1"/>
            </p:cNvCxnSpPr>
            <p:nvPr/>
          </p:nvCxnSpPr>
          <p:spPr bwMode="auto">
            <a:xfrm>
              <a:off x="6243" y="7855"/>
              <a:ext cx="0" cy="8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8" name="矩形 27"/>
          <p:cNvSpPr/>
          <p:nvPr/>
        </p:nvSpPr>
        <p:spPr>
          <a:xfrm>
            <a:off x="5081590" y="3224210"/>
            <a:ext cx="490542" cy="2133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记录抽取次数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5153028" y="2000240"/>
            <a:ext cx="2428892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抽取专家说明</a:t>
            </a:r>
            <a:endParaRPr lang="zh-CN" altLang="en-US" b="1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332549" y="274954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67342" y="2857496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5224466" y="300037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6296830" y="29995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234122" y="3214686"/>
            <a:ext cx="490542" cy="214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记录抽取专家</a:t>
            </a:r>
            <a:endParaRPr lang="zh-CN" altLang="en-US" b="1" dirty="0"/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7368400" y="29995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296168" y="3214686"/>
            <a:ext cx="490542" cy="2143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记录未参加原因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1000100" y="4929198"/>
            <a:ext cx="3714776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活动开始前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小时活动创建人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可以查看专家信息</a:t>
            </a:r>
            <a:endParaRPr lang="zh-CN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71868" y="2857496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71670" y="407194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>
                <a:effectLst/>
              </a:rPr>
              <a:t>评价</a:t>
            </a:r>
            <a:r>
              <a:rPr lang="zh-CN" altLang="zh-CN" dirty="0" smtClean="0">
                <a:effectLst/>
              </a:rPr>
              <a:t>管理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7786742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专家评价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1785918" y="21431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7" name="首屏设计"/>
          <p:cNvSpPr>
            <a:spLocks noChangeArrowheads="1"/>
          </p:cNvSpPr>
          <p:nvPr/>
        </p:nvSpPr>
        <p:spPr bwMode="auto">
          <a:xfrm>
            <a:off x="251520" y="1519739"/>
            <a:ext cx="8496580" cy="340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1" indent="-285750" algn="just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为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推动警务保障工作科学开展，进一步加强警务保障专业人才队伍建设，更好地发挥专家参谋咨询、辅助决策等作用，按照王俭部长助理的要求，我局拟升级完善全国公安警务保障专家库。</a:t>
            </a:r>
            <a:endParaRPr lang="zh-CN" altLang="zh-CN" sz="28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25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系统维护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7786742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分类管理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6143668" cy="447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系统维护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7786742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单位管理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116" y="2000240"/>
            <a:ext cx="7348536" cy="4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系统维护</a:t>
            </a:r>
            <a:endParaRPr lang="zh-CN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7786742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职称管理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143800" cy="456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费用预算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42" y="1071546"/>
          <a:ext cx="5286412" cy="5269264"/>
        </p:xfrm>
        <a:graphic>
          <a:graphicData uri="http://schemas.openxmlformats.org/drawingml/2006/table">
            <a:tbl>
              <a:tblPr>
                <a:effectLst>
                  <a:outerShdw dist="12700" dir="5400000" algn="ctr" rotWithShape="0">
                    <a:schemeClr val="bg1">
                      <a:alpha val="99000"/>
                    </a:schemeClr>
                  </a:outerShdw>
                </a:effectLst>
              </a:tblPr>
              <a:tblGrid>
                <a:gridCol w="500066"/>
                <a:gridCol w="1000132"/>
                <a:gridCol w="857256"/>
                <a:gridCol w="785818"/>
                <a:gridCol w="1214446"/>
                <a:gridCol w="928694"/>
              </a:tblGrid>
              <a:tr h="2143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latin typeface="Times New Roman"/>
                          <a:ea typeface="宋体"/>
                          <a:cs typeface="宋体"/>
                        </a:rPr>
                        <a:t>序号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>
                          <a:latin typeface="Times New Roman"/>
                          <a:ea typeface="宋体"/>
                          <a:cs typeface="宋体"/>
                        </a:rPr>
                        <a:t>工作内容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>
                          <a:latin typeface="Times New Roman"/>
                          <a:ea typeface="宋体"/>
                          <a:cs typeface="宋体"/>
                        </a:rPr>
                        <a:t>预计工作日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>
                          <a:latin typeface="Times New Roman"/>
                          <a:ea typeface="宋体"/>
                          <a:cs typeface="宋体"/>
                        </a:rPr>
                        <a:t>单价</a:t>
                      </a:r>
                      <a:r>
                        <a:rPr lang="en-US" sz="1000" b="1" kern="100">
                          <a:latin typeface="Times New Roman"/>
                          <a:ea typeface="宋体"/>
                          <a:cs typeface="宋体"/>
                        </a:rPr>
                        <a:t>(</a:t>
                      </a:r>
                      <a:r>
                        <a:rPr lang="zh-CN" sz="1000" b="1" kern="100">
                          <a:latin typeface="Times New Roman"/>
                          <a:ea typeface="宋体"/>
                          <a:cs typeface="宋体"/>
                        </a:rPr>
                        <a:t>元</a:t>
                      </a:r>
                      <a:r>
                        <a:rPr lang="en-US" sz="1000" b="1" kern="100">
                          <a:latin typeface="Times New Roman"/>
                          <a:ea typeface="宋体"/>
                          <a:cs typeface="宋体"/>
                        </a:rPr>
                        <a:t>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>
                          <a:latin typeface="Times New Roman"/>
                          <a:ea typeface="宋体"/>
                          <a:cs typeface="宋体"/>
                        </a:rPr>
                        <a:t>预算金额</a:t>
                      </a:r>
                      <a:r>
                        <a:rPr lang="en-US" sz="1000" b="1" kern="100">
                          <a:latin typeface="Times New Roman"/>
                          <a:ea typeface="宋体"/>
                          <a:cs typeface="宋体"/>
                        </a:rPr>
                        <a:t>(</a:t>
                      </a:r>
                      <a:r>
                        <a:rPr lang="zh-CN" sz="1000" b="1" kern="100">
                          <a:latin typeface="Times New Roman"/>
                          <a:ea typeface="宋体"/>
                          <a:cs typeface="宋体"/>
                        </a:rPr>
                        <a:t>元</a:t>
                      </a:r>
                      <a:r>
                        <a:rPr lang="en-US" sz="1000" b="1" kern="100">
                          <a:latin typeface="Times New Roman"/>
                          <a:ea typeface="宋体"/>
                          <a:cs typeface="宋体"/>
                        </a:rPr>
                        <a:t>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latin typeface="Times New Roman"/>
                          <a:ea typeface="宋体"/>
                          <a:cs typeface="宋体"/>
                        </a:rPr>
                        <a:t>备注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Times New Roman"/>
                          <a:ea typeface="宋体"/>
                          <a:cs typeface="宋体"/>
                        </a:rPr>
                        <a:t>一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专家管理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Times New Roman"/>
                          <a:ea typeface="宋体"/>
                          <a:cs typeface="宋体"/>
                        </a:rPr>
                        <a:t>专家信息维护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Times New Roman"/>
                          <a:ea typeface="宋体"/>
                          <a:cs typeface="宋体"/>
                        </a:rPr>
                        <a:t>推荐及审核意见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0.5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Times New Roman"/>
                          <a:ea typeface="宋体"/>
                          <a:cs typeface="宋体"/>
                        </a:rPr>
                        <a:t>专家信息查询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0.5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二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活动管理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Times New Roman"/>
                          <a:ea typeface="宋体"/>
                          <a:cs typeface="宋体"/>
                        </a:rPr>
                        <a:t>建立活动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24000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选取专家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活动查询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0.5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Times New Roman"/>
                          <a:ea typeface="宋体"/>
                          <a:cs typeface="宋体"/>
                        </a:rPr>
                        <a:t>抽取专家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solidFill>
                          <a:srgbClr val="000000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正常抽取专家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24000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补充抽取专家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抽取专家过程记录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0.5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61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四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专家评价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47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五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统计查询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 dirty="0">
                        <a:solidFill>
                          <a:srgbClr val="000000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Times New Roman"/>
                          <a:ea typeface="宋体"/>
                          <a:cs typeface="宋体"/>
                        </a:rPr>
                        <a:t>关联查询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专家次数统计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0.5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6000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1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六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系统维护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 dirty="0">
                        <a:solidFill>
                          <a:srgbClr val="000000"/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1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用户管理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0.5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6000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角色管理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0.5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单位管理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0.5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活动性质维护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0.5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6000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七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数据导入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1.5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12000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18000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900" kern="1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合计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宋体"/>
                          <a:ea typeface="宋体"/>
                          <a:cs typeface="宋体"/>
                        </a:rPr>
                        <a:t>180000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latin typeface="Times New Roman"/>
                          <a:ea typeface="宋体"/>
                          <a:cs typeface="宋体"/>
                        </a:rPr>
                        <a:t>　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2629" marR="426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00166" y="6133186"/>
            <a:ext cx="6715172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含系统初始化，专家数据导入，软件部署安装，服务期一年。</a:t>
            </a:r>
            <a:endParaRPr lang="zh-CN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27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60895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首屏设计"/>
          <p:cNvSpPr>
            <a:spLocks noChangeArrowheads="1"/>
          </p:cNvSpPr>
          <p:nvPr/>
        </p:nvSpPr>
        <p:spPr bwMode="auto">
          <a:xfrm>
            <a:off x="251520" y="1082837"/>
            <a:ext cx="849658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、整合优质资源，集中各方力量，借助外脑外力，充分发挥各自专业优势，为公安装备财务各项工作提供决策咨询，当好参谋助手；</a:t>
            </a:r>
          </a:p>
          <a:p>
            <a:pPr marL="0" lvl="1">
              <a:lnSpc>
                <a:spcPct val="200000"/>
              </a:lnSpc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、加强项目库管理，对项目进行严格评审、充分论证，培育优质项目，切实提高预算编制水平；</a:t>
            </a:r>
          </a:p>
          <a:p>
            <a:pPr marL="0" lvl="1">
              <a:lnSpc>
                <a:spcPct val="200000"/>
              </a:lnSpc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、利用信息化手段，依托信息系统，建设成为档案完整、抽取便捷、管理规范、功能全面的专家管理平台；</a:t>
            </a:r>
          </a:p>
          <a:p>
            <a:pPr marL="285750" lvl="1" indent="-285750">
              <a:lnSpc>
                <a:spcPct val="200000"/>
              </a:lnSpc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、通过规范运作和管理，为各地专家分库建设提供示范和引导；</a:t>
            </a:r>
          </a:p>
          <a:p>
            <a:pPr marL="285750" lvl="1" indent="-285750">
              <a:lnSpc>
                <a:spcPct val="200000"/>
              </a:lnSpc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、充分发挥专家示范带动作用，加强公安装备财务人才培育和队伍建设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8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目</a:t>
            </a:r>
            <a:r>
              <a:rPr lang="zh-CN" altLang="en-US" dirty="0" smtClean="0"/>
              <a:t>标与任务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678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建设原则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602581" y="1087090"/>
            <a:ext cx="3859857" cy="2426717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F5F5F5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>
            <a:off x="4600575" y="1087090"/>
            <a:ext cx="3859857" cy="2426717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F5F5F5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604193" y="3623915"/>
            <a:ext cx="3859857" cy="2532046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F5F5F5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4567138" y="3623915"/>
            <a:ext cx="3859857" cy="2532046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F5F5F5"/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3435350" y="2671415"/>
            <a:ext cx="1109663" cy="889407"/>
            <a:chOff x="3435350" y="2171700"/>
            <a:chExt cx="1109663" cy="889407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gray">
            <a:xfrm flipH="1">
              <a:off x="3435350" y="2171700"/>
              <a:ext cx="1028700" cy="822325"/>
            </a:xfrm>
            <a:prstGeom prst="rtTriangl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gray">
            <a:xfrm>
              <a:off x="3902075" y="2353221"/>
              <a:ext cx="642938" cy="7078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10" name="Text Box 17"/>
          <p:cNvSpPr txBox="1">
            <a:spLocks noChangeArrowheads="1"/>
          </p:cNvSpPr>
          <p:nvPr/>
        </p:nvSpPr>
        <p:spPr bwMode="gray">
          <a:xfrm>
            <a:off x="5129213" y="1639986"/>
            <a:ext cx="29357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动态管理</a:t>
            </a:r>
            <a:endParaRPr lang="en-US" altLang="zh-CN" sz="3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gray">
          <a:xfrm>
            <a:off x="905470" y="4603194"/>
            <a:ext cx="29305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资源共享</a:t>
            </a:r>
            <a:endParaRPr lang="en-US" altLang="zh-CN" sz="3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gray">
          <a:xfrm>
            <a:off x="4956062" y="4519256"/>
            <a:ext cx="30820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科</a:t>
            </a:r>
            <a:r>
              <a:rPr lang="zh-CN" altLang="en-US" sz="3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学规范</a:t>
            </a:r>
            <a:endParaRPr lang="en-US" altLang="zh-CN" sz="3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gray">
          <a:xfrm>
            <a:off x="883618" y="1655752"/>
            <a:ext cx="329778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分层分类</a:t>
            </a:r>
            <a:endParaRPr lang="en-US" altLang="zh-CN" sz="3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4"/>
          <p:cNvGrpSpPr>
            <a:grpSpLocks/>
          </p:cNvGrpSpPr>
          <p:nvPr/>
        </p:nvGrpSpPr>
        <p:grpSpPr bwMode="auto">
          <a:xfrm>
            <a:off x="4467225" y="3501008"/>
            <a:ext cx="1147763" cy="945232"/>
            <a:chOff x="4467225" y="3001293"/>
            <a:chExt cx="1147763" cy="945232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gray">
            <a:xfrm rot="10800000" flipH="1">
              <a:off x="4586288" y="3124200"/>
              <a:ext cx="1028700" cy="822325"/>
            </a:xfrm>
            <a:prstGeom prst="rtTriangle">
              <a:avLst/>
            </a:prstGeom>
            <a:ln/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gray">
            <a:xfrm>
              <a:off x="4467225" y="3001293"/>
              <a:ext cx="642938" cy="7078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486275" y="2685703"/>
            <a:ext cx="1139825" cy="875119"/>
            <a:chOff x="4486275" y="2185988"/>
            <a:chExt cx="1139825" cy="875119"/>
          </a:xfrm>
        </p:grpSpPr>
        <p:sp>
          <p:nvSpPr>
            <p:cNvPr id="18" name="AutoShape 8"/>
            <p:cNvSpPr>
              <a:spLocks noChangeArrowheads="1"/>
            </p:cNvSpPr>
            <p:nvPr/>
          </p:nvSpPr>
          <p:spPr bwMode="gray">
            <a:xfrm>
              <a:off x="4584700" y="2185988"/>
              <a:ext cx="1041400" cy="801687"/>
            </a:xfrm>
            <a:prstGeom prst="rtTriangl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4486275" y="2353221"/>
              <a:ext cx="642938" cy="7078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</p:grpSp>
      <p:grpSp>
        <p:nvGrpSpPr>
          <p:cNvPr id="20" name="组合 3"/>
          <p:cNvGrpSpPr>
            <a:grpSpLocks/>
          </p:cNvGrpSpPr>
          <p:nvPr/>
        </p:nvGrpSpPr>
        <p:grpSpPr bwMode="auto">
          <a:xfrm>
            <a:off x="3408363" y="3501008"/>
            <a:ext cx="1169987" cy="934120"/>
            <a:chOff x="3408363" y="3001293"/>
            <a:chExt cx="1169987" cy="934120"/>
          </a:xfrm>
        </p:grpSpPr>
        <p:sp>
          <p:nvSpPr>
            <p:cNvPr id="21" name="AutoShape 8"/>
            <p:cNvSpPr>
              <a:spLocks noChangeArrowheads="1"/>
            </p:cNvSpPr>
            <p:nvPr/>
          </p:nvSpPr>
          <p:spPr bwMode="gray">
            <a:xfrm rot="10800000">
              <a:off x="3408363" y="3113088"/>
              <a:ext cx="1055687" cy="822325"/>
            </a:xfrm>
            <a:prstGeom prst="rtTriangl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10800000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3935413" y="3001293"/>
              <a:ext cx="642937" cy="7078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5606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</a:t>
            </a:r>
            <a:r>
              <a:rPr lang="zh-CN" altLang="en-US" dirty="0" smtClean="0"/>
              <a:t>能要求</a:t>
            </a:r>
            <a:endParaRPr lang="zh-CN" altLang="en-US" dirty="0"/>
          </a:p>
        </p:txBody>
      </p:sp>
      <p:sp>
        <p:nvSpPr>
          <p:cNvPr id="4" name="首屏设计"/>
          <p:cNvSpPr>
            <a:spLocks noChangeArrowheads="1"/>
          </p:cNvSpPr>
          <p:nvPr/>
        </p:nvSpPr>
        <p:spPr bwMode="auto">
          <a:xfrm>
            <a:off x="1428728" y="1357299"/>
            <a:ext cx="685804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、高可靠性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，高容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错能力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、实用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性强。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、高并发性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、良好的拓展性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、平台开放性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200000"/>
              </a:lnSpc>
            </a:pP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、易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于管理和维护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32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首屏设计"/>
          <p:cNvSpPr>
            <a:spLocks noChangeArrowheads="1"/>
          </p:cNvSpPr>
          <p:nvPr/>
        </p:nvSpPr>
        <p:spPr bwMode="auto">
          <a:xfrm>
            <a:off x="571472" y="785794"/>
            <a:ext cx="849658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GA 380-2002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全国公安机关机构代码编制规则</a:t>
            </a: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GA 393.1-2002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全国公安人事管理信息结构体系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部分：指标体系分类与代码；</a:t>
            </a: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GB8566-88《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计算机软件开发规范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GB/T12504-90《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计算机软件产品开发文件编制指南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GB/T12505-90《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计算机软件配置管理计划规范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GB9385-88《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计算机软件需求说明编制指南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GB9386-88《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计算机软件测试文件编制指南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GB18030-2000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信息技术 信息交换用汉字编码字符集 基本集的扩充</a:t>
            </a: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GB1/T18391.1-2002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信息技术 数据元的规范和标准化</a:t>
            </a:r>
          </a:p>
          <a:p>
            <a:pPr marL="285750" lvl="1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ISO9001 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质量体系管理标准规范文件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质量管理体系要求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zh-CN" sz="20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建设标准和规范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035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主要业务流程</a:t>
            </a:r>
            <a:endParaRPr lang="zh-CN" altLang="en-US" dirty="0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1900260" y="1357298"/>
            <a:ext cx="5886450" cy="4648200"/>
            <a:chOff x="1815" y="3333"/>
            <a:chExt cx="9270" cy="7320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5145" y="3333"/>
              <a:ext cx="217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建立活动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287" name="AutoShape 23"/>
            <p:cNvSpPr>
              <a:spLocks noChangeShapeType="1"/>
            </p:cNvSpPr>
            <p:nvPr/>
          </p:nvSpPr>
          <p:spPr bwMode="auto">
            <a:xfrm>
              <a:off x="6240" y="3918"/>
              <a:ext cx="0" cy="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5145" y="4683"/>
              <a:ext cx="217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邀请专家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285" name="AutoShape 21"/>
            <p:cNvSpPr>
              <a:spLocks noChangeShapeType="1"/>
            </p:cNvSpPr>
            <p:nvPr/>
          </p:nvSpPr>
          <p:spPr bwMode="auto">
            <a:xfrm>
              <a:off x="6240" y="5268"/>
              <a:ext cx="0" cy="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84" name="AutoShape 20"/>
            <p:cNvSpPr>
              <a:spLocks noChangeArrowheads="1"/>
            </p:cNvSpPr>
            <p:nvPr/>
          </p:nvSpPr>
          <p:spPr bwMode="auto">
            <a:xfrm>
              <a:off x="4860" y="6018"/>
              <a:ext cx="2760" cy="12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是否为评审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283" name="AutoShape 19"/>
            <p:cNvSpPr>
              <a:spLocks noChangeShapeType="1"/>
            </p:cNvSpPr>
            <p:nvPr/>
          </p:nvSpPr>
          <p:spPr bwMode="auto">
            <a:xfrm>
              <a:off x="7710" y="6633"/>
              <a:ext cx="10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1935" y="4683"/>
              <a:ext cx="217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专家管理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281" name="AutoShape 17"/>
            <p:cNvSpPr>
              <a:spLocks noChangeShapeType="1"/>
            </p:cNvSpPr>
            <p:nvPr/>
          </p:nvSpPr>
          <p:spPr bwMode="auto">
            <a:xfrm>
              <a:off x="4275" y="4923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80" name="AutoShape 16"/>
            <p:cNvSpPr>
              <a:spLocks noChangeShapeType="1"/>
            </p:cNvSpPr>
            <p:nvPr/>
          </p:nvSpPr>
          <p:spPr bwMode="auto">
            <a:xfrm>
              <a:off x="6240" y="7308"/>
              <a:ext cx="0" cy="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8910" y="6393"/>
              <a:ext cx="217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选取专家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278" name="AutoShape 14"/>
            <p:cNvSpPr>
              <a:spLocks noChangeShapeType="1"/>
            </p:cNvSpPr>
            <p:nvPr/>
          </p:nvSpPr>
          <p:spPr bwMode="auto">
            <a:xfrm>
              <a:off x="6240" y="8628"/>
              <a:ext cx="0" cy="7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1815" y="6393"/>
              <a:ext cx="217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评审专家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276" name="AutoShape 12"/>
            <p:cNvSpPr>
              <a:spLocks noChangeShapeType="1"/>
            </p:cNvSpPr>
            <p:nvPr/>
          </p:nvSpPr>
          <p:spPr bwMode="auto">
            <a:xfrm>
              <a:off x="3000" y="5388"/>
              <a:ext cx="0" cy="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5175" y="8058"/>
              <a:ext cx="217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抽取专家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4860" y="9408"/>
              <a:ext cx="2760" cy="1245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是否参加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273" name="AutoShape 9"/>
            <p:cNvSpPr>
              <a:spLocks noChangeShapeType="1"/>
            </p:cNvSpPr>
            <p:nvPr/>
          </p:nvSpPr>
          <p:spPr bwMode="auto">
            <a:xfrm flipH="1">
              <a:off x="4110" y="10023"/>
              <a:ext cx="6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1935" y="9753"/>
              <a:ext cx="205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确定专家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1815" y="8058"/>
              <a:ext cx="217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活动结束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270" name="AutoShape 6"/>
            <p:cNvSpPr>
              <a:spLocks noChangeShapeType="1"/>
            </p:cNvSpPr>
            <p:nvPr/>
          </p:nvSpPr>
          <p:spPr bwMode="auto">
            <a:xfrm flipV="1">
              <a:off x="3000" y="8628"/>
              <a:ext cx="0" cy="9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69" name="AutoShape 5"/>
            <p:cNvSpPr>
              <a:spLocks noChangeShapeType="1"/>
            </p:cNvSpPr>
            <p:nvPr/>
          </p:nvSpPr>
          <p:spPr bwMode="auto">
            <a:xfrm flipV="1">
              <a:off x="3000" y="6963"/>
              <a:ext cx="0" cy="9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68" name="AutoShape 4"/>
            <p:cNvSpPr>
              <a:spLocks noChangeShapeType="1"/>
            </p:cNvSpPr>
            <p:nvPr/>
          </p:nvSpPr>
          <p:spPr bwMode="auto">
            <a:xfrm>
              <a:off x="7845" y="10023"/>
              <a:ext cx="14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67" name="AutoShape 3"/>
            <p:cNvSpPr>
              <a:spLocks noChangeShapeType="1"/>
            </p:cNvSpPr>
            <p:nvPr/>
          </p:nvSpPr>
          <p:spPr bwMode="auto">
            <a:xfrm>
              <a:off x="9270" y="8313"/>
              <a:ext cx="0" cy="1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66" name="AutoShape 2"/>
            <p:cNvSpPr>
              <a:spLocks noChangeShapeType="1"/>
            </p:cNvSpPr>
            <p:nvPr/>
          </p:nvSpPr>
          <p:spPr bwMode="auto">
            <a:xfrm flipH="1">
              <a:off x="7515" y="8313"/>
              <a:ext cx="17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4643438" y="3929066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7554" y="5357826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15008" y="3214686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15074" y="4929198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6036479" y="4964917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10800000">
            <a:off x="2643174" y="6286520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2393141" y="603648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4343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首页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1538" y="1336778"/>
            <a:ext cx="7036799" cy="54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141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25352" y="44624"/>
            <a:ext cx="6923112" cy="72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zh-CN" dirty="0">
                <a:effectLst/>
              </a:rPr>
              <a:t>专家管理</a:t>
            </a:r>
          </a:p>
          <a:p>
            <a:endParaRPr lang="zh-CN" altLang="en-US" dirty="0"/>
          </a:p>
        </p:txBody>
      </p:sp>
      <p:sp>
        <p:nvSpPr>
          <p:cNvPr id="5" name="首屏设计"/>
          <p:cNvSpPr>
            <a:spLocks noChangeArrowheads="1"/>
          </p:cNvSpPr>
          <p:nvPr/>
        </p:nvSpPr>
        <p:spPr bwMode="auto">
          <a:xfrm>
            <a:off x="642910" y="1142984"/>
            <a:ext cx="6858048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维护专家信息</a:t>
            </a:r>
            <a:endParaRPr lang="zh-CN" altLang="zh-CN" sz="2000" b="1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42" y="2146449"/>
            <a:ext cx="7705748" cy="442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9187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公安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53275"/>
      </a:accent1>
      <a:accent2>
        <a:srgbClr val="1759A9"/>
      </a:accent2>
      <a:accent3>
        <a:srgbClr val="0077DA"/>
      </a:accent3>
      <a:accent4>
        <a:srgbClr val="53A9F7"/>
      </a:accent4>
      <a:accent5>
        <a:srgbClr val="4BACC6"/>
      </a:accent5>
      <a:accent6>
        <a:srgbClr val="83C1F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755</Words>
  <Application>Microsoft Office PowerPoint</Application>
  <PresentationFormat>全屏显示(4:3)</PresentationFormat>
  <Paragraphs>231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背景</vt:lpstr>
      <vt:lpstr>幻灯片 3</vt:lpstr>
      <vt:lpstr>建设原则</vt:lpstr>
      <vt:lpstr>性能要求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JimmyblyLee</dc:creator>
  <cp:lastModifiedBy>shan surface</cp:lastModifiedBy>
  <cp:revision>609</cp:revision>
  <dcterms:created xsi:type="dcterms:W3CDTF">2013-12-24T04:59:26Z</dcterms:created>
  <dcterms:modified xsi:type="dcterms:W3CDTF">2017-03-23T06:51:17Z</dcterms:modified>
</cp:coreProperties>
</file>