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4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6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6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08E3-21E8-4B44-98C4-8E3EF10E60E7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24D1-1826-4822-8EF1-2A5832D8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7729" y="285387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Broadway" panose="04040905080B02020502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ZZB-</a:t>
            </a:r>
            <a:r>
              <a:rPr lang="en-US" altLang="zh-CN" sz="2400" b="1" dirty="0" smtClean="0">
                <a:solidFill>
                  <a:srgbClr val="C00000"/>
                </a:solidFill>
                <a:latin typeface="Broadway" panose="04040905080B02020502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CRM</a:t>
            </a:r>
            <a:endParaRPr lang="zh-CN" altLang="en-US" sz="2400" b="1" dirty="0">
              <a:solidFill>
                <a:srgbClr val="C00000"/>
              </a:solidFill>
              <a:latin typeface="Broadway" panose="04040905080B02020502" pitchFamily="82" charset="0"/>
              <a:cs typeface="Segoe UI Black" panose="020B0A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2031" y="31530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Berlin Sans FB Demi" panose="020E0802020502020306" pitchFamily="34" charset="0"/>
              </a:rPr>
              <a:t>ZZB.STUDIO</a:t>
            </a:r>
            <a:endParaRPr lang="zh-CN" altLang="en-US" b="1" dirty="0">
              <a:latin typeface="Berlin Sans FB Demi" panose="020E0802020502020306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4929" y="285387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Broadway" panose="04040905080B02020502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ZZB-</a:t>
            </a:r>
            <a:r>
              <a:rPr lang="en-US" altLang="zh-CN" sz="2400" b="1" dirty="0" smtClean="0">
                <a:solidFill>
                  <a:srgbClr val="C00000"/>
                </a:solidFill>
                <a:latin typeface="Broadway" panose="04040905080B02020502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CRM</a:t>
            </a:r>
            <a:endParaRPr lang="zh-CN" altLang="en-US" sz="2400" b="1" dirty="0">
              <a:solidFill>
                <a:srgbClr val="C00000"/>
              </a:solidFill>
              <a:latin typeface="Broadway" panose="04040905080B02020502" pitchFamily="82" charset="0"/>
              <a:cs typeface="Segoe UI Black" panose="020B0A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9231" y="31530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ZZB.STUDIO</a:t>
            </a:r>
            <a:endParaRPr lang="zh-CN" alt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8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Arial</vt:lpstr>
      <vt:lpstr>Berlin Sans FB Demi</vt:lpstr>
      <vt:lpstr>Broadway</vt:lpstr>
      <vt:lpstr>Calibri</vt:lpstr>
      <vt:lpstr>Calibri Light</vt:lpstr>
      <vt:lpstr>Segoe UI Black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Jimmybly Lee</dc:creator>
  <cp:lastModifiedBy>Jimmybly Lee</cp:lastModifiedBy>
  <cp:revision>5</cp:revision>
  <dcterms:created xsi:type="dcterms:W3CDTF">2017-05-16T04:41:53Z</dcterms:created>
  <dcterms:modified xsi:type="dcterms:W3CDTF">2017-05-16T04:48:58Z</dcterms:modified>
</cp:coreProperties>
</file>