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8"/>
  </p:notesMasterIdLst>
  <p:sldIdLst>
    <p:sldId id="256" r:id="rId2"/>
    <p:sldId id="267" r:id="rId3"/>
    <p:sldId id="265" r:id="rId4"/>
    <p:sldId id="269" r:id="rId5"/>
    <p:sldId id="268" r:id="rId6"/>
    <p:sldId id="270" r:id="rId7"/>
    <p:sldId id="271" r:id="rId8"/>
    <p:sldId id="259" r:id="rId9"/>
    <p:sldId id="257" r:id="rId10"/>
    <p:sldId id="260" r:id="rId11"/>
    <p:sldId id="258" r:id="rId12"/>
    <p:sldId id="261" r:id="rId13"/>
    <p:sldId id="262" r:id="rId14"/>
    <p:sldId id="263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3"/>
    <p:restoredTop sz="86382"/>
  </p:normalViewPr>
  <p:slideViewPr>
    <p:cSldViewPr snapToGrid="0" snapToObjects="1">
      <p:cViewPr varScale="1">
        <p:scale>
          <a:sx n="110" d="100"/>
          <a:sy n="110" d="100"/>
        </p:scale>
        <p:origin x="2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DDA92-3F96-5140-ADBF-AB07882D8E63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B46A-42FA-0D49-8E12-02143D6D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B46A-42FA-0D49-8E12-02143D6DB3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6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B46A-42FA-0D49-8E12-02143D6DB3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17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B46A-42FA-0D49-8E12-02143D6DB3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0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B46A-42FA-0D49-8E12-02143D6DB3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3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B46A-42FA-0D49-8E12-02143D6DB3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09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B46A-42FA-0D49-8E12-02143D6DB3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2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03945"/>
            <a:ext cx="9448800" cy="1825096"/>
          </a:xfrm>
        </p:spPr>
        <p:txBody>
          <a:bodyPr/>
          <a:lstStyle/>
          <a:p>
            <a:pPr algn="ctr"/>
            <a:r>
              <a:rPr lang="en-US" dirty="0" smtClean="0"/>
              <a:t>The Chore Manager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2632741"/>
            <a:ext cx="9448800" cy="685800"/>
          </a:xfrm>
        </p:spPr>
        <p:txBody>
          <a:bodyPr/>
          <a:lstStyle/>
          <a:p>
            <a:r>
              <a:rPr lang="en-US" dirty="0" smtClean="0"/>
              <a:t>		Managing chores never been easier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689" y="868680"/>
            <a:ext cx="3059581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Claim Task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 smtClean="0"/>
              <a:t>Allows user to claim an unclaimed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89" y="868680"/>
            <a:ext cx="3072382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smtClean="0"/>
              <a:t>Create Task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 smtClean="0"/>
              <a:t>Allows user to create a task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89" y="868680"/>
            <a:ext cx="3072382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Displays available tasks</a:t>
            </a:r>
          </a:p>
        </p:txBody>
      </p:sp>
    </p:spTree>
    <p:extLst>
      <p:ext uri="{BB962C8B-B14F-4D97-AF65-F5344CB8AC3E}">
        <p14:creationId xmlns:p14="http://schemas.microsoft.com/office/powerpoint/2010/main" val="426228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689" y="868680"/>
            <a:ext cx="3059581" cy="51206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smtClean="0"/>
              <a:t>Sign in / Create Account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account or sign in with an existing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1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689" y="868680"/>
            <a:ext cx="3059581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smtClean="0"/>
              <a:t>Parent Profile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 smtClean="0"/>
              <a:t>Displays the child accounts and the tasks that are assigned to the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2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87" y="868680"/>
            <a:ext cx="3085185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smtClean="0"/>
              <a:t>View Task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 smtClean="0"/>
              <a:t>Displays the task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0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Notification System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otify </a:t>
            </a:r>
            <a:r>
              <a:rPr lang="en-US" dirty="0"/>
              <a:t>parent users if a task is completed.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otify </a:t>
            </a:r>
            <a:r>
              <a:rPr lang="en-US" dirty="0"/>
              <a:t>parent users if an urgent task is due soon and incomplete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otify </a:t>
            </a:r>
            <a:r>
              <a:rPr lang="en-US" dirty="0"/>
              <a:t>users for schedule conflicts.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Messaging System</a:t>
            </a:r>
          </a:p>
          <a:p>
            <a:pPr marL="0" indent="0">
              <a:buNone/>
            </a:pPr>
            <a:r>
              <a:rPr lang="en-US" dirty="0" smtClean="0"/>
              <a:t>Send/Receive messages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4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8" y="863600"/>
            <a:ext cx="7897090" cy="5121275"/>
          </a:xfrm>
        </p:spPr>
      </p:pic>
    </p:spTree>
    <p:extLst>
      <p:ext uri="{BB962C8B-B14F-4D97-AF65-F5344CB8AC3E}">
        <p14:creationId xmlns:p14="http://schemas.microsoft.com/office/powerpoint/2010/main" val="32908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Functional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Create different profiles for each family member</a:t>
            </a:r>
          </a:p>
          <a:p>
            <a:r>
              <a:rPr lang="en-US" dirty="0" smtClean="0"/>
              <a:t>Switch </a:t>
            </a:r>
            <a:r>
              <a:rPr lang="en-US" dirty="0"/>
              <a:t>between profiles while the app is </a:t>
            </a:r>
            <a:r>
              <a:rPr lang="en-US" dirty="0" smtClean="0"/>
              <a:t>open</a:t>
            </a:r>
          </a:p>
          <a:p>
            <a:r>
              <a:rPr lang="en-US" dirty="0" smtClean="0"/>
              <a:t>Add </a:t>
            </a:r>
            <a:r>
              <a:rPr lang="en-US" dirty="0"/>
              <a:t>and </a:t>
            </a:r>
            <a:r>
              <a:rPr lang="en-US" dirty="0" smtClean="0"/>
              <a:t>delete tasks</a:t>
            </a:r>
          </a:p>
          <a:p>
            <a:r>
              <a:rPr lang="en-US" dirty="0" smtClean="0"/>
              <a:t>View </a:t>
            </a:r>
            <a:r>
              <a:rPr lang="en-US" dirty="0"/>
              <a:t>their personal </a:t>
            </a:r>
            <a:r>
              <a:rPr lang="en-US" dirty="0" smtClean="0"/>
              <a:t>task lists</a:t>
            </a:r>
            <a:endParaRPr lang="en-US" dirty="0"/>
          </a:p>
          <a:p>
            <a:r>
              <a:rPr lang="en-US" dirty="0" smtClean="0"/>
              <a:t>Mark </a:t>
            </a:r>
            <a:r>
              <a:rPr lang="en-US" dirty="0"/>
              <a:t>tasks as </a:t>
            </a:r>
            <a:r>
              <a:rPr lang="en-US" dirty="0" smtClean="0"/>
              <a:t>completed</a:t>
            </a:r>
            <a:endParaRPr lang="en-US" dirty="0"/>
          </a:p>
          <a:p>
            <a:r>
              <a:rPr lang="en-US" dirty="0" smtClean="0"/>
              <a:t>Reward user for completed tasks</a:t>
            </a:r>
          </a:p>
          <a:p>
            <a:r>
              <a:rPr lang="en-US" dirty="0" smtClean="0"/>
              <a:t>Drop (release) an incomplete task if needed</a:t>
            </a:r>
          </a:p>
          <a:p>
            <a:r>
              <a:rPr lang="en-US" dirty="0" smtClean="0"/>
              <a:t>Pick up dropped (released) tasks again</a:t>
            </a:r>
          </a:p>
          <a:p>
            <a:r>
              <a:rPr lang="en-US" dirty="0" smtClean="0"/>
              <a:t>And many more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999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Non-Functional</a:t>
            </a:r>
          </a:p>
          <a:p>
            <a:pPr marL="0" indent="0">
              <a:buNone/>
            </a:pPr>
            <a:r>
              <a:rPr lang="en-US" dirty="0" smtClean="0"/>
              <a:t>Android </a:t>
            </a:r>
            <a:r>
              <a:rPr lang="en-US" dirty="0"/>
              <a:t>Nexus 5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Android </a:t>
            </a:r>
            <a:r>
              <a:rPr lang="en-US" dirty="0"/>
              <a:t>API </a:t>
            </a:r>
            <a:r>
              <a:rPr lang="en-US" dirty="0" smtClean="0"/>
              <a:t>15(Ice Cream Sandwich)</a:t>
            </a:r>
          </a:p>
          <a:p>
            <a:pPr marL="0" indent="0">
              <a:buNone/>
            </a:pPr>
            <a:r>
              <a:rPr lang="en-US" dirty="0" smtClean="0"/>
              <a:t>Google </a:t>
            </a:r>
            <a:r>
              <a:rPr lang="en-US" dirty="0"/>
              <a:t>Firebase </a:t>
            </a: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Use </a:t>
            </a:r>
            <a:r>
              <a:rPr lang="en-US" dirty="0" smtClean="0"/>
              <a:t>Cases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Creation </a:t>
            </a:r>
            <a:r>
              <a:rPr lang="en-US" b="1" dirty="0"/>
              <a:t>of User </a:t>
            </a:r>
            <a:r>
              <a:rPr lang="en-US" b="1" dirty="0" smtClean="0"/>
              <a:t>Profile Actors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User Goals</a:t>
            </a:r>
            <a:r>
              <a:rPr lang="en-US" dirty="0"/>
              <a:t>: The addition of a new user profile for a member of the family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Preconditions</a:t>
            </a:r>
            <a:r>
              <a:rPr lang="en-US" dirty="0"/>
              <a:t>: Any number of profiles already exist in the app database.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Summary</a:t>
            </a:r>
            <a:r>
              <a:rPr lang="en-US" dirty="0"/>
              <a:t>: User creates new profile for a member of the family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Related </a:t>
            </a:r>
            <a:r>
              <a:rPr lang="en-US" dirty="0"/>
              <a:t>Use Cases: Deletion of a user </a:t>
            </a:r>
            <a:r>
              <a:rPr lang="en-US" dirty="0" smtClean="0"/>
              <a:t>profile</a:t>
            </a:r>
          </a:p>
          <a:p>
            <a:pPr marL="0" indent="0">
              <a:buNone/>
            </a:pPr>
            <a:r>
              <a:rPr lang="en-US" dirty="0" smtClean="0"/>
              <a:t>Post </a:t>
            </a:r>
            <a:r>
              <a:rPr lang="en-US" dirty="0"/>
              <a:t>Conditions: System database has a profile with no reminders/schedule set in addition to any pre-existing profiles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265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Setting </a:t>
            </a:r>
            <a:r>
              <a:rPr lang="en-US" b="1" dirty="0"/>
              <a:t>up a </a:t>
            </a:r>
            <a:r>
              <a:rPr lang="en-US" b="1" dirty="0" smtClean="0"/>
              <a:t>schedule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User Goals</a:t>
            </a:r>
            <a:r>
              <a:rPr lang="en-US" dirty="0"/>
              <a:t>: Creation of a schedule for selected </a:t>
            </a:r>
            <a:r>
              <a:rPr lang="en-US" dirty="0" smtClean="0"/>
              <a:t>profile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Preconditions</a:t>
            </a:r>
            <a:r>
              <a:rPr lang="en-US" dirty="0"/>
              <a:t>: Profile for a user has been created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Summary</a:t>
            </a:r>
            <a:r>
              <a:rPr lang="en-US" dirty="0"/>
              <a:t>: User enters information of repeating tasks into system which will generate a schedule for a profile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Related </a:t>
            </a:r>
            <a:r>
              <a:rPr lang="en-US" dirty="0"/>
              <a:t>Use Cases: Modification of an existing </a:t>
            </a:r>
            <a:r>
              <a:rPr lang="en-US" dirty="0" smtClean="0"/>
              <a:t>schedule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Post </a:t>
            </a:r>
            <a:r>
              <a:rPr lang="en-US" dirty="0"/>
              <a:t>Conditions: System Database has a new schedule tied to a user </a:t>
            </a:r>
            <a:r>
              <a:rPr lang="en-US" dirty="0" smtClean="0"/>
              <a:t>profile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24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endParaRPr lang="en-US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b="1" dirty="0" smtClean="0"/>
              <a:t>Creating </a:t>
            </a:r>
            <a:r>
              <a:rPr lang="en-US" b="1" dirty="0"/>
              <a:t>a shopping </a:t>
            </a:r>
            <a:r>
              <a:rPr lang="en-US" b="1" dirty="0" smtClean="0"/>
              <a:t>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dirty="0" smtClean="0"/>
              <a:t>User Goals</a:t>
            </a:r>
            <a:r>
              <a:rPr lang="en-US" dirty="0"/>
              <a:t>: Creation of a shopping </a:t>
            </a:r>
            <a:r>
              <a:rPr lang="en-US" dirty="0" smtClean="0"/>
              <a:t>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dirty="0" smtClean="0"/>
              <a:t>Preconditions</a:t>
            </a:r>
            <a:r>
              <a:rPr lang="en-US" dirty="0"/>
              <a:t>: Profile for a user has been </a:t>
            </a:r>
            <a:r>
              <a:rPr lang="en-US" dirty="0" smtClean="0"/>
              <a:t>created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dirty="0" smtClean="0"/>
              <a:t>Summary</a:t>
            </a:r>
            <a:r>
              <a:rPr lang="en-US" dirty="0"/>
              <a:t>: User enters items that need to be purchased, creating a shopping </a:t>
            </a:r>
            <a:r>
              <a:rPr lang="en-US" dirty="0" smtClean="0"/>
              <a:t>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dirty="0" smtClean="0"/>
              <a:t>Related </a:t>
            </a:r>
            <a:r>
              <a:rPr lang="en-US" dirty="0"/>
              <a:t>Use Cases:  Deleting items for shopping </a:t>
            </a:r>
            <a:r>
              <a:rPr lang="en-US" dirty="0" smtClean="0"/>
              <a:t>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dirty="0" smtClean="0"/>
              <a:t>Post conditions</a:t>
            </a:r>
            <a:r>
              <a:rPr lang="en-US" dirty="0"/>
              <a:t>: System Database has a new shopping list tied to a user profile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86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87" y="868680"/>
            <a:ext cx="3085185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Child Profile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 smtClean="0"/>
              <a:t>Displays the profile and the tasks assigned to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2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314"/>
          <a:stretch/>
        </p:blipFill>
        <p:spPr>
          <a:xfrm>
            <a:off x="7818120" y="758952"/>
            <a:ext cx="3617432" cy="5330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Choose Photo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 smtClean="0"/>
              <a:t>Allows user to choose a personal profile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603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181</TotalTime>
  <Words>406</Words>
  <Application>Microsoft Macintosh PowerPoint</Application>
  <PresentationFormat>Widescreen</PresentationFormat>
  <Paragraphs>72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Corbel</vt:lpstr>
      <vt:lpstr>Mangal</vt:lpstr>
      <vt:lpstr>Wingdings 2</vt:lpstr>
      <vt:lpstr>Frame</vt:lpstr>
      <vt:lpstr>The Chore Manager</vt:lpstr>
      <vt:lpstr>PowerPoint Presentation</vt:lpstr>
      <vt:lpstr>Objectives</vt:lpstr>
      <vt:lpstr>Objectives</vt:lpstr>
      <vt:lpstr>Demo Use Cases </vt:lpstr>
      <vt:lpstr>Demo Use Case</vt:lpstr>
      <vt:lpstr>Demo Use Case</vt:lpstr>
      <vt:lpstr>Child Profile</vt:lpstr>
      <vt:lpstr>Choose Photo</vt:lpstr>
      <vt:lpstr>Claim Task</vt:lpstr>
      <vt:lpstr>Create Task</vt:lpstr>
      <vt:lpstr>Home Page</vt:lpstr>
      <vt:lpstr>Sign in / Create Account </vt:lpstr>
      <vt:lpstr>Parent Profile</vt:lpstr>
      <vt:lpstr>View Task</vt:lpstr>
      <vt:lpstr>Challenges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Chore Manager</dc:title>
  <dc:creator>Huseyin Kaan Koyukan</dc:creator>
  <cp:lastModifiedBy>Huseyin Kaan Koyukan</cp:lastModifiedBy>
  <cp:revision>13</cp:revision>
  <dcterms:created xsi:type="dcterms:W3CDTF">2017-12-01T17:10:24Z</dcterms:created>
  <dcterms:modified xsi:type="dcterms:W3CDTF">2017-12-01T20:12:19Z</dcterms:modified>
</cp:coreProperties>
</file>