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13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59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86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742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9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319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890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00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213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53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6E03-D933-440E-BB83-E1833D3FA5BE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AE97-50D0-4181-82A8-3F467D530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932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RNN + LSTM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hanzheng01@baidu.com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86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72" y="0"/>
            <a:ext cx="8166100" cy="65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6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运行流程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9" y="386050"/>
            <a:ext cx="8648566" cy="58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6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 </a:t>
            </a:r>
            <a:r>
              <a:rPr lang="zh-CN" altLang="en-US" dirty="0" smtClean="0"/>
              <a:t>测试方法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1797" y="66102"/>
            <a:ext cx="5839136" cy="6483427"/>
          </a:xfrm>
        </p:spPr>
      </p:pic>
    </p:spTree>
    <p:extLst>
      <p:ext uri="{BB962C8B-B14F-4D97-AF65-F5344CB8AC3E}">
        <p14:creationId xmlns:p14="http://schemas.microsoft.com/office/powerpoint/2010/main" xmlns="" val="6004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训练过程</a:t>
            </a:r>
            <a:endParaRPr lang="en-US" altLang="zh-CN" dirty="0" smtClean="0"/>
          </a:p>
          <a:p>
            <a:r>
              <a:rPr lang="en-US" altLang="zh-CN" dirty="0" smtClean="0"/>
              <a:t>LSTM</a:t>
            </a:r>
            <a:r>
              <a:rPr lang="zh-CN" altLang="en-US" dirty="0" smtClean="0"/>
              <a:t>训练过程</a:t>
            </a:r>
            <a:endParaRPr lang="en-US" altLang="zh-CN" dirty="0" smtClean="0"/>
          </a:p>
          <a:p>
            <a:r>
              <a:rPr lang="en-US" altLang="zh-CN" dirty="0" smtClean="0"/>
              <a:t>RNN+RBM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RNN+HMM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013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8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  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DNN, CNN </a:t>
            </a:r>
            <a:r>
              <a:rPr lang="zh-CN" altLang="en-US" dirty="0" smtClean="0"/>
              <a:t>把输入的数据看成是相互独立的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无结构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语音识别，手写字体识别等应用中，输入是有结构的，后面的字符与前面的字符之间存在一定的关系</a:t>
            </a:r>
            <a:endParaRPr lang="en-US" altLang="zh-CN" dirty="0" smtClean="0"/>
          </a:p>
          <a:p>
            <a:r>
              <a:rPr lang="en-US" altLang="zh-CN" dirty="0" smtClean="0"/>
              <a:t>HMM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Deep Learning</a:t>
            </a:r>
            <a:r>
              <a:rPr lang="zh-CN" altLang="en-US" dirty="0" smtClean="0"/>
              <a:t>产生之前）</a:t>
            </a:r>
            <a:endParaRPr lang="en-US" altLang="zh-CN" dirty="0" smtClean="0"/>
          </a:p>
          <a:p>
            <a:r>
              <a:rPr lang="zh-CN" altLang="en-US" dirty="0" smtClean="0"/>
              <a:t>有了</a:t>
            </a:r>
            <a:r>
              <a:rPr lang="en-US" altLang="zh-CN" dirty="0" smtClean="0"/>
              <a:t>deep learning, RNN(Recurrent Neural Network)</a:t>
            </a:r>
            <a:r>
              <a:rPr lang="zh-CN" altLang="en-US" dirty="0" smtClean="0"/>
              <a:t>开始成为主流。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513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语音识别</a:t>
            </a:r>
            <a:endParaRPr lang="en-US" altLang="zh-CN" dirty="0" smtClean="0"/>
          </a:p>
          <a:p>
            <a:r>
              <a:rPr lang="zh-CN" altLang="en-US" dirty="0" smtClean="0"/>
              <a:t>手写字符识别</a:t>
            </a:r>
            <a:endParaRPr lang="en-US" altLang="zh-CN" dirty="0" smtClean="0"/>
          </a:p>
          <a:p>
            <a:r>
              <a:rPr lang="en-US" altLang="zh-CN" dirty="0" smtClean="0"/>
              <a:t>OCR</a:t>
            </a:r>
            <a:r>
              <a:rPr lang="zh-CN" altLang="en-US" dirty="0" smtClean="0"/>
              <a:t>识别</a:t>
            </a:r>
            <a:endParaRPr lang="en-US" altLang="zh-CN" dirty="0" smtClean="0"/>
          </a:p>
          <a:p>
            <a:r>
              <a:rPr lang="zh-CN" altLang="en-US" dirty="0" smtClean="0"/>
              <a:t>图像描述</a:t>
            </a:r>
            <a:r>
              <a:rPr lang="en-US" altLang="zh-CN" dirty="0" smtClean="0"/>
              <a:t>(CNN+RNN) –Google 2014.</a:t>
            </a:r>
          </a:p>
          <a:p>
            <a:r>
              <a:rPr lang="en-US" altLang="zh-CN" dirty="0" smtClean="0"/>
              <a:t>….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7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Elman Network</a:t>
            </a:r>
          </a:p>
          <a:p>
            <a:r>
              <a:rPr lang="en-US" altLang="zh-CN" dirty="0" smtClean="0"/>
              <a:t>Hopfield Network</a:t>
            </a:r>
          </a:p>
          <a:p>
            <a:r>
              <a:rPr lang="en-US" altLang="zh-CN" dirty="0" smtClean="0"/>
              <a:t>LSTM(Long short-term Memory)</a:t>
            </a:r>
          </a:p>
          <a:p>
            <a:r>
              <a:rPr lang="en-US" altLang="zh-CN" dirty="0" smtClean="0"/>
              <a:t>Fully 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17425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Elman Network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690688"/>
            <a:ext cx="102774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43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预测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4358607"/>
              </p:ext>
            </p:extLst>
          </p:nvPr>
        </p:nvGraphicFramePr>
        <p:xfrm>
          <a:off x="0" y="868249"/>
          <a:ext cx="8274303" cy="5989751"/>
        </p:xfrm>
        <a:graphic>
          <a:graphicData uri="http://schemas.openxmlformats.org/presentationml/2006/ole">
            <p:oleObj spid="_x0000_s1036" name="Image" r:id="rId3" imgW="10946032" imgH="7923810" progId="">
              <p:embed/>
            </p:oleObj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991" y="1831975"/>
            <a:ext cx="5031468" cy="1162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62" y="3312318"/>
            <a:ext cx="2428875" cy="65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562" y="4231480"/>
            <a:ext cx="2886075" cy="114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/>
              <p:cNvSpPr txBox="1"/>
              <p:nvPr/>
            </p:nvSpPr>
            <p:spPr>
              <a:xfrm>
                <a:off x="7495392" y="5636417"/>
                <a:ext cx="4377293" cy="444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92" y="5636417"/>
                <a:ext cx="4377293" cy="4449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220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BPTT(Back Propagation Through Time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smtClean="0"/>
              <a:t>RTRL(real time recurrent learning)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3243074"/>
            <a:ext cx="565785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4795448"/>
            <a:ext cx="4429125" cy="1847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4653894"/>
            <a:ext cx="6634389" cy="19894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8150" y="4818743"/>
            <a:ext cx="8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33257" y="4785734"/>
            <a:ext cx="8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78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BPTT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90311"/>
            <a:ext cx="10439626" cy="52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1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随着隐层深度的增加，梯度计算成指数倍的增长或衰减。</a:t>
            </a:r>
            <a:endParaRPr lang="en-US" altLang="zh-CN" dirty="0" smtClean="0"/>
          </a:p>
          <a:p>
            <a:r>
              <a:rPr lang="zh-CN" altLang="en-US" dirty="0" smtClean="0"/>
              <a:t>改进方法：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61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162</Words>
  <Application>Microsoft Office PowerPoint</Application>
  <PresentationFormat>自定义</PresentationFormat>
  <Paragraphs>38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Image</vt:lpstr>
      <vt:lpstr>RNN + LSTM</vt:lpstr>
      <vt:lpstr>RNN  背景</vt:lpstr>
      <vt:lpstr>RNN 应用</vt:lpstr>
      <vt:lpstr>RNN分类</vt:lpstr>
      <vt:lpstr>Elman Network</vt:lpstr>
      <vt:lpstr>预测</vt:lpstr>
      <vt:lpstr>训练</vt:lpstr>
      <vt:lpstr>BPTT</vt:lpstr>
      <vt:lpstr>RNN缺陷</vt:lpstr>
      <vt:lpstr>LSTM</vt:lpstr>
      <vt:lpstr>LSTM运行流程</vt:lpstr>
      <vt:lpstr>LSTM 测试方法</vt:lpstr>
      <vt:lpstr>下一步计划 </vt:lpstr>
      <vt:lpstr>THANKS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+ LSTM</dc:title>
  <dc:creator>Han,Zheng(QA-NS)</dc:creator>
  <cp:lastModifiedBy>caohaijun</cp:lastModifiedBy>
  <cp:revision>18</cp:revision>
  <dcterms:created xsi:type="dcterms:W3CDTF">2015-08-10T04:43:36Z</dcterms:created>
  <dcterms:modified xsi:type="dcterms:W3CDTF">2017-01-06T11:12:48Z</dcterms:modified>
</cp:coreProperties>
</file>