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9"/>
  </p:normalViewPr>
  <p:slideViewPr>
    <p:cSldViewPr snapToGrid="0" snapToObjects="1">
      <p:cViewPr>
        <p:scale>
          <a:sx n="80" d="100"/>
          <a:sy n="80" d="100"/>
        </p:scale>
        <p:origin x="126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Jimmy/Desktop/Lynda/Ex_Files_Learning_Data_Analytics_EE/Exercise%20Files/Ch07/07_01/07_01_ChartingData_Start.xlsx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Bottom</a:t>
            </a:r>
            <a:r>
              <a:rPr lang="en-US" baseline="0"/>
              <a:t> 5%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851848681958232E-2"/>
          <c:y val="0.10140973342187648"/>
          <c:w val="0.94940902088325918"/>
          <c:h val="0.71439692628782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'Bottom5%'!$B$1</c:f>
              <c:strCache>
                <c:ptCount val="1"/>
                <c:pt idx="0">
                  <c:v>CountOfVideoID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'Bottom5%'!$A$2:$A$191</c:f>
              <c:strCache>
                <c:ptCount val="190"/>
                <c:pt idx="0">
                  <c:v>Alicia Neville</c:v>
                </c:pt>
                <c:pt idx="1">
                  <c:v>Andy Maarouf</c:v>
                </c:pt>
                <c:pt idx="2">
                  <c:v>Angela Lockard</c:v>
                </c:pt>
                <c:pt idx="3">
                  <c:v>April Kellogg</c:v>
                </c:pt>
                <c:pt idx="4">
                  <c:v>Ashley Lea</c:v>
                </c:pt>
                <c:pt idx="5">
                  <c:v>Austin Kunneman</c:v>
                </c:pt>
                <c:pt idx="6">
                  <c:v>Bernita Moore</c:v>
                </c:pt>
                <c:pt idx="7">
                  <c:v>Beth Thompson</c:v>
                </c:pt>
                <c:pt idx="8">
                  <c:v>Billy Field</c:v>
                </c:pt>
                <c:pt idx="9">
                  <c:v>Bob John</c:v>
                </c:pt>
                <c:pt idx="10">
                  <c:v>Bobby Lawrence</c:v>
                </c:pt>
                <c:pt idx="11">
                  <c:v>Brad Schaeffer</c:v>
                </c:pt>
                <c:pt idx="12">
                  <c:v>Brian Kurien</c:v>
                </c:pt>
                <c:pt idx="13">
                  <c:v>Brittney Marrs</c:v>
                </c:pt>
                <c:pt idx="14">
                  <c:v>Bryan Lemmon</c:v>
                </c:pt>
                <c:pt idx="15">
                  <c:v>Caleb Polzien</c:v>
                </c:pt>
                <c:pt idx="16">
                  <c:v>Cameron Davis</c:v>
                </c:pt>
                <c:pt idx="17">
                  <c:v>Casey Stinson</c:v>
                </c:pt>
                <c:pt idx="18">
                  <c:v>Cecil North</c:v>
                </c:pt>
                <c:pt idx="19">
                  <c:v>Chadley Ward</c:v>
                </c:pt>
                <c:pt idx="20">
                  <c:v>Chance Harris</c:v>
                </c:pt>
                <c:pt idx="21">
                  <c:v>Cheryl Bragg</c:v>
                </c:pt>
                <c:pt idx="22">
                  <c:v>Chris Lawler</c:v>
                </c:pt>
                <c:pt idx="23">
                  <c:v>Christie Cason</c:v>
                </c:pt>
                <c:pt idx="24">
                  <c:v>Claudia Utterback</c:v>
                </c:pt>
                <c:pt idx="25">
                  <c:v>Cristina Huffman</c:v>
                </c:pt>
                <c:pt idx="26">
                  <c:v>Crystal Bryant</c:v>
                </c:pt>
                <c:pt idx="27">
                  <c:v>Cuc Green</c:v>
                </c:pt>
                <c:pt idx="28">
                  <c:v>Curtis Crossfield</c:v>
                </c:pt>
                <c:pt idx="29">
                  <c:v>Dalene Whipple</c:v>
                </c:pt>
                <c:pt idx="30">
                  <c:v>Dan Parry</c:v>
                </c:pt>
                <c:pt idx="31">
                  <c:v>Daniel Brandon</c:v>
                </c:pt>
                <c:pt idx="32">
                  <c:v>Danny Neeley</c:v>
                </c:pt>
                <c:pt idx="33">
                  <c:v>Darlene Davis</c:v>
                </c:pt>
                <c:pt idx="34">
                  <c:v>David Dewees</c:v>
                </c:pt>
                <c:pt idx="35">
                  <c:v>David Dossett</c:v>
                </c:pt>
                <c:pt idx="36">
                  <c:v>David Foreman</c:v>
                </c:pt>
                <c:pt idx="37">
                  <c:v>David Hale</c:v>
                </c:pt>
                <c:pt idx="38">
                  <c:v>Debbie Hart</c:v>
                </c:pt>
                <c:pt idx="39">
                  <c:v>Debbie Warnick</c:v>
                </c:pt>
                <c:pt idx="40">
                  <c:v>Dedra Wade</c:v>
                </c:pt>
                <c:pt idx="41">
                  <c:v>Derrek kalman</c:v>
                </c:pt>
                <c:pt idx="42">
                  <c:v>Don Cunningham</c:v>
                </c:pt>
                <c:pt idx="43">
                  <c:v>Donna Roberts</c:v>
                </c:pt>
                <c:pt idx="44">
                  <c:v>Doug Laughlin</c:v>
                </c:pt>
                <c:pt idx="45">
                  <c:v>Ed Bateson</c:v>
                </c:pt>
                <c:pt idx="46">
                  <c:v>Eddie Haun</c:v>
                </c:pt>
                <c:pt idx="47">
                  <c:v>Eddie Sinclair</c:v>
                </c:pt>
                <c:pt idx="48">
                  <c:v>Emily Higgins</c:v>
                </c:pt>
                <c:pt idx="49">
                  <c:v>Eppachen Sauchuk</c:v>
                </c:pt>
                <c:pt idx="50">
                  <c:v>Etha Helms</c:v>
                </c:pt>
                <c:pt idx="51">
                  <c:v>Forrest Stenulson</c:v>
                </c:pt>
                <c:pt idx="52">
                  <c:v>Frank Tran</c:v>
                </c:pt>
                <c:pt idx="53">
                  <c:v>Frank Whitlow</c:v>
                </c:pt>
                <c:pt idx="54">
                  <c:v>Garrett Grlicky</c:v>
                </c:pt>
                <c:pt idx="55">
                  <c:v>Glenn Lockwood</c:v>
                </c:pt>
                <c:pt idx="56">
                  <c:v>Gloria Nichols</c:v>
                </c:pt>
                <c:pt idx="57">
                  <c:v>Harris Stevenson</c:v>
                </c:pt>
                <c:pt idx="58">
                  <c:v>Henry Calderon</c:v>
                </c:pt>
                <c:pt idx="59">
                  <c:v>J Evans</c:v>
                </c:pt>
                <c:pt idx="60">
                  <c:v>Jack Doss</c:v>
                </c:pt>
                <c:pt idx="61">
                  <c:v>Jacob Kersey</c:v>
                </c:pt>
                <c:pt idx="62">
                  <c:v>James Hurst</c:v>
                </c:pt>
                <c:pt idx="63">
                  <c:v>Jamie Schultz</c:v>
                </c:pt>
                <c:pt idx="64">
                  <c:v>Jan Mullens</c:v>
                </c:pt>
                <c:pt idx="65">
                  <c:v>Jan Saltzman</c:v>
                </c:pt>
                <c:pt idx="66">
                  <c:v>Janae Whitmore</c:v>
                </c:pt>
                <c:pt idx="67">
                  <c:v>Jared Flood</c:v>
                </c:pt>
                <c:pt idx="68">
                  <c:v>Jasmine Wallace</c:v>
                </c:pt>
                <c:pt idx="69">
                  <c:v>Jason Howard</c:v>
                </c:pt>
                <c:pt idx="70">
                  <c:v>Javonna Brown</c:v>
                </c:pt>
                <c:pt idx="71">
                  <c:v>Jay Gonzales</c:v>
                </c:pt>
                <c:pt idx="72">
                  <c:v>Jean Avery</c:v>
                </c:pt>
                <c:pt idx="73">
                  <c:v>Jeannette Autry</c:v>
                </c:pt>
                <c:pt idx="74">
                  <c:v>Jeffrey Jones</c:v>
                </c:pt>
                <c:pt idx="75">
                  <c:v>Jennifer Perham</c:v>
                </c:pt>
                <c:pt idx="76">
                  <c:v>Jeremy Ashbaugh</c:v>
                </c:pt>
                <c:pt idx="77">
                  <c:v>Jerri Morgan</c:v>
                </c:pt>
                <c:pt idx="78">
                  <c:v>Jerry Johnson</c:v>
                </c:pt>
                <c:pt idx="79">
                  <c:v>Jim Tepker-McHughes</c:v>
                </c:pt>
                <c:pt idx="80">
                  <c:v>Jimmy Zhou</c:v>
                </c:pt>
                <c:pt idx="81">
                  <c:v>John Blick</c:v>
                </c:pt>
                <c:pt idx="82">
                  <c:v>John Parrish</c:v>
                </c:pt>
                <c:pt idx="83">
                  <c:v>Jordan Broomfield</c:v>
                </c:pt>
                <c:pt idx="84">
                  <c:v>Jordan Knoch</c:v>
                </c:pt>
                <c:pt idx="85">
                  <c:v>Joshua Thompson</c:v>
                </c:pt>
                <c:pt idx="86">
                  <c:v>JT Brown</c:v>
                </c:pt>
                <c:pt idx="87">
                  <c:v>Kaila Bradley</c:v>
                </c:pt>
                <c:pt idx="88">
                  <c:v>Karen Collins</c:v>
                </c:pt>
                <c:pt idx="89">
                  <c:v>Katy Ercanbrack</c:v>
                </c:pt>
                <c:pt idx="90">
                  <c:v>Kay Mullen</c:v>
                </c:pt>
                <c:pt idx="91">
                  <c:v>Kaylee Clark</c:v>
                </c:pt>
                <c:pt idx="92">
                  <c:v>Keith McKinley</c:v>
                </c:pt>
                <c:pt idx="93">
                  <c:v>Ken Jett</c:v>
                </c:pt>
                <c:pt idx="94">
                  <c:v>Kevin Hittle</c:v>
                </c:pt>
                <c:pt idx="95">
                  <c:v>Kimberly Dixon</c:v>
                </c:pt>
                <c:pt idx="96">
                  <c:v>Kirk Murray</c:v>
                </c:pt>
                <c:pt idx="97">
                  <c:v>Ladd Hoffman</c:v>
                </c:pt>
                <c:pt idx="98">
                  <c:v>Lance Stevenson</c:v>
                </c:pt>
                <c:pt idx="99">
                  <c:v>Landon Powe</c:v>
                </c:pt>
                <c:pt idx="100">
                  <c:v>Lauren Laubach</c:v>
                </c:pt>
                <c:pt idx="101">
                  <c:v>LeaAnn Aufill</c:v>
                </c:pt>
                <c:pt idx="102">
                  <c:v>Lia Bullington</c:v>
                </c:pt>
                <c:pt idx="103">
                  <c:v>Linda Mears</c:v>
                </c:pt>
                <c:pt idx="104">
                  <c:v>Lindsay Butler</c:v>
                </c:pt>
                <c:pt idx="105">
                  <c:v>Lisa Rowell</c:v>
                </c:pt>
                <c:pt idx="106">
                  <c:v>Lisa Westbrook</c:v>
                </c:pt>
                <c:pt idx="107">
                  <c:v>Lori Haley</c:v>
                </c:pt>
                <c:pt idx="108">
                  <c:v>Lori Strickland</c:v>
                </c:pt>
                <c:pt idx="109">
                  <c:v>Mark Thompson</c:v>
                </c:pt>
                <c:pt idx="110">
                  <c:v>Matthew Diehm</c:v>
                </c:pt>
                <c:pt idx="111">
                  <c:v>Megan Gage Jr.</c:v>
                </c:pt>
                <c:pt idx="112">
                  <c:v>Meghan Keesee</c:v>
                </c:pt>
                <c:pt idx="113">
                  <c:v>Melissa Harrison</c:v>
                </c:pt>
                <c:pt idx="114">
                  <c:v>Melvin Brundage</c:v>
                </c:pt>
                <c:pt idx="115">
                  <c:v>Michael Burns</c:v>
                </c:pt>
                <c:pt idx="116">
                  <c:v>MIguel Davis</c:v>
                </c:pt>
                <c:pt idx="117">
                  <c:v>Mike Mathews</c:v>
                </c:pt>
                <c:pt idx="118">
                  <c:v>Misti Stapp</c:v>
                </c:pt>
                <c:pt idx="119">
                  <c:v>Nancy Hoggatt</c:v>
                </c:pt>
                <c:pt idx="120">
                  <c:v>Nathalie Foster</c:v>
                </c:pt>
                <c:pt idx="121">
                  <c:v>Nevin Lipinski</c:v>
                </c:pt>
                <c:pt idx="122">
                  <c:v>Nichole Stogner</c:v>
                </c:pt>
                <c:pt idx="123">
                  <c:v>ODAFF Goeringer</c:v>
                </c:pt>
                <c:pt idx="124">
                  <c:v>ODAFF Mata</c:v>
                </c:pt>
                <c:pt idx="125">
                  <c:v>ODAFF Pittman</c:v>
                </c:pt>
                <c:pt idx="126">
                  <c:v>ODAFF Ramos</c:v>
                </c:pt>
                <c:pt idx="127">
                  <c:v>Pamela Aldridge</c:v>
                </c:pt>
                <c:pt idx="128">
                  <c:v>Patricia Davidson</c:v>
                </c:pt>
                <c:pt idx="129">
                  <c:v>Paul Amos</c:v>
                </c:pt>
                <c:pt idx="130">
                  <c:v>Paul Stasyszen</c:v>
                </c:pt>
                <c:pt idx="131">
                  <c:v>Pedro Lowrey</c:v>
                </c:pt>
                <c:pt idx="132">
                  <c:v>Pels Pirrong</c:v>
                </c:pt>
                <c:pt idx="133">
                  <c:v>Phillip Downing</c:v>
                </c:pt>
                <c:pt idx="134">
                  <c:v>Phillip Ginn</c:v>
                </c:pt>
                <c:pt idx="135">
                  <c:v>Quang Flute</c:v>
                </c:pt>
                <c:pt idx="136">
                  <c:v>Rachel Mote</c:v>
                </c:pt>
                <c:pt idx="137">
                  <c:v>Randy Bailey</c:v>
                </c:pt>
                <c:pt idx="138">
                  <c:v>Rane Brubaker</c:v>
                </c:pt>
                <c:pt idx="139">
                  <c:v>Rebecca Johnson</c:v>
                </c:pt>
                <c:pt idx="140">
                  <c:v>Renee Abbott</c:v>
                </c:pt>
                <c:pt idx="141">
                  <c:v>Rhonda Dorey</c:v>
                </c:pt>
                <c:pt idx="142">
                  <c:v>Robert Pennington</c:v>
                </c:pt>
                <c:pt idx="143">
                  <c:v>Robert Thompson</c:v>
                </c:pt>
                <c:pt idx="144">
                  <c:v>Robert Ward</c:v>
                </c:pt>
                <c:pt idx="145">
                  <c:v>Robert Wright</c:v>
                </c:pt>
                <c:pt idx="146">
                  <c:v>Ronald McKee</c:v>
                </c:pt>
                <c:pt idx="147">
                  <c:v>Ronald Moyer</c:v>
                </c:pt>
                <c:pt idx="148">
                  <c:v>Rose Vargas</c:v>
                </c:pt>
                <c:pt idx="149">
                  <c:v>Ryan Fitzpatrick</c:v>
                </c:pt>
                <c:pt idx="150">
                  <c:v>Sabra Sanders</c:v>
                </c:pt>
                <c:pt idx="151">
                  <c:v>Sabrina Thompson</c:v>
                </c:pt>
                <c:pt idx="152">
                  <c:v>Sadiki Antwine</c:v>
                </c:pt>
                <c:pt idx="153">
                  <c:v>Sally Zinck</c:v>
                </c:pt>
                <c:pt idx="154">
                  <c:v>Sarah Scott</c:v>
                </c:pt>
                <c:pt idx="155">
                  <c:v>Scott Stout</c:v>
                </c:pt>
                <c:pt idx="156">
                  <c:v>Shawn Taylor</c:v>
                </c:pt>
                <c:pt idx="157">
                  <c:v>Sheila Thompson</c:v>
                </c:pt>
                <c:pt idx="158">
                  <c:v>Sherri Cowden</c:v>
                </c:pt>
                <c:pt idx="159">
                  <c:v>Shirley Tackett</c:v>
                </c:pt>
                <c:pt idx="160">
                  <c:v>Shoshana Bellingar</c:v>
                </c:pt>
                <c:pt idx="161">
                  <c:v>Stacey Ashworth</c:v>
                </c:pt>
                <c:pt idx="162">
                  <c:v>Stephen Neal</c:v>
                </c:pt>
                <c:pt idx="163">
                  <c:v>Steven Brown</c:v>
                </c:pt>
                <c:pt idx="164">
                  <c:v>Steven Clark</c:v>
                </c:pt>
                <c:pt idx="165">
                  <c:v>Steven Hartz</c:v>
                </c:pt>
                <c:pt idx="166">
                  <c:v>Suma Howard</c:v>
                </c:pt>
                <c:pt idx="167">
                  <c:v>Susan Fisher</c:v>
                </c:pt>
                <c:pt idx="168">
                  <c:v>Susanna Smith</c:v>
                </c:pt>
                <c:pt idx="169">
                  <c:v>Taehwan Landon</c:v>
                </c:pt>
                <c:pt idx="170">
                  <c:v>Taleisha MacNiven</c:v>
                </c:pt>
                <c:pt idx="171">
                  <c:v>Tawni Bishop</c:v>
                </c:pt>
                <c:pt idx="172">
                  <c:v>Taylor Tanner</c:v>
                </c:pt>
                <c:pt idx="173">
                  <c:v>Terri Lindsay</c:v>
                </c:pt>
                <c:pt idx="174">
                  <c:v>Terry Leach</c:v>
                </c:pt>
                <c:pt idx="175">
                  <c:v>Terry Rains</c:v>
                </c:pt>
                <c:pt idx="176">
                  <c:v>Tiffany Reaves</c:v>
                </c:pt>
                <c:pt idx="177">
                  <c:v>Tim Caruthers</c:v>
                </c:pt>
                <c:pt idx="178">
                  <c:v>Timothy Doolin</c:v>
                </c:pt>
                <c:pt idx="179">
                  <c:v>Tonette Allen</c:v>
                </c:pt>
                <c:pt idx="180">
                  <c:v>Tony Cummings</c:v>
                </c:pt>
                <c:pt idx="181">
                  <c:v>Valerie Phillips</c:v>
                </c:pt>
                <c:pt idx="182">
                  <c:v>Victoria Wickersham</c:v>
                </c:pt>
                <c:pt idx="183">
                  <c:v>Vonsetta Batchelder</c:v>
                </c:pt>
                <c:pt idx="184">
                  <c:v>Wanda Thomas</c:v>
                </c:pt>
                <c:pt idx="185">
                  <c:v>Wednesday Cowan</c:v>
                </c:pt>
                <c:pt idx="186">
                  <c:v>Wendy Snead</c:v>
                </c:pt>
                <c:pt idx="187">
                  <c:v>William O’Dell</c:v>
                </c:pt>
                <c:pt idx="188">
                  <c:v>Ying Abner</c:v>
                </c:pt>
                <c:pt idx="189">
                  <c:v>Yolanda Robberson</c:v>
                </c:pt>
              </c:strCache>
            </c:strRef>
          </c:cat>
          <c:val>
            <c:numRef>
              <c:f>'Bottom5%'!$B$2:$B$191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1-5E4C-9566-C6D318EEA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9796272"/>
        <c:axId val="957836288"/>
      </c:barChart>
      <c:catAx>
        <c:axId val="95979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836288"/>
        <c:crosses val="autoZero"/>
        <c:auto val="1"/>
        <c:lblAlgn val="ctr"/>
        <c:lblOffset val="100"/>
        <c:noMultiLvlLbl val="0"/>
      </c:catAx>
      <c:valAx>
        <c:axId val="95783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79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VideoCounts!$A$1:$A$28</cx:f>
        <cx:lvl ptCount="28">
          <cx:pt idx="0">A first look at Getting Started with Office 365</cx:pt>
          <cx:pt idx="1">A first look at getting started with OneDrive for Business </cx:pt>
          <cx:pt idx="2">A first look at getting started with Outlook Groups </cx:pt>
          <cx:pt idx="3">A first look at getting Started with Skype For Business </cx:pt>
          <cx:pt idx="4">A Full Course on  Started with Groups in Office365 </cx:pt>
          <cx:pt idx="5">Add people to your favorites and other groups </cx:pt>
          <cx:pt idx="6">Create New Calendar Appointments and Meetings </cx:pt>
          <cx:pt idx="7">Create new documents and folders in OneDrive </cx:pt>
          <cx:pt idx="8">Create new shared Excel files in OneDrive </cx:pt>
          <cx:pt idx="9">Drag, Drop and other mail management </cx:pt>
          <cx:pt idx="10">Embedded Email Feature </cx:pt>
          <cx:pt idx="11">Learn how to use Settings </cx:pt>
          <cx:pt idx="12">Manage and Restore Versions in OneDrive </cx:pt>
          <cx:pt idx="13">Move your files to OneDrive </cx:pt>
          <cx:pt idx="14">Navigate Outlook Web Access </cx:pt>
          <cx:pt idx="15">Navigate Outlook Web Access Calendar </cx:pt>
          <cx:pt idx="16">On the Go Techniques </cx:pt>
          <cx:pt idx="17">Retrieve Deleted files from OneDrive Recycle bin </cx:pt>
          <cx:pt idx="18">Search, Sort and Filter your email </cx:pt>
          <cx:pt idx="19">See the Change History of your files in OneDrive </cx:pt>
          <cx:pt idx="20">Share your files in OneDrive various ways </cx:pt>
          <cx:pt idx="21">Share Your Screen or the Burn </cx:pt>
          <cx:pt idx="22">Using Group Notebook with OneNote Online </cx:pt>
          <cx:pt idx="23">Using Sweep and Other Rules in the Browser </cx:pt>
          <cx:pt idx="24">Whiteboard with Skype at your Desk with others </cx:pt>
          <cx:pt idx="25">Work with a Shared Group Calendar </cx:pt>
          <cx:pt idx="26">Work with Group Conversations </cx:pt>
          <cx:pt idx="27">Work with People and Other Groups </cx:pt>
        </cx:lvl>
      </cx:strDim>
      <cx:numDim type="size">
        <cx:f>VideoCounts!$B$1:$B$28</cx:f>
        <cx:lvl ptCount="28" formatCode="General">
          <cx:pt idx="0">792</cx:pt>
          <cx:pt idx="1">205</cx:pt>
          <cx:pt idx="2">93</cx:pt>
          <cx:pt idx="3">84</cx:pt>
          <cx:pt idx="4">1</cx:pt>
          <cx:pt idx="5">15</cx:pt>
          <cx:pt idx="6">130</cx:pt>
          <cx:pt idx="7">31</cx:pt>
          <cx:pt idx="8">16</cx:pt>
          <cx:pt idx="9">55</cx:pt>
          <cx:pt idx="10">55</cx:pt>
          <cx:pt idx="11">68</cx:pt>
          <cx:pt idx="12">13</cx:pt>
          <cx:pt idx="13">24</cx:pt>
          <cx:pt idx="14">62</cx:pt>
          <cx:pt idx="15">5</cx:pt>
          <cx:pt idx="16">15</cx:pt>
          <cx:pt idx="17">9</cx:pt>
          <cx:pt idx="18">12</cx:pt>
          <cx:pt idx="19">1</cx:pt>
          <cx:pt idx="20">6</cx:pt>
          <cx:pt idx="21">9</cx:pt>
          <cx:pt idx="22">13</cx:pt>
          <cx:pt idx="23">12</cx:pt>
          <cx:pt idx="24">10</cx:pt>
          <cx:pt idx="25">17</cx:pt>
          <cx:pt idx="26">3</cx:pt>
          <cx:pt idx="27">13</cx:pt>
        </cx:lvl>
      </cx:numDim>
    </cx:data>
  </cx:chartData>
  <cx:chart>
    <cx:title pos="t" align="ctr" overlay="0">
      <cx:tx>
        <cx:txData>
          <cx:v>Most Watched Videos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Most Watched Videos</a:t>
          </a:r>
        </a:p>
      </cx:txPr>
    </cx:title>
    <cx:plotArea>
      <cx:plotAreaRegion>
        <cx:series layoutId="treemap" uniqueId="{069CEEBF-0045-9247-9940-1DEDBB64732C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83C4-9913-4A4D-8F07-884BFE5E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A8CC7-B52B-F44E-A140-D8EC9A19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A4C2-CE1A-2547-8E9F-D6A6806F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EFBB-982F-8443-8D35-B51891DC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50AD-1BB1-BD41-A92B-795A3AAC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1A69-B350-A340-ACB6-7C2BD765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5CC36-CEE3-694E-8B80-E7F7D823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B0CC-C871-9E45-98C0-A818D263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80EC-F5CD-D243-82F3-D574B3A0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9EBD-25D2-A943-80A1-09C3152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0E953-3568-AA4A-8CA3-8F9520A97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F0460-7172-AB47-8A1D-C5FD15CC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78AA-BE7C-3947-A560-3E39C5D0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6387-9526-6847-B784-6DEF3386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9B1A-3C96-5C47-80D1-DB78B3A1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BD5E-D940-8047-B2CD-278BDAA4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8007-B884-204A-A5C3-9E30748C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1ACE-093F-FF42-8829-1324923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51234-87A2-974D-BB3A-51189D21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5CCF-D557-3D44-9312-ADF5FB3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8CA-CA74-B04E-A562-3B98267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4E068-4ED3-0641-8F71-90754881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AEF3-B6AE-764B-A2C9-FD23BE34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8562-3605-FD42-8136-0AE731FB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50F55-737D-F849-9640-D2511738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4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34A2-D774-D947-9D80-E673E802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058A-AC08-BB4E-93FE-307217AB3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D3EC4-5A0E-E541-92FA-47F1D4861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27E32-E225-D242-A8A6-BF431116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DDDD-2607-2E43-87B6-904C5C15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A6E9-EE2B-4A4B-84ED-115FFE42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0055-25DD-2B42-8679-54435236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04769-758C-7747-BCB5-2E3532AF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4985C-62E5-EC47-99F2-6EB78361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80FBB-5154-C84D-B635-9B37291BC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4AD67-176C-1E46-8567-7CC512049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15262-422A-EE42-AF7D-84AF2B8E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9B78E-6053-C24D-B0A2-E0360F1B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D7F1F-919E-D842-837F-476C1E2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0868-0147-314B-949E-E3974FE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F7C8B-1F1A-F04F-A2FC-C4DBC7D7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3C636-C0F2-1C4F-9C87-F2EE576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7316-DD9C-7945-A37D-E91E2F9D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3CD6-94D8-A04C-988D-B8ACECF0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8B7ED-4F7C-FA40-86D5-BFB3EFE6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648DC-16C4-8C4A-9587-63C99F84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2C0C-36B4-AA42-B9A8-A8AE5372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92DF-5138-3C4D-9B2B-22D93E2F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D492B-26C3-5646-AB04-537E27AD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66A6-37FE-FC41-8021-BB3CF346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354A-BB27-6F41-958A-63A9E435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A67E1-E9ED-4E44-9DA1-A30A1F0A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1582-7C9B-644F-993E-38AE4506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50AB2-6A58-904D-A0B5-4C705A142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E016-A18C-8D41-8978-2B884441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EFB14-D2C1-804D-8803-45700EA9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35474-A517-5342-93D8-0C1DACFD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1804E-18E1-D84C-8276-BACE977D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97EC9-80DD-1A45-9F96-A3A3E404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AA40-B5D0-DA47-8E5F-1D9A1350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4FE1-1EFB-4743-B1E0-A01AC894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B3C6-0162-8E43-93F3-DF0D4D4B26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99B8-2D9B-A745-87A2-06E788B46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5551-14F5-F846-85E7-55B947A42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B36-E4A6-E043-A8BE-9CB0CB48F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3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F4A9-F15F-D24C-AA6B-0550C4A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Watched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67289-6283-624E-B0E3-1BBA22AC8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2851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3307A8E-ED39-0B4D-8638-CE3F0093B8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807464"/>
                  </p:ext>
                </p:extLst>
              </p:nvPr>
            </p:nvGraphicFramePr>
            <p:xfrm>
              <a:off x="904009" y="753979"/>
              <a:ext cx="10383982" cy="59738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3307A8E-ED39-0B4D-8638-CE3F0093B8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009" y="753979"/>
                <a:ext cx="10383982" cy="597386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2368FC-6176-BA4E-86D0-61F03A1D59DB}"/>
              </a:ext>
            </a:extLst>
          </p:cNvPr>
          <p:cNvSpPr txBox="1"/>
          <p:nvPr/>
        </p:nvSpPr>
        <p:spPr>
          <a:xfrm>
            <a:off x="2611873" y="384647"/>
            <a:ext cx="696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Linked Version: Chart updated as modifying the source of excel file</a:t>
            </a:r>
          </a:p>
        </p:txBody>
      </p:sp>
    </p:spTree>
    <p:extLst>
      <p:ext uri="{BB962C8B-B14F-4D97-AF65-F5344CB8AC3E}">
        <p14:creationId xmlns:p14="http://schemas.microsoft.com/office/powerpoint/2010/main" val="416980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2466EC-685D-FB48-8919-E93FEFEE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93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29AD6-3C43-A346-9428-FCC5C15904B5}"/>
              </a:ext>
            </a:extLst>
          </p:cNvPr>
          <p:cNvSpPr txBox="1"/>
          <p:nvPr/>
        </p:nvSpPr>
        <p:spPr>
          <a:xfrm>
            <a:off x="6941555" y="300077"/>
            <a:ext cx="450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picture: will not update automatically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5CC64-E1C2-5E48-8D0C-C7BFE3DA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55" y="2029159"/>
            <a:ext cx="5041494" cy="27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2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CFAED9-21D5-D54D-ABD8-3E991E986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794446"/>
              </p:ext>
            </p:extLst>
          </p:nvPr>
        </p:nvGraphicFramePr>
        <p:xfrm>
          <a:off x="288758" y="551220"/>
          <a:ext cx="9320463" cy="5829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9FA26E-D755-7B41-BF15-1CAD8255DB29}"/>
              </a:ext>
            </a:extLst>
          </p:cNvPr>
          <p:cNvSpPr txBox="1"/>
          <p:nvPr/>
        </p:nvSpPr>
        <p:spPr>
          <a:xfrm>
            <a:off x="288758" y="181887"/>
            <a:ext cx="1044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 option: allowing update the data and change the chart, but the source file won’t be effected</a:t>
            </a:r>
          </a:p>
        </p:txBody>
      </p:sp>
    </p:spTree>
    <p:extLst>
      <p:ext uri="{BB962C8B-B14F-4D97-AF65-F5344CB8AC3E}">
        <p14:creationId xmlns:p14="http://schemas.microsoft.com/office/powerpoint/2010/main" val="151122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Most Watched Videos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Watched Videos</dc:title>
  <dc:creator>Microsoft Office User</dc:creator>
  <cp:lastModifiedBy>Microsoft Office User</cp:lastModifiedBy>
  <cp:revision>2</cp:revision>
  <dcterms:created xsi:type="dcterms:W3CDTF">2019-07-12T09:22:41Z</dcterms:created>
  <dcterms:modified xsi:type="dcterms:W3CDTF">2019-07-12T09:38:09Z</dcterms:modified>
</cp:coreProperties>
</file>