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arlow Condensed Heavy" charset="1" panose="00000A06000000000000"/>
      <p:regular r:id="rId15"/>
    </p:embeddedFont>
    <p:embeddedFont>
      <p:font typeface="Akzidenz-Grotesk Heavy" charset="1" panose="02000503050000020004"/>
      <p:regular r:id="rId16"/>
    </p:embeddedFont>
    <p:embeddedFont>
      <p:font typeface="Open Sans Bold" charset="1" panose="020B0806030504020204"/>
      <p:regular r:id="rId17"/>
    </p:embeddedFont>
    <p:embeddedFont>
      <p:font typeface="Open Sans" charset="1" panose="020B0606030504020204"/>
      <p:regular r:id="rId18"/>
    </p:embeddedFont>
    <p:embeddedFont>
      <p:font typeface="Poppins Bold" charset="1" panose="00000800000000000000"/>
      <p:regular r:id="rId19"/>
    </p:embeddedFont>
    <p:embeddedFont>
      <p:font typeface="Poppins" charset="1" panose="00000500000000000000"/>
      <p:regular r:id="rId20"/>
    </p:embeddedFont>
    <p:embeddedFont>
      <p:font typeface="Anton" charset="1" panose="00000500000000000000"/>
      <p:regular r:id="rId21"/>
    </p:embeddedFont>
    <p:embeddedFont>
      <p:font typeface="Libre Franklin Heavy" charset="1" panose="00000A00000000000000"/>
      <p:regular r:id="rId22"/>
    </p:embeddedFont>
    <p:embeddedFont>
      <p:font typeface="Noto Sans Bold" charset="1" panose="020B0802040504020204"/>
      <p:regular r:id="rId23"/>
    </p:embeddedFont>
    <p:embeddedFont>
      <p:font typeface="Cocomat Pro Heavy" charset="1" panose="00000A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23.png" Type="http://schemas.openxmlformats.org/officeDocument/2006/relationships/image"/><Relationship Id="rId14" Target="../media/image24.svg" Type="http://schemas.openxmlformats.org/officeDocument/2006/relationships/image"/><Relationship Id="rId2" Target="../media/image18.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25.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30.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svg" Type="http://schemas.openxmlformats.org/officeDocument/2006/relationships/image"/><Relationship Id="rId2" Target="../media/image33.pn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469396" y="2719229"/>
            <a:ext cx="2544433" cy="2544433"/>
          </a:xfrm>
          <a:custGeom>
            <a:avLst/>
            <a:gdLst/>
            <a:ahLst/>
            <a:cxnLst/>
            <a:rect r="r" b="b" t="t" l="l"/>
            <a:pathLst>
              <a:path h="2544433" w="2544433">
                <a:moveTo>
                  <a:pt x="0" y="0"/>
                </a:moveTo>
                <a:lnTo>
                  <a:pt x="2544432" y="0"/>
                </a:lnTo>
                <a:lnTo>
                  <a:pt x="2544432" y="2544433"/>
                </a:lnTo>
                <a:lnTo>
                  <a:pt x="0" y="25444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98615" y="3307946"/>
            <a:ext cx="11071218" cy="5950354"/>
            <a:chOff x="-1270" y="0"/>
            <a:chExt cx="5373370" cy="2887980"/>
          </a:xfrm>
        </p:grpSpPr>
        <p:sp>
          <p:nvSpPr>
            <p:cNvPr name="Freeform 4" id="4"/>
            <p:cNvSpPr/>
            <p:nvPr/>
          </p:nvSpPr>
          <p:spPr>
            <a:xfrm flipH="true" flipV="false" rot="0">
              <a:off x="0" y="0"/>
              <a:ext cx="5373370" cy="2887980"/>
            </a:xfrm>
            <a:custGeom>
              <a:avLst/>
              <a:gdLst/>
              <a:ahLst/>
              <a:cxnLst/>
              <a:rect r="r" b="b" t="t" l="l"/>
              <a:pathLst>
                <a:path h="2887980" w="5373370">
                  <a:moveTo>
                    <a:pt x="0" y="621030"/>
                  </a:moveTo>
                  <a:cubicBezTo>
                    <a:pt x="0" y="963930"/>
                    <a:pt x="278130" y="1242060"/>
                    <a:pt x="621030" y="1242060"/>
                  </a:cubicBezTo>
                  <a:lnTo>
                    <a:pt x="1744980" y="1242060"/>
                  </a:lnTo>
                  <a:cubicBezTo>
                    <a:pt x="1770380" y="1242060"/>
                    <a:pt x="1790700" y="1263650"/>
                    <a:pt x="1790700" y="1289050"/>
                  </a:cubicBezTo>
                  <a:cubicBezTo>
                    <a:pt x="1790700" y="1380490"/>
                    <a:pt x="1811020" y="1466850"/>
                    <a:pt x="1845310" y="1545590"/>
                  </a:cubicBezTo>
                  <a:cubicBezTo>
                    <a:pt x="1866900" y="1592580"/>
                    <a:pt x="1832610" y="1645920"/>
                    <a:pt x="1780540" y="1645920"/>
                  </a:cubicBezTo>
                  <a:cubicBezTo>
                    <a:pt x="1437640" y="1645920"/>
                    <a:pt x="1159510" y="1924050"/>
                    <a:pt x="1159510" y="2266950"/>
                  </a:cubicBezTo>
                  <a:cubicBezTo>
                    <a:pt x="1159510" y="2609850"/>
                    <a:pt x="1437640" y="2887980"/>
                    <a:pt x="1780540" y="2887980"/>
                  </a:cubicBezTo>
                  <a:lnTo>
                    <a:pt x="4121150" y="2887980"/>
                  </a:lnTo>
                  <a:cubicBezTo>
                    <a:pt x="4464050" y="2887980"/>
                    <a:pt x="4742180" y="2609850"/>
                    <a:pt x="4742180" y="2266950"/>
                  </a:cubicBezTo>
                  <a:cubicBezTo>
                    <a:pt x="4742180" y="2175510"/>
                    <a:pt x="4721860" y="2089150"/>
                    <a:pt x="4687570" y="2010410"/>
                  </a:cubicBezTo>
                  <a:cubicBezTo>
                    <a:pt x="4665980" y="1963420"/>
                    <a:pt x="4700270" y="1910080"/>
                    <a:pt x="4752340" y="1910080"/>
                  </a:cubicBezTo>
                  <a:cubicBezTo>
                    <a:pt x="5095240" y="1910080"/>
                    <a:pt x="5373370" y="1631950"/>
                    <a:pt x="5373370" y="1289050"/>
                  </a:cubicBezTo>
                  <a:cubicBezTo>
                    <a:pt x="5373370" y="946150"/>
                    <a:pt x="5095240" y="668020"/>
                    <a:pt x="4752340" y="668020"/>
                  </a:cubicBezTo>
                  <a:lnTo>
                    <a:pt x="3628390" y="668020"/>
                  </a:lnTo>
                  <a:cubicBezTo>
                    <a:pt x="3602990" y="668020"/>
                    <a:pt x="3582670" y="647700"/>
                    <a:pt x="3582670" y="622300"/>
                  </a:cubicBezTo>
                  <a:lnTo>
                    <a:pt x="3582670" y="621030"/>
                  </a:lnTo>
                  <a:cubicBezTo>
                    <a:pt x="3582670" y="278130"/>
                    <a:pt x="3304540" y="0"/>
                    <a:pt x="2961640" y="0"/>
                  </a:cubicBezTo>
                  <a:lnTo>
                    <a:pt x="622300" y="0"/>
                  </a:lnTo>
                  <a:cubicBezTo>
                    <a:pt x="278130" y="0"/>
                    <a:pt x="0" y="278130"/>
                    <a:pt x="0" y="621030"/>
                  </a:cubicBezTo>
                  <a:close/>
                </a:path>
              </a:pathLst>
            </a:custGeom>
            <a:blipFill>
              <a:blip r:embed="rId4"/>
              <a:stretch>
                <a:fillRect l="0" t="-25821" r="0" b="-13723"/>
              </a:stretch>
            </a:blipFill>
          </p:spPr>
        </p:sp>
      </p:grpSp>
      <p:grpSp>
        <p:nvGrpSpPr>
          <p:cNvPr name="Group 5" id="5"/>
          <p:cNvGrpSpPr/>
          <p:nvPr/>
        </p:nvGrpSpPr>
        <p:grpSpPr>
          <a:xfrm rot="0">
            <a:off x="-1136521" y="3307946"/>
            <a:ext cx="2594369" cy="4588246"/>
            <a:chOff x="0" y="0"/>
            <a:chExt cx="683291" cy="1208427"/>
          </a:xfrm>
        </p:grpSpPr>
        <p:sp>
          <p:nvSpPr>
            <p:cNvPr name="Freeform 6" id="6"/>
            <p:cNvSpPr/>
            <p:nvPr/>
          </p:nvSpPr>
          <p:spPr>
            <a:xfrm flipH="false" flipV="false" rot="0">
              <a:off x="0" y="0"/>
              <a:ext cx="683291" cy="1208427"/>
            </a:xfrm>
            <a:custGeom>
              <a:avLst/>
              <a:gdLst/>
              <a:ahLst/>
              <a:cxnLst/>
              <a:rect r="r" b="b" t="t" l="l"/>
              <a:pathLst>
                <a:path h="1208427" w="683291">
                  <a:moveTo>
                    <a:pt x="152190" y="0"/>
                  </a:moveTo>
                  <a:lnTo>
                    <a:pt x="531100" y="0"/>
                  </a:lnTo>
                  <a:cubicBezTo>
                    <a:pt x="571464" y="0"/>
                    <a:pt x="610174" y="16034"/>
                    <a:pt x="638715" y="44576"/>
                  </a:cubicBezTo>
                  <a:cubicBezTo>
                    <a:pt x="667256" y="73117"/>
                    <a:pt x="683291" y="111827"/>
                    <a:pt x="683291" y="152190"/>
                  </a:cubicBezTo>
                  <a:lnTo>
                    <a:pt x="683291" y="1056237"/>
                  </a:lnTo>
                  <a:cubicBezTo>
                    <a:pt x="683291" y="1096600"/>
                    <a:pt x="667256" y="1135310"/>
                    <a:pt x="638715" y="1163852"/>
                  </a:cubicBezTo>
                  <a:cubicBezTo>
                    <a:pt x="610174" y="1192393"/>
                    <a:pt x="571464" y="1208427"/>
                    <a:pt x="531100" y="1208427"/>
                  </a:cubicBezTo>
                  <a:lnTo>
                    <a:pt x="152190" y="1208427"/>
                  </a:lnTo>
                  <a:cubicBezTo>
                    <a:pt x="111827" y="1208427"/>
                    <a:pt x="73117" y="1192393"/>
                    <a:pt x="44576" y="1163852"/>
                  </a:cubicBezTo>
                  <a:cubicBezTo>
                    <a:pt x="16034" y="1135310"/>
                    <a:pt x="0" y="1096600"/>
                    <a:pt x="0" y="1056237"/>
                  </a:cubicBezTo>
                  <a:lnTo>
                    <a:pt x="0" y="152190"/>
                  </a:lnTo>
                  <a:cubicBezTo>
                    <a:pt x="0" y="111827"/>
                    <a:pt x="16034" y="73117"/>
                    <a:pt x="44576" y="44576"/>
                  </a:cubicBezTo>
                  <a:cubicBezTo>
                    <a:pt x="73117" y="16034"/>
                    <a:pt x="111827" y="0"/>
                    <a:pt x="152190" y="0"/>
                  </a:cubicBezTo>
                  <a:close/>
                </a:path>
              </a:pathLst>
            </a:custGeom>
            <a:solidFill>
              <a:srgbClr val="5188CC"/>
            </a:solidFill>
          </p:spPr>
        </p:sp>
        <p:sp>
          <p:nvSpPr>
            <p:cNvPr name="TextBox 7" id="7"/>
            <p:cNvSpPr txBox="true"/>
            <p:nvPr/>
          </p:nvSpPr>
          <p:spPr>
            <a:xfrm>
              <a:off x="0" y="-47625"/>
              <a:ext cx="683291" cy="1256052"/>
            </a:xfrm>
            <a:prstGeom prst="rect">
              <a:avLst/>
            </a:prstGeom>
          </p:spPr>
          <p:txBody>
            <a:bodyPr anchor="ctr" rtlCol="false" tIns="50800" lIns="50800" bIns="50800" rIns="50800"/>
            <a:lstStyle/>
            <a:p>
              <a:pPr algn="ctr">
                <a:lnSpc>
                  <a:spcPts val="2800"/>
                </a:lnSpc>
              </a:pPr>
            </a:p>
          </p:txBody>
        </p:sp>
      </p:grpSp>
      <p:sp>
        <p:nvSpPr>
          <p:cNvPr name="Freeform 8" id="8"/>
          <p:cNvSpPr/>
          <p:nvPr/>
        </p:nvSpPr>
        <p:spPr>
          <a:xfrm flipH="false" flipV="false" rot="0">
            <a:off x="13731511" y="1434222"/>
            <a:ext cx="305535" cy="302202"/>
          </a:xfrm>
          <a:custGeom>
            <a:avLst/>
            <a:gdLst/>
            <a:ahLst/>
            <a:cxnLst/>
            <a:rect r="r" b="b" t="t" l="l"/>
            <a:pathLst>
              <a:path h="302202" w="305535">
                <a:moveTo>
                  <a:pt x="0" y="0"/>
                </a:moveTo>
                <a:lnTo>
                  <a:pt x="305535" y="0"/>
                </a:lnTo>
                <a:lnTo>
                  <a:pt x="305535" y="302203"/>
                </a:lnTo>
                <a:lnTo>
                  <a:pt x="0" y="302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028700" y="-2522313"/>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958605" y="3307946"/>
            <a:ext cx="1025128" cy="1025128"/>
          </a:xfrm>
          <a:custGeom>
            <a:avLst/>
            <a:gdLst/>
            <a:ahLst/>
            <a:cxnLst/>
            <a:rect r="r" b="b" t="t" l="l"/>
            <a:pathLst>
              <a:path h="1025128" w="1025128">
                <a:moveTo>
                  <a:pt x="0" y="0"/>
                </a:moveTo>
                <a:lnTo>
                  <a:pt x="1025127" y="0"/>
                </a:lnTo>
                <a:lnTo>
                  <a:pt x="1025127" y="1025127"/>
                </a:lnTo>
                <a:lnTo>
                  <a:pt x="0" y="10251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7843805" y="824861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60664" y="60532"/>
            <a:ext cx="14680774" cy="2404105"/>
          </a:xfrm>
          <a:prstGeom prst="rect">
            <a:avLst/>
          </a:prstGeom>
        </p:spPr>
        <p:txBody>
          <a:bodyPr anchor="t" rtlCol="false" tIns="0" lIns="0" bIns="0" rIns="0">
            <a:spAutoFit/>
          </a:bodyPr>
          <a:lstStyle/>
          <a:p>
            <a:pPr algn="l">
              <a:lnSpc>
                <a:spcPts val="9269"/>
              </a:lnSpc>
            </a:pPr>
            <a:r>
              <a:rPr lang="en-US" b="true" sz="8999">
                <a:solidFill>
                  <a:srgbClr val="1800AD"/>
                </a:solidFill>
                <a:latin typeface="Barlow Condensed Heavy"/>
                <a:ea typeface="Barlow Condensed Heavy"/>
                <a:cs typeface="Barlow Condensed Heavy"/>
                <a:sym typeface="Barlow Condensed Heavy"/>
              </a:rPr>
              <a:t>FUNDAMENTOS DE ALGORITMO SEMESTRE 2025-2 </a:t>
            </a:r>
          </a:p>
        </p:txBody>
      </p:sp>
      <p:sp>
        <p:nvSpPr>
          <p:cNvPr name="Freeform 13" id="13"/>
          <p:cNvSpPr/>
          <p:nvPr/>
        </p:nvSpPr>
        <p:spPr>
          <a:xfrm flipH="false" flipV="false" rot="0">
            <a:off x="12769424" y="2436835"/>
            <a:ext cx="806841" cy="564789"/>
          </a:xfrm>
          <a:custGeom>
            <a:avLst/>
            <a:gdLst/>
            <a:ahLst/>
            <a:cxnLst/>
            <a:rect r="r" b="b" t="t" l="l"/>
            <a:pathLst>
              <a:path h="564789" w="806841">
                <a:moveTo>
                  <a:pt x="0" y="0"/>
                </a:moveTo>
                <a:lnTo>
                  <a:pt x="806840" y="0"/>
                </a:lnTo>
                <a:lnTo>
                  <a:pt x="806840" y="564788"/>
                </a:lnTo>
                <a:lnTo>
                  <a:pt x="0" y="56478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4" id="14"/>
          <p:cNvSpPr txBox="true"/>
          <p:nvPr/>
        </p:nvSpPr>
        <p:spPr>
          <a:xfrm rot="0">
            <a:off x="528605" y="2455112"/>
            <a:ext cx="7315200" cy="742823"/>
          </a:xfrm>
          <a:prstGeom prst="rect">
            <a:avLst/>
          </a:prstGeom>
        </p:spPr>
        <p:txBody>
          <a:bodyPr anchor="t" rtlCol="false" tIns="0" lIns="0" bIns="0" rIns="0">
            <a:spAutoFit/>
          </a:bodyPr>
          <a:lstStyle/>
          <a:p>
            <a:pPr algn="l">
              <a:lnSpc>
                <a:spcPts val="5371"/>
              </a:lnSpc>
            </a:pPr>
            <a:r>
              <a:rPr lang="en-US" sz="4100" b="true">
                <a:solidFill>
                  <a:srgbClr val="545454"/>
                </a:solidFill>
                <a:latin typeface="Akzidenz-Grotesk Heavy"/>
                <a:ea typeface="Akzidenz-Grotesk Heavy"/>
                <a:cs typeface="Akzidenz-Grotesk Heavy"/>
                <a:sym typeface="Akzidenz-Grotesk Heavy"/>
              </a:rPr>
              <a:t>Docente: Eber Cisneros </a:t>
            </a:r>
          </a:p>
        </p:txBody>
      </p:sp>
      <p:sp>
        <p:nvSpPr>
          <p:cNvPr name="Freeform 15" id="15"/>
          <p:cNvSpPr/>
          <p:nvPr/>
        </p:nvSpPr>
        <p:spPr>
          <a:xfrm flipH="false" flipV="false" rot="0">
            <a:off x="7660511" y="2849413"/>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4319471" y="416545"/>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7" id="17"/>
          <p:cNvGrpSpPr/>
          <p:nvPr/>
        </p:nvGrpSpPr>
        <p:grpSpPr>
          <a:xfrm rot="0">
            <a:off x="7600950" y="3600450"/>
            <a:ext cx="3086100" cy="308610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5D9F3"/>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800"/>
                </a:lnSpc>
              </a:pPr>
            </a:p>
          </p:txBody>
        </p:sp>
      </p:grpSp>
      <p:sp>
        <p:nvSpPr>
          <p:cNvPr name="TextBox 20" id="20"/>
          <p:cNvSpPr txBox="true"/>
          <p:nvPr/>
        </p:nvSpPr>
        <p:spPr>
          <a:xfrm rot="0">
            <a:off x="9901205" y="1113203"/>
            <a:ext cx="6961718" cy="1965477"/>
          </a:xfrm>
          <a:prstGeom prst="rect">
            <a:avLst/>
          </a:prstGeom>
        </p:spPr>
        <p:txBody>
          <a:bodyPr anchor="t" rtlCol="false" tIns="0" lIns="0" bIns="0" rIns="0">
            <a:spAutoFit/>
          </a:bodyPr>
          <a:lstStyle/>
          <a:p>
            <a:pPr algn="l">
              <a:lnSpc>
                <a:spcPts val="14955"/>
              </a:lnSpc>
            </a:pPr>
            <a:r>
              <a:rPr lang="en-US" sz="14519" b="true">
                <a:solidFill>
                  <a:srgbClr val="164485"/>
                </a:solidFill>
                <a:latin typeface="Barlow Condensed Heavy"/>
                <a:ea typeface="Barlow Condensed Heavy"/>
                <a:cs typeface="Barlow Condensed Heavy"/>
                <a:sym typeface="Barlow Condensed Heavy"/>
              </a:rPr>
              <a:t>GRUPO 5 </a:t>
            </a:r>
          </a:p>
        </p:txBody>
      </p:sp>
      <p:sp>
        <p:nvSpPr>
          <p:cNvPr name="Freeform 21" id="21"/>
          <p:cNvSpPr/>
          <p:nvPr/>
        </p:nvSpPr>
        <p:spPr>
          <a:xfrm flipH="false" flipV="false" rot="0">
            <a:off x="1602611" y="9029033"/>
            <a:ext cx="1483489" cy="458533"/>
          </a:xfrm>
          <a:custGeom>
            <a:avLst/>
            <a:gdLst/>
            <a:ahLst/>
            <a:cxnLst/>
            <a:rect r="r" b="b" t="t" l="l"/>
            <a:pathLst>
              <a:path h="458533" w="1483489">
                <a:moveTo>
                  <a:pt x="0" y="0"/>
                </a:moveTo>
                <a:lnTo>
                  <a:pt x="1483489" y="0"/>
                </a:lnTo>
                <a:lnTo>
                  <a:pt x="1483489" y="458534"/>
                </a:lnTo>
                <a:lnTo>
                  <a:pt x="0" y="4585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2" id="22"/>
          <p:cNvSpPr txBox="true"/>
          <p:nvPr/>
        </p:nvSpPr>
        <p:spPr>
          <a:xfrm rot="0">
            <a:off x="752921" y="3514725"/>
            <a:ext cx="4066729" cy="762465"/>
          </a:xfrm>
          <a:prstGeom prst="rect">
            <a:avLst/>
          </a:prstGeom>
        </p:spPr>
        <p:txBody>
          <a:bodyPr anchor="t" rtlCol="false" tIns="0" lIns="0" bIns="0" rIns="0">
            <a:spAutoFit/>
          </a:bodyPr>
          <a:lstStyle/>
          <a:p>
            <a:pPr algn="ctr">
              <a:lnSpc>
                <a:spcPts val="6274"/>
              </a:lnSpc>
            </a:pPr>
            <a:r>
              <a:rPr lang="en-US" b="true" sz="4481">
                <a:solidFill>
                  <a:srgbClr val="000000"/>
                </a:solidFill>
                <a:latin typeface="Open Sans Bold"/>
                <a:ea typeface="Open Sans Bold"/>
                <a:cs typeface="Open Sans Bold"/>
                <a:sym typeface="Open Sans Bold"/>
              </a:rPr>
              <a:t>INTEGRANTES:</a:t>
            </a:r>
          </a:p>
        </p:txBody>
      </p:sp>
      <p:sp>
        <p:nvSpPr>
          <p:cNvPr name="TextBox 23" id="23"/>
          <p:cNvSpPr txBox="true"/>
          <p:nvPr/>
        </p:nvSpPr>
        <p:spPr>
          <a:xfrm rot="0">
            <a:off x="-133297" y="4286999"/>
            <a:ext cx="5624527" cy="466294"/>
          </a:xfrm>
          <a:prstGeom prst="rect">
            <a:avLst/>
          </a:prstGeom>
        </p:spPr>
        <p:txBody>
          <a:bodyPr anchor="t" rtlCol="false" tIns="0" lIns="0" bIns="0" rIns="0">
            <a:spAutoFit/>
          </a:bodyPr>
          <a:lstStyle/>
          <a:p>
            <a:pPr algn="ctr">
              <a:lnSpc>
                <a:spcPts val="3791"/>
              </a:lnSpc>
            </a:pPr>
            <a:r>
              <a:rPr lang="en-US" sz="2707" b="true">
                <a:solidFill>
                  <a:srgbClr val="000000"/>
                </a:solidFill>
                <a:latin typeface="Open Sans Bold"/>
                <a:ea typeface="Open Sans Bold"/>
                <a:cs typeface="Open Sans Bold"/>
                <a:sym typeface="Open Sans Bold"/>
              </a:rPr>
              <a:t>1:Yeferson Ricra Arana</a:t>
            </a:r>
          </a:p>
        </p:txBody>
      </p:sp>
      <p:sp>
        <p:nvSpPr>
          <p:cNvPr name="TextBox 24" id="24"/>
          <p:cNvSpPr txBox="true"/>
          <p:nvPr/>
        </p:nvSpPr>
        <p:spPr>
          <a:xfrm rot="0">
            <a:off x="781794" y="6686966"/>
            <a:ext cx="246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5</a:t>
            </a:r>
          </a:p>
        </p:txBody>
      </p:sp>
      <p:sp>
        <p:nvSpPr>
          <p:cNvPr name="TextBox 25" id="25"/>
          <p:cNvSpPr txBox="true"/>
          <p:nvPr/>
        </p:nvSpPr>
        <p:spPr>
          <a:xfrm rot="0">
            <a:off x="-354151" y="6039901"/>
            <a:ext cx="7191375"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4:  jimmy clemente vega</a:t>
            </a:r>
          </a:p>
        </p:txBody>
      </p:sp>
      <p:sp>
        <p:nvSpPr>
          <p:cNvPr name="TextBox 26" id="26"/>
          <p:cNvSpPr txBox="true"/>
          <p:nvPr/>
        </p:nvSpPr>
        <p:spPr>
          <a:xfrm rot="0">
            <a:off x="905247" y="5507136"/>
            <a:ext cx="246906"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3</a:t>
            </a:r>
          </a:p>
        </p:txBody>
      </p:sp>
      <p:sp>
        <p:nvSpPr>
          <p:cNvPr name="TextBox 27" id="27"/>
          <p:cNvSpPr txBox="true"/>
          <p:nvPr/>
        </p:nvSpPr>
        <p:spPr>
          <a:xfrm rot="0">
            <a:off x="-1206693" y="5516661"/>
            <a:ext cx="10350693" cy="514350"/>
          </a:xfrm>
          <a:prstGeom prst="rect">
            <a:avLst/>
          </a:prstGeom>
        </p:spPr>
        <p:txBody>
          <a:bodyPr anchor="t" rtlCol="false" tIns="0" lIns="0" bIns="0" rIns="0">
            <a:spAutoFit/>
          </a:bodyPr>
          <a:lstStyle/>
          <a:p>
            <a:pPr algn="ctr">
              <a:lnSpc>
                <a:spcPts val="4200"/>
              </a:lnSpc>
            </a:pPr>
            <a:r>
              <a:rPr lang="en-US" sz="3000" b="true">
                <a:solidFill>
                  <a:srgbClr val="000000"/>
                </a:solidFill>
                <a:latin typeface="Open Sans Bold"/>
                <a:ea typeface="Open Sans Bold"/>
                <a:cs typeface="Open Sans Bold"/>
                <a:sym typeface="Open Sans Bold"/>
              </a:rPr>
              <a:t>Exar Thiago Rosales Young </a:t>
            </a:r>
          </a:p>
        </p:txBody>
      </p:sp>
      <p:sp>
        <p:nvSpPr>
          <p:cNvPr name="TextBox 28" id="28"/>
          <p:cNvSpPr txBox="true"/>
          <p:nvPr/>
        </p:nvSpPr>
        <p:spPr>
          <a:xfrm rot="0">
            <a:off x="737401" y="4860071"/>
            <a:ext cx="5624527"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2:  Gustavo Blacido Siccha</a:t>
            </a:r>
          </a:p>
        </p:txBody>
      </p:sp>
      <p:sp>
        <p:nvSpPr>
          <p:cNvPr name="TextBox 29" id="29"/>
          <p:cNvSpPr txBox="true"/>
          <p:nvPr/>
        </p:nvSpPr>
        <p:spPr>
          <a:xfrm rot="0">
            <a:off x="737401" y="6686966"/>
            <a:ext cx="7191375" cy="580390"/>
          </a:xfrm>
          <a:prstGeom prst="rect">
            <a:avLst/>
          </a:prstGeom>
        </p:spPr>
        <p:txBody>
          <a:bodyPr anchor="t" rtlCol="false" tIns="0" lIns="0" bIns="0" rIns="0">
            <a:spAutoFit/>
          </a:bodyPr>
          <a:lstStyle/>
          <a:p>
            <a:pPr algn="ctr">
              <a:lnSpc>
                <a:spcPts val="4759"/>
              </a:lnSpc>
            </a:pPr>
            <a:r>
              <a:rPr lang="en-US" sz="3399" b="true">
                <a:solidFill>
                  <a:srgbClr val="000000"/>
                </a:solidFill>
                <a:latin typeface="Open Sans Bold"/>
                <a:ea typeface="Open Sans Bold"/>
                <a:cs typeface="Open Sans Bold"/>
                <a:sym typeface="Open Sans Bold"/>
              </a:rPr>
              <a:t>Fabrizio Raul Obregon Lagua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798849" y="1904242"/>
            <a:ext cx="14690301" cy="4643246"/>
          </a:xfrm>
          <a:prstGeom prst="rect">
            <a:avLst/>
          </a:prstGeom>
        </p:spPr>
        <p:txBody>
          <a:bodyPr anchor="t" rtlCol="false" tIns="0" lIns="0" bIns="0" rIns="0">
            <a:spAutoFit/>
          </a:bodyPr>
          <a:lstStyle/>
          <a:p>
            <a:pPr algn="just" marL="0" indent="0" lvl="0">
              <a:lnSpc>
                <a:spcPts val="5248"/>
              </a:lnSpc>
              <a:spcBef>
                <a:spcPct val="0"/>
              </a:spcBef>
            </a:pPr>
            <a:r>
              <a:rPr lang="en-US" b="true" sz="3749">
                <a:solidFill>
                  <a:srgbClr val="FFFFFF"/>
                </a:solidFill>
                <a:latin typeface="Poppins Bold"/>
                <a:ea typeface="Poppins Bold"/>
                <a:cs typeface="Poppins Bold"/>
                <a:sym typeface="Poppins Bold"/>
              </a:rPr>
              <a:t>HISTORIA DE USUARIO TÍTULO</a:t>
            </a:r>
            <a:r>
              <a:rPr lang="en-US" sz="3749">
                <a:solidFill>
                  <a:srgbClr val="FFFFFF"/>
                </a:solidFill>
                <a:latin typeface="Poppins"/>
                <a:ea typeface="Poppins"/>
                <a:cs typeface="Poppins"/>
                <a:sym typeface="Poppins"/>
              </a:rPr>
              <a:t>: CÁLCULO DEL PRECIO FINAL DE UN PRODUCTO SEGÚN EL TIPO DE CLIENTE COMO CLIENTE DE LA TIENDA DE TECNOLOGÍA, QUIERO QUE EL SISTEMA DE FACTURACIÓN CALCULE EL PRECIO FINAL DE UN PRODUCTO APLICANDO DESCUENTOS SEGÚN MI TIPO DE CLIENTE Y EL IGV CORRESPONDIENTE, PARA CONOCER DE MANERA CLARA Y PRECISA CUÁNTO DEBO PAGAR EN MI COMPRA.</a:t>
            </a:r>
          </a:p>
        </p:txBody>
      </p:sp>
      <p:sp>
        <p:nvSpPr>
          <p:cNvPr name="TextBox 3" id="3"/>
          <p:cNvSpPr txBox="true"/>
          <p:nvPr/>
        </p:nvSpPr>
        <p:spPr>
          <a:xfrm rot="0">
            <a:off x="1028700" y="225596"/>
            <a:ext cx="15768340" cy="803104"/>
          </a:xfrm>
          <a:prstGeom prst="rect">
            <a:avLst/>
          </a:prstGeom>
        </p:spPr>
        <p:txBody>
          <a:bodyPr anchor="t" rtlCol="false" tIns="0" lIns="0" bIns="0" rIns="0">
            <a:spAutoFit/>
          </a:bodyPr>
          <a:lstStyle/>
          <a:p>
            <a:pPr algn="ctr">
              <a:lnSpc>
                <a:spcPts val="6659"/>
              </a:lnSpc>
              <a:spcBef>
                <a:spcPct val="0"/>
              </a:spcBef>
            </a:pPr>
            <a:r>
              <a:rPr lang="en-US" sz="4756" u="sng">
                <a:solidFill>
                  <a:srgbClr val="FFCA2B"/>
                </a:solidFill>
                <a:latin typeface="Anton"/>
                <a:ea typeface="Anton"/>
                <a:cs typeface="Anton"/>
                <a:sym typeface="Anton"/>
              </a:rPr>
              <a:t>PROYECTO: SISTEMA DE FACTURACIÓN PARA UNA TIENDA DE TECNOLOGÍA </a:t>
            </a:r>
          </a:p>
        </p:txBody>
      </p:sp>
      <p:sp>
        <p:nvSpPr>
          <p:cNvPr name="Freeform 4" id="4"/>
          <p:cNvSpPr/>
          <p:nvPr/>
        </p:nvSpPr>
        <p:spPr>
          <a:xfrm flipH="false" flipV="false" rot="0">
            <a:off x="15646541" y="7772647"/>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798849" y="8950391"/>
            <a:ext cx="15460451" cy="307909"/>
            <a:chOff x="0" y="0"/>
            <a:chExt cx="4071888" cy="81095"/>
          </a:xfrm>
        </p:grpSpPr>
        <p:sp>
          <p:nvSpPr>
            <p:cNvPr name="Freeform 6" id="6"/>
            <p:cNvSpPr/>
            <p:nvPr/>
          </p:nvSpPr>
          <p:spPr>
            <a:xfrm flipH="false" flipV="false" rot="0">
              <a:off x="0" y="0"/>
              <a:ext cx="4071888" cy="81095"/>
            </a:xfrm>
            <a:custGeom>
              <a:avLst/>
              <a:gdLst/>
              <a:ahLst/>
              <a:cxnLst/>
              <a:rect r="r" b="b" t="t" l="l"/>
              <a:pathLst>
                <a:path h="81095" w="4071888">
                  <a:moveTo>
                    <a:pt x="3505" y="0"/>
                  </a:moveTo>
                  <a:lnTo>
                    <a:pt x="4068383" y="0"/>
                  </a:lnTo>
                  <a:cubicBezTo>
                    <a:pt x="4070319" y="0"/>
                    <a:pt x="4071888" y="1569"/>
                    <a:pt x="4071888" y="3505"/>
                  </a:cubicBezTo>
                  <a:lnTo>
                    <a:pt x="4071888" y="77590"/>
                  </a:lnTo>
                  <a:cubicBezTo>
                    <a:pt x="4071888" y="79526"/>
                    <a:pt x="4070319" y="81095"/>
                    <a:pt x="4068383" y="81095"/>
                  </a:cubicBezTo>
                  <a:lnTo>
                    <a:pt x="3505" y="81095"/>
                  </a:lnTo>
                  <a:cubicBezTo>
                    <a:pt x="1569" y="81095"/>
                    <a:pt x="0" y="79526"/>
                    <a:pt x="0" y="77590"/>
                  </a:cubicBezTo>
                  <a:lnTo>
                    <a:pt x="0" y="3505"/>
                  </a:lnTo>
                  <a:cubicBezTo>
                    <a:pt x="0" y="1569"/>
                    <a:pt x="1569" y="0"/>
                    <a:pt x="3505" y="0"/>
                  </a:cubicBezTo>
                  <a:close/>
                </a:path>
              </a:pathLst>
            </a:custGeom>
            <a:gradFill rotWithShape="true">
              <a:gsLst>
                <a:gs pos="0">
                  <a:srgbClr val="012E39">
                    <a:alpha val="100000"/>
                  </a:srgbClr>
                </a:gs>
                <a:gs pos="100000">
                  <a:srgbClr val="07D2D8">
                    <a:alpha val="100000"/>
                  </a:srgbClr>
                </a:gs>
              </a:gsLst>
              <a:lin ang="0"/>
            </a:gradFill>
          </p:spPr>
        </p:sp>
        <p:sp>
          <p:nvSpPr>
            <p:cNvPr name="TextBox 7" id="7"/>
            <p:cNvSpPr txBox="true"/>
            <p:nvPr/>
          </p:nvSpPr>
          <p:spPr>
            <a:xfrm>
              <a:off x="0" y="-38100"/>
              <a:ext cx="4071888" cy="119195"/>
            </a:xfrm>
            <a:prstGeom prst="rect">
              <a:avLst/>
            </a:prstGeom>
          </p:spPr>
          <p:txBody>
            <a:bodyPr anchor="ctr" rtlCol="false" tIns="50800" lIns="50800" bIns="50800" rIns="50800"/>
            <a:lstStyle/>
            <a:p>
              <a:pPr algn="ctr">
                <a:lnSpc>
                  <a:spcPts val="2171"/>
                </a:lnSpc>
              </a:pPr>
            </a:p>
          </p:txBody>
        </p:sp>
      </p:grpSp>
      <p:sp>
        <p:nvSpPr>
          <p:cNvPr name="Freeform 8" id="8"/>
          <p:cNvSpPr/>
          <p:nvPr/>
        </p:nvSpPr>
        <p:spPr>
          <a:xfrm flipH="false" flipV="false" rot="0">
            <a:off x="-4971834" y="6719410"/>
            <a:ext cx="6000534" cy="3567590"/>
          </a:xfrm>
          <a:custGeom>
            <a:avLst/>
            <a:gdLst/>
            <a:ahLst/>
            <a:cxnLst/>
            <a:rect r="r" b="b" t="t" l="l"/>
            <a:pathLst>
              <a:path h="3567590" w="6000534">
                <a:moveTo>
                  <a:pt x="0" y="0"/>
                </a:moveTo>
                <a:lnTo>
                  <a:pt x="6000534" y="0"/>
                </a:lnTo>
                <a:lnTo>
                  <a:pt x="6000534" y="3567590"/>
                </a:lnTo>
                <a:lnTo>
                  <a:pt x="0" y="35675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130031" y="-1113785"/>
            <a:ext cx="6000534" cy="3567590"/>
          </a:xfrm>
          <a:custGeom>
            <a:avLst/>
            <a:gdLst/>
            <a:ahLst/>
            <a:cxnLst/>
            <a:rect r="r" b="b" t="t" l="l"/>
            <a:pathLst>
              <a:path h="3567590" w="6000534">
                <a:moveTo>
                  <a:pt x="0" y="0"/>
                </a:moveTo>
                <a:lnTo>
                  <a:pt x="6000534" y="0"/>
                </a:lnTo>
                <a:lnTo>
                  <a:pt x="6000534" y="3567591"/>
                </a:lnTo>
                <a:lnTo>
                  <a:pt x="0" y="3567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985509">
            <a:off x="17449138" y="-58312"/>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985509">
            <a:off x="819775" y="9032251"/>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3735336" y="7908719"/>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73066" y="3545426"/>
            <a:ext cx="14998265" cy="2038210"/>
          </a:xfrm>
          <a:custGeom>
            <a:avLst/>
            <a:gdLst/>
            <a:ahLst/>
            <a:cxnLst/>
            <a:rect r="r" b="b" t="t" l="l"/>
            <a:pathLst>
              <a:path h="2038210" w="14998265">
                <a:moveTo>
                  <a:pt x="0" y="0"/>
                </a:moveTo>
                <a:lnTo>
                  <a:pt x="14998264" y="0"/>
                </a:lnTo>
                <a:lnTo>
                  <a:pt x="14998264" y="2038210"/>
                </a:lnTo>
                <a:lnTo>
                  <a:pt x="0" y="2038210"/>
                </a:lnTo>
                <a:lnTo>
                  <a:pt x="0" y="0"/>
                </a:lnTo>
                <a:close/>
              </a:path>
            </a:pathLst>
          </a:custGeom>
          <a:blipFill>
            <a:blip r:embed="rId2"/>
            <a:stretch>
              <a:fillRect l="0" t="0" r="0" b="-1180"/>
            </a:stretch>
          </a:blipFill>
        </p:spPr>
      </p:sp>
      <p:grpSp>
        <p:nvGrpSpPr>
          <p:cNvPr name="Group 3" id="3"/>
          <p:cNvGrpSpPr/>
          <p:nvPr/>
        </p:nvGrpSpPr>
        <p:grpSpPr>
          <a:xfrm rot="0">
            <a:off x="1662857" y="-2082409"/>
            <a:ext cx="13843306" cy="4667572"/>
            <a:chOff x="0" y="0"/>
            <a:chExt cx="18457741" cy="6223429"/>
          </a:xfrm>
        </p:grpSpPr>
        <p:sp>
          <p:nvSpPr>
            <p:cNvPr name="TextBox 4" id="4"/>
            <p:cNvSpPr txBox="true"/>
            <p:nvPr/>
          </p:nvSpPr>
          <p:spPr>
            <a:xfrm rot="0">
              <a:off x="0" y="3412495"/>
              <a:ext cx="18457741" cy="28109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DECLARACION DE VARIABLES</a:t>
              </a:r>
            </a:p>
          </p:txBody>
        </p:sp>
        <p:sp>
          <p:nvSpPr>
            <p:cNvPr name="TextBox 5" id="5"/>
            <p:cNvSpPr txBox="true"/>
            <p:nvPr/>
          </p:nvSpPr>
          <p:spPr>
            <a:xfrm rot="0">
              <a:off x="0" y="542925"/>
              <a:ext cx="18457741" cy="3478264"/>
            </a:xfrm>
            <a:prstGeom prst="rect">
              <a:avLst/>
            </a:prstGeom>
          </p:spPr>
          <p:txBody>
            <a:bodyPr anchor="t" rtlCol="false" tIns="0" lIns="0" bIns="0" rIns="0">
              <a:spAutoFit/>
            </a:bodyPr>
            <a:lstStyle/>
            <a:p>
              <a:pPr algn="ctr" marL="0" indent="0" lvl="0">
                <a:lnSpc>
                  <a:spcPts val="18034"/>
                </a:lnSpc>
              </a:pPr>
            </a:p>
          </p:txBody>
        </p:sp>
      </p:grpSp>
      <p:grpSp>
        <p:nvGrpSpPr>
          <p:cNvPr name="Group 6" id="6"/>
          <p:cNvGrpSpPr/>
          <p:nvPr/>
        </p:nvGrpSpPr>
        <p:grpSpPr>
          <a:xfrm rot="0">
            <a:off x="1573066" y="8971321"/>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112465" y="7772647"/>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45254" y="464794"/>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01</a:t>
              </a:r>
            </a:p>
          </p:txBody>
        </p:sp>
      </p:grpSp>
      <p:sp>
        <p:nvSpPr>
          <p:cNvPr name="Freeform 13" id="13"/>
          <p:cNvSpPr/>
          <p:nvPr/>
        </p:nvSpPr>
        <p:spPr>
          <a:xfrm flipH="false" flipV="false" rot="985509">
            <a:off x="16635057" y="7044325"/>
            <a:ext cx="789236" cy="1456644"/>
          </a:xfrm>
          <a:custGeom>
            <a:avLst/>
            <a:gdLst/>
            <a:ahLst/>
            <a:cxnLst/>
            <a:rect r="r" b="b" t="t" l="l"/>
            <a:pathLst>
              <a:path h="1456644" w="789236">
                <a:moveTo>
                  <a:pt x="0" y="0"/>
                </a:moveTo>
                <a:lnTo>
                  <a:pt x="789236" y="0"/>
                </a:lnTo>
                <a:lnTo>
                  <a:pt x="789236" y="1456644"/>
                </a:lnTo>
                <a:lnTo>
                  <a:pt x="0" y="14566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5848728" y="1028700"/>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940255" y="7127724"/>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2984123" y="1940241"/>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3012846">
            <a:off x="17298913" y="9578093"/>
            <a:ext cx="1425610" cy="469155"/>
          </a:xfrm>
          <a:custGeom>
            <a:avLst/>
            <a:gdLst/>
            <a:ahLst/>
            <a:cxnLst/>
            <a:rect r="r" b="b" t="t" l="l"/>
            <a:pathLst>
              <a:path h="469155" w="1425610">
                <a:moveTo>
                  <a:pt x="0" y="0"/>
                </a:moveTo>
                <a:lnTo>
                  <a:pt x="1425610" y="0"/>
                </a:lnTo>
                <a:lnTo>
                  <a:pt x="1425610" y="469155"/>
                </a:lnTo>
                <a:lnTo>
                  <a:pt x="0" y="4691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8" id="18"/>
          <p:cNvSpPr/>
          <p:nvPr/>
        </p:nvSpPr>
        <p:spPr>
          <a:xfrm flipH="false" flipV="false" rot="-5584552">
            <a:off x="2115939" y="7304403"/>
            <a:ext cx="706616" cy="1756977"/>
          </a:xfrm>
          <a:custGeom>
            <a:avLst/>
            <a:gdLst/>
            <a:ahLst/>
            <a:cxnLst/>
            <a:rect r="r" b="b" t="t" l="l"/>
            <a:pathLst>
              <a:path h="1756977" w="706616">
                <a:moveTo>
                  <a:pt x="0" y="0"/>
                </a:moveTo>
                <a:lnTo>
                  <a:pt x="706615" y="0"/>
                </a:lnTo>
                <a:lnTo>
                  <a:pt x="706615" y="1756978"/>
                </a:lnTo>
                <a:lnTo>
                  <a:pt x="0" y="175697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4931726">
            <a:off x="15931470" y="1193779"/>
            <a:ext cx="2232993" cy="2924157"/>
          </a:xfrm>
          <a:custGeom>
            <a:avLst/>
            <a:gdLst/>
            <a:ahLst/>
            <a:cxnLst/>
            <a:rect r="r" b="b" t="t" l="l"/>
            <a:pathLst>
              <a:path h="2924157" w="2232993">
                <a:moveTo>
                  <a:pt x="0" y="0"/>
                </a:moveTo>
                <a:lnTo>
                  <a:pt x="2232992" y="0"/>
                </a:lnTo>
                <a:lnTo>
                  <a:pt x="2232992" y="2924157"/>
                </a:lnTo>
                <a:lnTo>
                  <a:pt x="0" y="292415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913203" y="2956190"/>
            <a:ext cx="14461595" cy="3687707"/>
          </a:xfrm>
          <a:custGeom>
            <a:avLst/>
            <a:gdLst/>
            <a:ahLst/>
            <a:cxnLst/>
            <a:rect r="r" b="b" t="t" l="l"/>
            <a:pathLst>
              <a:path h="3687707" w="14461595">
                <a:moveTo>
                  <a:pt x="0" y="0"/>
                </a:moveTo>
                <a:lnTo>
                  <a:pt x="14461594" y="0"/>
                </a:lnTo>
                <a:lnTo>
                  <a:pt x="14461594" y="3687706"/>
                </a:lnTo>
                <a:lnTo>
                  <a:pt x="0" y="3687706"/>
                </a:lnTo>
                <a:lnTo>
                  <a:pt x="0" y="0"/>
                </a:lnTo>
                <a:close/>
              </a:path>
            </a:pathLst>
          </a:custGeom>
          <a:blipFill>
            <a:blip r:embed="rId2"/>
            <a:stretch>
              <a:fillRect l="0" t="0" r="0" b="0"/>
            </a:stretch>
          </a:blipFill>
        </p:spPr>
      </p:sp>
      <p:grpSp>
        <p:nvGrpSpPr>
          <p:cNvPr name="Group 3" id="3"/>
          <p:cNvGrpSpPr/>
          <p:nvPr/>
        </p:nvGrpSpPr>
        <p:grpSpPr>
          <a:xfrm rot="0">
            <a:off x="3295535" y="-2139537"/>
            <a:ext cx="11696930" cy="3657922"/>
            <a:chOff x="0" y="0"/>
            <a:chExt cx="15595907" cy="4877229"/>
          </a:xfrm>
        </p:grpSpPr>
        <p:sp>
          <p:nvSpPr>
            <p:cNvPr name="TextBox 4" id="4"/>
            <p:cNvSpPr txBox="true"/>
            <p:nvPr/>
          </p:nvSpPr>
          <p:spPr>
            <a:xfrm rot="0">
              <a:off x="0" y="3412495"/>
              <a:ext cx="15595907" cy="14647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INGRESO DE DATOS</a:t>
              </a:r>
            </a:p>
          </p:txBody>
        </p:sp>
        <p:sp>
          <p:nvSpPr>
            <p:cNvPr name="TextBox 5" id="5"/>
            <p:cNvSpPr txBox="true"/>
            <p:nvPr/>
          </p:nvSpPr>
          <p:spPr>
            <a:xfrm rot="0">
              <a:off x="0" y="542925"/>
              <a:ext cx="15595907" cy="3478264"/>
            </a:xfrm>
            <a:prstGeom prst="rect">
              <a:avLst/>
            </a:prstGeom>
          </p:spPr>
          <p:txBody>
            <a:bodyPr anchor="t" rtlCol="false" tIns="0" lIns="0" bIns="0" rIns="0">
              <a:spAutoFit/>
            </a:bodyPr>
            <a:lstStyle/>
            <a:p>
              <a:pPr algn="ctr" marL="0" indent="0" lvl="0">
                <a:lnSpc>
                  <a:spcPts val="18034"/>
                </a:lnSpc>
              </a:pPr>
            </a:p>
          </p:txBody>
        </p:sp>
      </p:grpSp>
      <p:grpSp>
        <p:nvGrpSpPr>
          <p:cNvPr name="Group 6" id="6"/>
          <p:cNvGrpSpPr/>
          <p:nvPr/>
        </p:nvGrpSpPr>
        <p:grpSpPr>
          <a:xfrm rot="0">
            <a:off x="2233800" y="9114811"/>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992465" y="8081701"/>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464794" y="814367"/>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02</a:t>
              </a:r>
            </a:p>
          </p:txBody>
        </p:sp>
      </p:grpSp>
      <p:sp>
        <p:nvSpPr>
          <p:cNvPr name="Freeform 13" id="13"/>
          <p:cNvSpPr/>
          <p:nvPr/>
        </p:nvSpPr>
        <p:spPr>
          <a:xfrm flipH="false" flipV="false" rot="0">
            <a:off x="7818302" y="7759240"/>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5372909" y="169445"/>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2984123" y="1940241"/>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1231305" y="8217773"/>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17123111" y="5143500"/>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931726">
            <a:off x="15571354" y="800623"/>
            <a:ext cx="2232993" cy="2924157"/>
          </a:xfrm>
          <a:custGeom>
            <a:avLst/>
            <a:gdLst/>
            <a:ahLst/>
            <a:cxnLst/>
            <a:rect r="r" b="b" t="t" l="l"/>
            <a:pathLst>
              <a:path h="2924157" w="2232993">
                <a:moveTo>
                  <a:pt x="0" y="0"/>
                </a:moveTo>
                <a:lnTo>
                  <a:pt x="2232993" y="0"/>
                </a:lnTo>
                <a:lnTo>
                  <a:pt x="2232993" y="2924158"/>
                </a:lnTo>
                <a:lnTo>
                  <a:pt x="0" y="29241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767579" y="1236130"/>
            <a:ext cx="7861709" cy="5658942"/>
          </a:xfrm>
          <a:custGeom>
            <a:avLst/>
            <a:gdLst/>
            <a:ahLst/>
            <a:cxnLst/>
            <a:rect r="r" b="b" t="t" l="l"/>
            <a:pathLst>
              <a:path h="5658942" w="7861709">
                <a:moveTo>
                  <a:pt x="0" y="0"/>
                </a:moveTo>
                <a:lnTo>
                  <a:pt x="7861709" y="0"/>
                </a:lnTo>
                <a:lnTo>
                  <a:pt x="7861709" y="5658943"/>
                </a:lnTo>
                <a:lnTo>
                  <a:pt x="0" y="5658943"/>
                </a:lnTo>
                <a:lnTo>
                  <a:pt x="0" y="0"/>
                </a:lnTo>
                <a:close/>
              </a:path>
            </a:pathLst>
          </a:custGeom>
          <a:blipFill>
            <a:blip r:embed="rId2"/>
            <a:stretch>
              <a:fillRect l="-737" t="0" r="-2187" b="-1006"/>
            </a:stretch>
          </a:blipFill>
        </p:spPr>
      </p:sp>
      <p:sp>
        <p:nvSpPr>
          <p:cNvPr name="Freeform 3" id="3"/>
          <p:cNvSpPr/>
          <p:nvPr/>
        </p:nvSpPr>
        <p:spPr>
          <a:xfrm flipH="false" flipV="false" rot="0">
            <a:off x="2530931" y="6959192"/>
            <a:ext cx="12335005" cy="2297395"/>
          </a:xfrm>
          <a:custGeom>
            <a:avLst/>
            <a:gdLst/>
            <a:ahLst/>
            <a:cxnLst/>
            <a:rect r="r" b="b" t="t" l="l"/>
            <a:pathLst>
              <a:path h="2297395" w="12335005">
                <a:moveTo>
                  <a:pt x="0" y="0"/>
                </a:moveTo>
                <a:lnTo>
                  <a:pt x="12335005" y="0"/>
                </a:lnTo>
                <a:lnTo>
                  <a:pt x="12335005" y="2297395"/>
                </a:lnTo>
                <a:lnTo>
                  <a:pt x="0" y="2297395"/>
                </a:lnTo>
                <a:lnTo>
                  <a:pt x="0" y="0"/>
                </a:lnTo>
                <a:close/>
              </a:path>
            </a:pathLst>
          </a:custGeom>
          <a:blipFill>
            <a:blip r:embed="rId3"/>
            <a:stretch>
              <a:fillRect l="0" t="0" r="0" b="0"/>
            </a:stretch>
          </a:blipFill>
        </p:spPr>
      </p:sp>
      <p:grpSp>
        <p:nvGrpSpPr>
          <p:cNvPr name="Group 4" id="4"/>
          <p:cNvGrpSpPr/>
          <p:nvPr/>
        </p:nvGrpSpPr>
        <p:grpSpPr>
          <a:xfrm rot="0">
            <a:off x="4406574" y="-2485912"/>
            <a:ext cx="8583719" cy="3657922"/>
            <a:chOff x="0" y="0"/>
            <a:chExt cx="11444959" cy="4877229"/>
          </a:xfrm>
        </p:grpSpPr>
        <p:sp>
          <p:nvSpPr>
            <p:cNvPr name="TextBox 5" id="5"/>
            <p:cNvSpPr txBox="true"/>
            <p:nvPr/>
          </p:nvSpPr>
          <p:spPr>
            <a:xfrm rot="0">
              <a:off x="0" y="3412495"/>
              <a:ext cx="11444959" cy="1464734"/>
            </a:xfrm>
            <a:prstGeom prst="rect">
              <a:avLst/>
            </a:prstGeom>
          </p:spPr>
          <p:txBody>
            <a:bodyPr anchor="t" rtlCol="false" tIns="0" lIns="0" bIns="0" rIns="0">
              <a:spAutoFit/>
            </a:bodyPr>
            <a:lstStyle/>
            <a:p>
              <a:pPr algn="ctr" marL="0" indent="0" lvl="0">
                <a:lnSpc>
                  <a:spcPts val="8000"/>
                </a:lnSpc>
                <a:spcBef>
                  <a:spcPct val="0"/>
                </a:spcBef>
              </a:pPr>
              <a:r>
                <a:rPr lang="en-US" b="true" sz="8000">
                  <a:solidFill>
                    <a:srgbClr val="FFCA2B"/>
                  </a:solidFill>
                  <a:latin typeface="Libre Franklin Heavy"/>
                  <a:ea typeface="Libre Franklin Heavy"/>
                  <a:cs typeface="Libre Franklin Heavy"/>
                  <a:sym typeface="Libre Franklin Heavy"/>
                </a:rPr>
                <a:t>PROCESO</a:t>
              </a:r>
            </a:p>
          </p:txBody>
        </p:sp>
        <p:sp>
          <p:nvSpPr>
            <p:cNvPr name="TextBox 6" id="6"/>
            <p:cNvSpPr txBox="true"/>
            <p:nvPr/>
          </p:nvSpPr>
          <p:spPr>
            <a:xfrm rot="0">
              <a:off x="0" y="542925"/>
              <a:ext cx="11444959" cy="3478264"/>
            </a:xfrm>
            <a:prstGeom prst="rect">
              <a:avLst/>
            </a:prstGeom>
          </p:spPr>
          <p:txBody>
            <a:bodyPr anchor="t" rtlCol="false" tIns="0" lIns="0" bIns="0" rIns="0">
              <a:spAutoFit/>
            </a:bodyPr>
            <a:lstStyle/>
            <a:p>
              <a:pPr algn="ctr" marL="0" indent="0" lvl="0">
                <a:lnSpc>
                  <a:spcPts val="18034"/>
                </a:lnSpc>
              </a:pPr>
            </a:p>
          </p:txBody>
        </p:sp>
      </p:grpSp>
      <p:grpSp>
        <p:nvGrpSpPr>
          <p:cNvPr name="Group 7" id="7"/>
          <p:cNvGrpSpPr/>
          <p:nvPr/>
        </p:nvGrpSpPr>
        <p:grpSpPr>
          <a:xfrm rot="0">
            <a:off x="2459625" y="9555537"/>
            <a:ext cx="14022889" cy="286979"/>
            <a:chOff x="0" y="0"/>
            <a:chExt cx="3693271" cy="75583"/>
          </a:xfrm>
        </p:grpSpPr>
        <p:sp>
          <p:nvSpPr>
            <p:cNvPr name="Freeform 8" id="8"/>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9" id="9"/>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10" id="10"/>
          <p:cNvSpPr/>
          <p:nvPr/>
        </p:nvSpPr>
        <p:spPr>
          <a:xfrm flipH="false" flipV="false" rot="0">
            <a:off x="14794629" y="8799767"/>
            <a:ext cx="1483489" cy="458533"/>
          </a:xfrm>
          <a:custGeom>
            <a:avLst/>
            <a:gdLst/>
            <a:ahLst/>
            <a:cxnLst/>
            <a:rect r="r" b="b" t="t" l="l"/>
            <a:pathLst>
              <a:path h="458533" w="1483489">
                <a:moveTo>
                  <a:pt x="0" y="0"/>
                </a:moveTo>
                <a:lnTo>
                  <a:pt x="1483490" y="0"/>
                </a:lnTo>
                <a:lnTo>
                  <a:pt x="1483490" y="458533"/>
                </a:lnTo>
                <a:lnTo>
                  <a:pt x="0" y="4585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769942" y="464794"/>
            <a:ext cx="1127811" cy="112781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3" id="13"/>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03</a:t>
              </a:r>
            </a:p>
          </p:txBody>
        </p:sp>
      </p:grpSp>
      <p:sp>
        <p:nvSpPr>
          <p:cNvPr name="Freeform 14" id="14"/>
          <p:cNvSpPr/>
          <p:nvPr/>
        </p:nvSpPr>
        <p:spPr>
          <a:xfrm flipH="false" flipV="false" rot="0">
            <a:off x="15153046" y="1602740"/>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175151" y="7633341"/>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175151" y="3593665"/>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15555517" y="6337782"/>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592606" y="3232611"/>
            <a:ext cx="15070124" cy="3692180"/>
          </a:xfrm>
          <a:custGeom>
            <a:avLst/>
            <a:gdLst/>
            <a:ahLst/>
            <a:cxnLst/>
            <a:rect r="r" b="b" t="t" l="l"/>
            <a:pathLst>
              <a:path h="3692180" w="15070124">
                <a:moveTo>
                  <a:pt x="0" y="0"/>
                </a:moveTo>
                <a:lnTo>
                  <a:pt x="15070123" y="0"/>
                </a:lnTo>
                <a:lnTo>
                  <a:pt x="15070123" y="3692180"/>
                </a:lnTo>
                <a:lnTo>
                  <a:pt x="0" y="3692180"/>
                </a:lnTo>
                <a:lnTo>
                  <a:pt x="0" y="0"/>
                </a:lnTo>
                <a:close/>
              </a:path>
            </a:pathLst>
          </a:custGeom>
          <a:blipFill>
            <a:blip r:embed="rId2"/>
            <a:stretch>
              <a:fillRect l="0" t="0" r="0" b="0"/>
            </a:stretch>
          </a:blipFill>
        </p:spPr>
      </p:sp>
      <p:grpSp>
        <p:nvGrpSpPr>
          <p:cNvPr name="Group 3" id="3"/>
          <p:cNvGrpSpPr/>
          <p:nvPr/>
        </p:nvGrpSpPr>
        <p:grpSpPr>
          <a:xfrm rot="0">
            <a:off x="4686524" y="-1892578"/>
            <a:ext cx="8882288" cy="3785156"/>
            <a:chOff x="0" y="0"/>
            <a:chExt cx="11843050" cy="5046874"/>
          </a:xfrm>
        </p:grpSpPr>
        <p:sp>
          <p:nvSpPr>
            <p:cNvPr name="TextBox 4" id="4"/>
            <p:cNvSpPr txBox="true"/>
            <p:nvPr/>
          </p:nvSpPr>
          <p:spPr>
            <a:xfrm rot="0">
              <a:off x="0" y="3535416"/>
              <a:ext cx="11843050" cy="1511458"/>
            </a:xfrm>
            <a:prstGeom prst="rect">
              <a:avLst/>
            </a:prstGeom>
          </p:spPr>
          <p:txBody>
            <a:bodyPr anchor="t" rtlCol="false" tIns="0" lIns="0" bIns="0" rIns="0">
              <a:spAutoFit/>
            </a:bodyPr>
            <a:lstStyle/>
            <a:p>
              <a:pPr algn="ctr" marL="0" indent="0" lvl="0">
                <a:lnSpc>
                  <a:spcPts val="8278"/>
                </a:lnSpc>
                <a:spcBef>
                  <a:spcPct val="0"/>
                </a:spcBef>
              </a:pPr>
              <a:r>
                <a:rPr lang="en-US" b="true" sz="8278">
                  <a:solidFill>
                    <a:srgbClr val="FFCA2B"/>
                  </a:solidFill>
                  <a:latin typeface="Libre Franklin Heavy"/>
                  <a:ea typeface="Libre Franklin Heavy"/>
                  <a:cs typeface="Libre Franklin Heavy"/>
                  <a:sym typeface="Libre Franklin Heavy"/>
                </a:rPr>
                <a:t>SALIDA</a:t>
              </a:r>
            </a:p>
          </p:txBody>
        </p:sp>
        <p:sp>
          <p:nvSpPr>
            <p:cNvPr name="TextBox 5" id="5"/>
            <p:cNvSpPr txBox="true"/>
            <p:nvPr/>
          </p:nvSpPr>
          <p:spPr>
            <a:xfrm rot="0">
              <a:off x="0" y="571500"/>
              <a:ext cx="11843050" cy="3589558"/>
            </a:xfrm>
            <a:prstGeom prst="rect">
              <a:avLst/>
            </a:prstGeom>
          </p:spPr>
          <p:txBody>
            <a:bodyPr anchor="t" rtlCol="false" tIns="0" lIns="0" bIns="0" rIns="0">
              <a:spAutoFit/>
            </a:bodyPr>
            <a:lstStyle/>
            <a:p>
              <a:pPr algn="ctr" marL="0" indent="0" lvl="0">
                <a:lnSpc>
                  <a:spcPts val="18661"/>
                </a:lnSpc>
              </a:pPr>
            </a:p>
          </p:txBody>
        </p:sp>
      </p:grpSp>
      <p:grpSp>
        <p:nvGrpSpPr>
          <p:cNvPr name="Group 6" id="6"/>
          <p:cNvGrpSpPr/>
          <p:nvPr/>
        </p:nvGrpSpPr>
        <p:grpSpPr>
          <a:xfrm rot="0">
            <a:off x="2132556" y="9467236"/>
            <a:ext cx="14022889" cy="286979"/>
            <a:chOff x="0" y="0"/>
            <a:chExt cx="3693271" cy="75583"/>
          </a:xfrm>
        </p:grpSpPr>
        <p:sp>
          <p:nvSpPr>
            <p:cNvPr name="Freeform 7" id="7"/>
            <p:cNvSpPr/>
            <p:nvPr/>
          </p:nvSpPr>
          <p:spPr>
            <a:xfrm flipH="false" flipV="false" rot="0">
              <a:off x="0" y="0"/>
              <a:ext cx="3693271" cy="75583"/>
            </a:xfrm>
            <a:custGeom>
              <a:avLst/>
              <a:gdLst/>
              <a:ahLst/>
              <a:cxnLst/>
              <a:rect r="r" b="b" t="t" l="l"/>
              <a:pathLst>
                <a:path h="75583" w="3693271">
                  <a:moveTo>
                    <a:pt x="3865" y="0"/>
                  </a:moveTo>
                  <a:lnTo>
                    <a:pt x="3689407" y="0"/>
                  </a:lnTo>
                  <a:cubicBezTo>
                    <a:pt x="3690431" y="0"/>
                    <a:pt x="3691414" y="407"/>
                    <a:pt x="3692139" y="1132"/>
                  </a:cubicBezTo>
                  <a:cubicBezTo>
                    <a:pt x="3692864" y="1857"/>
                    <a:pt x="3693271" y="2840"/>
                    <a:pt x="3693271" y="3865"/>
                  </a:cubicBezTo>
                  <a:lnTo>
                    <a:pt x="3693271" y="71718"/>
                  </a:lnTo>
                  <a:cubicBezTo>
                    <a:pt x="3693271" y="73853"/>
                    <a:pt x="3691541" y="75583"/>
                    <a:pt x="3689407" y="75583"/>
                  </a:cubicBezTo>
                  <a:lnTo>
                    <a:pt x="3865" y="75583"/>
                  </a:lnTo>
                  <a:cubicBezTo>
                    <a:pt x="2840" y="75583"/>
                    <a:pt x="1857" y="75176"/>
                    <a:pt x="1132" y="74451"/>
                  </a:cubicBezTo>
                  <a:cubicBezTo>
                    <a:pt x="407" y="73726"/>
                    <a:pt x="0" y="72743"/>
                    <a:pt x="0" y="71718"/>
                  </a:cubicBezTo>
                  <a:lnTo>
                    <a:pt x="0" y="3865"/>
                  </a:lnTo>
                  <a:cubicBezTo>
                    <a:pt x="0" y="2840"/>
                    <a:pt x="407" y="1857"/>
                    <a:pt x="1132" y="1132"/>
                  </a:cubicBezTo>
                  <a:cubicBezTo>
                    <a:pt x="1857" y="407"/>
                    <a:pt x="2840" y="0"/>
                    <a:pt x="3865" y="0"/>
                  </a:cubicBezTo>
                  <a:close/>
                </a:path>
              </a:pathLst>
            </a:custGeom>
            <a:gradFill rotWithShape="true">
              <a:gsLst>
                <a:gs pos="0">
                  <a:srgbClr val="012E39">
                    <a:alpha val="100000"/>
                  </a:srgbClr>
                </a:gs>
                <a:gs pos="100000">
                  <a:srgbClr val="07D2D8">
                    <a:alpha val="100000"/>
                  </a:srgbClr>
                </a:gs>
              </a:gsLst>
              <a:lin ang="0"/>
            </a:gradFill>
          </p:spPr>
        </p:sp>
        <p:sp>
          <p:nvSpPr>
            <p:cNvPr name="TextBox 8" id="8"/>
            <p:cNvSpPr txBox="true"/>
            <p:nvPr/>
          </p:nvSpPr>
          <p:spPr>
            <a:xfrm>
              <a:off x="0" y="-38100"/>
              <a:ext cx="3693271" cy="113683"/>
            </a:xfrm>
            <a:prstGeom prst="rect">
              <a:avLst/>
            </a:prstGeom>
          </p:spPr>
          <p:txBody>
            <a:bodyPr anchor="ctr" rtlCol="false" tIns="50800" lIns="50800" bIns="50800" rIns="50800"/>
            <a:lstStyle/>
            <a:p>
              <a:pPr algn="ctr">
                <a:lnSpc>
                  <a:spcPts val="2171"/>
                </a:lnSpc>
              </a:pPr>
            </a:p>
          </p:txBody>
        </p:sp>
      </p:grpSp>
      <p:sp>
        <p:nvSpPr>
          <p:cNvPr name="Freeform 9" id="9"/>
          <p:cNvSpPr/>
          <p:nvPr/>
        </p:nvSpPr>
        <p:spPr>
          <a:xfrm flipH="false" flipV="false" rot="0">
            <a:off x="14671955" y="8597605"/>
            <a:ext cx="1483489" cy="458533"/>
          </a:xfrm>
          <a:custGeom>
            <a:avLst/>
            <a:gdLst/>
            <a:ahLst/>
            <a:cxnLst/>
            <a:rect r="r" b="b" t="t" l="l"/>
            <a:pathLst>
              <a:path h="458533" w="1483489">
                <a:moveTo>
                  <a:pt x="0" y="0"/>
                </a:moveTo>
                <a:lnTo>
                  <a:pt x="1483489" y="0"/>
                </a:lnTo>
                <a:lnTo>
                  <a:pt x="1483489" y="458533"/>
                </a:lnTo>
                <a:lnTo>
                  <a:pt x="0" y="4585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1028700" y="812855"/>
            <a:ext cx="1127811" cy="1127811"/>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8FD1"/>
            </a:solidFill>
            <a:ln w="38100" cap="sq">
              <a:solidFill>
                <a:srgbClr val="FFFFFF"/>
              </a:solid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4610"/>
                </a:lnSpc>
              </a:pPr>
              <a:r>
                <a:rPr lang="en-US" b="true" sz="3293">
                  <a:solidFill>
                    <a:srgbClr val="FFFFFF"/>
                  </a:solidFill>
                  <a:latin typeface="Noto Sans Bold"/>
                  <a:ea typeface="Noto Sans Bold"/>
                  <a:cs typeface="Noto Sans Bold"/>
                  <a:sym typeface="Noto Sans Bold"/>
                </a:rPr>
                <a:t>04</a:t>
              </a:r>
            </a:p>
          </p:txBody>
        </p:sp>
      </p:grpSp>
      <p:sp>
        <p:nvSpPr>
          <p:cNvPr name="Freeform 13" id="13"/>
          <p:cNvSpPr/>
          <p:nvPr/>
        </p:nvSpPr>
        <p:spPr>
          <a:xfrm flipH="false" flipV="false" rot="0">
            <a:off x="2956368" y="812855"/>
            <a:ext cx="722602" cy="644923"/>
          </a:xfrm>
          <a:custGeom>
            <a:avLst/>
            <a:gdLst/>
            <a:ahLst/>
            <a:cxnLst/>
            <a:rect r="r" b="b" t="t" l="l"/>
            <a:pathLst>
              <a:path h="644923" w="722602">
                <a:moveTo>
                  <a:pt x="0" y="0"/>
                </a:moveTo>
                <a:lnTo>
                  <a:pt x="722603" y="0"/>
                </a:lnTo>
                <a:lnTo>
                  <a:pt x="722603"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17259300" y="9056138"/>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5" id="15"/>
          <p:cNvSpPr/>
          <p:nvPr/>
        </p:nvSpPr>
        <p:spPr>
          <a:xfrm flipH="false" flipV="false" rot="0">
            <a:off x="6522742" y="8822313"/>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5584552">
            <a:off x="1571573" y="7319179"/>
            <a:ext cx="706616" cy="1756977"/>
          </a:xfrm>
          <a:custGeom>
            <a:avLst/>
            <a:gdLst/>
            <a:ahLst/>
            <a:cxnLst/>
            <a:rect r="r" b="b" t="t" l="l"/>
            <a:pathLst>
              <a:path h="1756977" w="706616">
                <a:moveTo>
                  <a:pt x="0" y="0"/>
                </a:moveTo>
                <a:lnTo>
                  <a:pt x="706616" y="0"/>
                </a:lnTo>
                <a:lnTo>
                  <a:pt x="706616" y="1756978"/>
                </a:lnTo>
                <a:lnTo>
                  <a:pt x="0" y="17569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4468822">
            <a:off x="15802137" y="-77209"/>
            <a:ext cx="706616" cy="1756977"/>
          </a:xfrm>
          <a:custGeom>
            <a:avLst/>
            <a:gdLst/>
            <a:ahLst/>
            <a:cxnLst/>
            <a:rect r="r" b="b" t="t" l="l"/>
            <a:pathLst>
              <a:path h="1756977" w="706616">
                <a:moveTo>
                  <a:pt x="0" y="0"/>
                </a:moveTo>
                <a:lnTo>
                  <a:pt x="706615" y="0"/>
                </a:lnTo>
                <a:lnTo>
                  <a:pt x="706615" y="1756977"/>
                </a:lnTo>
                <a:lnTo>
                  <a:pt x="0" y="17569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931726">
            <a:off x="16142804" y="643897"/>
            <a:ext cx="2232993" cy="2924157"/>
          </a:xfrm>
          <a:custGeom>
            <a:avLst/>
            <a:gdLst/>
            <a:ahLst/>
            <a:cxnLst/>
            <a:rect r="r" b="b" t="t" l="l"/>
            <a:pathLst>
              <a:path h="2924157" w="2232993">
                <a:moveTo>
                  <a:pt x="0" y="0"/>
                </a:moveTo>
                <a:lnTo>
                  <a:pt x="2232992" y="0"/>
                </a:lnTo>
                <a:lnTo>
                  <a:pt x="2232992" y="2924157"/>
                </a:lnTo>
                <a:lnTo>
                  <a:pt x="0" y="29241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74697" y="1502288"/>
            <a:ext cx="17738607" cy="7282424"/>
          </a:xfrm>
          <a:custGeom>
            <a:avLst/>
            <a:gdLst/>
            <a:ahLst/>
            <a:cxnLst/>
            <a:rect r="r" b="b" t="t" l="l"/>
            <a:pathLst>
              <a:path h="7282424" w="17738607">
                <a:moveTo>
                  <a:pt x="0" y="0"/>
                </a:moveTo>
                <a:lnTo>
                  <a:pt x="17738606" y="0"/>
                </a:lnTo>
                <a:lnTo>
                  <a:pt x="17738606" y="7282424"/>
                </a:lnTo>
                <a:lnTo>
                  <a:pt x="0" y="7282424"/>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247600" y="1510132"/>
            <a:ext cx="15792800" cy="7266736"/>
          </a:xfrm>
          <a:custGeom>
            <a:avLst/>
            <a:gdLst/>
            <a:ahLst/>
            <a:cxnLst/>
            <a:rect r="r" b="b" t="t" l="l"/>
            <a:pathLst>
              <a:path h="7266736" w="15792800">
                <a:moveTo>
                  <a:pt x="0" y="0"/>
                </a:moveTo>
                <a:lnTo>
                  <a:pt x="15792800" y="0"/>
                </a:lnTo>
                <a:lnTo>
                  <a:pt x="15792800" y="7266736"/>
                </a:lnTo>
                <a:lnTo>
                  <a:pt x="0" y="7266736"/>
                </a:lnTo>
                <a:lnTo>
                  <a:pt x="0" y="0"/>
                </a:lnTo>
                <a:close/>
              </a:path>
            </a:pathLst>
          </a:custGeom>
          <a:blipFill>
            <a:blip r:embed="rId2"/>
            <a:stretch>
              <a:fillRect l="0" t="0" r="-76126"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84859">
                <a:alpha val="100000"/>
              </a:srgbClr>
            </a:gs>
            <a:gs pos="100000">
              <a:srgbClr val="022847">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1243878">
            <a:off x="-955207" y="8927011"/>
            <a:ext cx="2300987" cy="2300987"/>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3210"/>
                </a:lnSpc>
              </a:pPr>
            </a:p>
          </p:txBody>
        </p:sp>
      </p:grpSp>
      <p:sp>
        <p:nvSpPr>
          <p:cNvPr name="Freeform 5" id="5"/>
          <p:cNvSpPr/>
          <p:nvPr/>
        </p:nvSpPr>
        <p:spPr>
          <a:xfrm flipH="false" flipV="false" rot="-1048558">
            <a:off x="12213925" y="4372625"/>
            <a:ext cx="6890601" cy="6890601"/>
          </a:xfrm>
          <a:custGeom>
            <a:avLst/>
            <a:gdLst/>
            <a:ahLst/>
            <a:cxnLst/>
            <a:rect r="r" b="b" t="t" l="l"/>
            <a:pathLst>
              <a:path h="6890601" w="6890601">
                <a:moveTo>
                  <a:pt x="0" y="0"/>
                </a:moveTo>
                <a:lnTo>
                  <a:pt x="6890601" y="0"/>
                </a:lnTo>
                <a:lnTo>
                  <a:pt x="6890601" y="6890602"/>
                </a:lnTo>
                <a:lnTo>
                  <a:pt x="0" y="6890602"/>
                </a:lnTo>
                <a:lnTo>
                  <a:pt x="0" y="0"/>
                </a:lnTo>
                <a:close/>
              </a:path>
            </a:pathLst>
          </a:custGeom>
          <a:blipFill>
            <a:blip r:embed="rId2"/>
            <a:stretch>
              <a:fillRect l="0" t="0" r="0" b="0"/>
            </a:stretch>
          </a:blipFill>
        </p:spPr>
      </p:sp>
      <p:sp>
        <p:nvSpPr>
          <p:cNvPr name="TextBox 6" id="6"/>
          <p:cNvSpPr txBox="true"/>
          <p:nvPr/>
        </p:nvSpPr>
        <p:spPr>
          <a:xfrm rot="0">
            <a:off x="3248328" y="2316982"/>
            <a:ext cx="10453350" cy="3945908"/>
          </a:xfrm>
          <a:prstGeom prst="rect">
            <a:avLst/>
          </a:prstGeom>
        </p:spPr>
        <p:txBody>
          <a:bodyPr anchor="t" rtlCol="false" tIns="0" lIns="0" bIns="0" rIns="0">
            <a:spAutoFit/>
          </a:bodyPr>
          <a:lstStyle/>
          <a:p>
            <a:pPr algn="ctr" marL="0" indent="0" lvl="0">
              <a:lnSpc>
                <a:spcPts val="15608"/>
              </a:lnSpc>
              <a:spcBef>
                <a:spcPct val="0"/>
              </a:spcBef>
            </a:pPr>
            <a:r>
              <a:rPr lang="en-US" b="true" sz="11149" strike="noStrike" u="none">
                <a:solidFill>
                  <a:srgbClr val="4F8FD1"/>
                </a:solidFill>
                <a:latin typeface="Cocomat Pro Heavy"/>
                <a:ea typeface="Cocomat Pro Heavy"/>
                <a:cs typeface="Cocomat Pro Heavy"/>
                <a:sym typeface="Cocomat Pro Heavy"/>
              </a:rPr>
              <a:t>MUCHAS GRACIAS</a:t>
            </a:r>
          </a:p>
        </p:txBody>
      </p:sp>
      <p:sp>
        <p:nvSpPr>
          <p:cNvPr name="Freeform 7" id="7"/>
          <p:cNvSpPr/>
          <p:nvPr/>
        </p:nvSpPr>
        <p:spPr>
          <a:xfrm flipH="false" flipV="false" rot="0">
            <a:off x="1775205" y="2141048"/>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11963360" y="8152473"/>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4596071" y="8152473"/>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985509">
            <a:off x="14317077" y="1551983"/>
            <a:ext cx="789236" cy="1456644"/>
          </a:xfrm>
          <a:custGeom>
            <a:avLst/>
            <a:gdLst/>
            <a:ahLst/>
            <a:cxnLst/>
            <a:rect r="r" b="b" t="t" l="l"/>
            <a:pathLst>
              <a:path h="1456644" w="789236">
                <a:moveTo>
                  <a:pt x="0" y="0"/>
                </a:moveTo>
                <a:lnTo>
                  <a:pt x="789236" y="0"/>
                </a:lnTo>
                <a:lnTo>
                  <a:pt x="789236" y="1456643"/>
                </a:lnTo>
                <a:lnTo>
                  <a:pt x="0" y="145664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5153046" y="1602740"/>
            <a:ext cx="722602" cy="644923"/>
          </a:xfrm>
          <a:custGeom>
            <a:avLst/>
            <a:gdLst/>
            <a:ahLst/>
            <a:cxnLst/>
            <a:rect r="r" b="b" t="t" l="l"/>
            <a:pathLst>
              <a:path h="644923" w="722602">
                <a:moveTo>
                  <a:pt x="0" y="0"/>
                </a:moveTo>
                <a:lnTo>
                  <a:pt x="722603" y="0"/>
                </a:lnTo>
                <a:lnTo>
                  <a:pt x="722603"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905103" y="6434625"/>
            <a:ext cx="722602" cy="644923"/>
          </a:xfrm>
          <a:custGeom>
            <a:avLst/>
            <a:gdLst/>
            <a:ahLst/>
            <a:cxnLst/>
            <a:rect r="r" b="b" t="t" l="l"/>
            <a:pathLst>
              <a:path h="644923" w="722602">
                <a:moveTo>
                  <a:pt x="0" y="0"/>
                </a:moveTo>
                <a:lnTo>
                  <a:pt x="722602" y="0"/>
                </a:lnTo>
                <a:lnTo>
                  <a:pt x="722602" y="644922"/>
                </a:lnTo>
                <a:lnTo>
                  <a:pt x="0" y="64492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8113702" y="8474934"/>
            <a:ext cx="722602" cy="644923"/>
          </a:xfrm>
          <a:custGeom>
            <a:avLst/>
            <a:gdLst/>
            <a:ahLst/>
            <a:cxnLst/>
            <a:rect r="r" b="b" t="t" l="l"/>
            <a:pathLst>
              <a:path h="644923" w="722602">
                <a:moveTo>
                  <a:pt x="0" y="0"/>
                </a:moveTo>
                <a:lnTo>
                  <a:pt x="722602" y="0"/>
                </a:lnTo>
                <a:lnTo>
                  <a:pt x="722602" y="644923"/>
                </a:lnTo>
                <a:lnTo>
                  <a:pt x="0" y="64492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3012846">
            <a:off x="555901" y="794122"/>
            <a:ext cx="1425610" cy="469155"/>
          </a:xfrm>
          <a:custGeom>
            <a:avLst/>
            <a:gdLst/>
            <a:ahLst/>
            <a:cxnLst/>
            <a:rect r="r" b="b" t="t" l="l"/>
            <a:pathLst>
              <a:path h="469155" w="1425610">
                <a:moveTo>
                  <a:pt x="0" y="0"/>
                </a:moveTo>
                <a:lnTo>
                  <a:pt x="1425610" y="0"/>
                </a:lnTo>
                <a:lnTo>
                  <a:pt x="1425610" y="469156"/>
                </a:lnTo>
                <a:lnTo>
                  <a:pt x="0" y="4691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3012846">
            <a:off x="12778037" y="3960288"/>
            <a:ext cx="1425610" cy="469155"/>
          </a:xfrm>
          <a:custGeom>
            <a:avLst/>
            <a:gdLst/>
            <a:ahLst/>
            <a:cxnLst/>
            <a:rect r="r" b="b" t="t" l="l"/>
            <a:pathLst>
              <a:path h="469155" w="1425610">
                <a:moveTo>
                  <a:pt x="0" y="0"/>
                </a:moveTo>
                <a:lnTo>
                  <a:pt x="1425609" y="0"/>
                </a:lnTo>
                <a:lnTo>
                  <a:pt x="1425609" y="469155"/>
                </a:lnTo>
                <a:lnTo>
                  <a:pt x="0" y="4691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DAGzL40tk5Q</dc:identifier>
  <dcterms:modified xsi:type="dcterms:W3CDTF">2011-08-01T06:04:30Z</dcterms:modified>
  <cp:revision>1</cp:revision>
  <dc:title>FUNDAMENTOS DE PROGRMACION SEMESTRE 2025-2 Docente: Eber Cisneros</dc:title>
</cp:coreProperties>
</file>