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BBB485-EC96-1483-223F-B01CF99F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191ADD-6BCB-9AFC-3910-02C1CBE26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9B89E1-9790-E5B8-29DA-F54FFC96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C76C3-EDA6-EB86-5256-19A7BEDA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F847BF-2082-9CC6-4FA3-47BBE0AA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1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78AFD7-C7F1-3020-C550-63E6C32B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5A6DC39-628B-887C-EF92-1CB0AB18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8E4087-CA66-DD91-5160-0342E28C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3236F2-73F4-4C36-008D-DA5C6A15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4A66B-4BC2-759B-EFA6-2C66526E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0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0244D02-3CDE-DFEB-EA09-77259E32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7CB620-6FDF-62E8-3665-77EAE681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B79CBB-72D9-7AC2-1D2A-8671D7BF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BF03D6-3B61-AE24-CE27-E044F521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CB411D-4392-158E-9360-D8F2A2F6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8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2130F-1EB0-1DB3-686F-C599BA83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19BC7E-BB72-2FB5-767C-8D2C55A4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76965A-7CD3-D5AB-23E4-D3C18DD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4E5F93-62D1-F06F-5F8A-02E2B7E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A27862-0F8A-BB41-B2C7-819B1FCA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8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D9292-B919-9E25-9781-8CE8C7E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DB6AEB-5C46-199F-422E-9E105EC1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F40927-DBF4-99AA-EF06-24411DB0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E27B9F-0E04-07A2-E295-25311620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9C3530-4A3D-3E4E-AF98-4ECBF564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14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86CEF2-B057-65B4-4DA9-AB002F49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0C1F1F-9ACB-55C3-C58B-366FBFB2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8871E3-626F-2842-5C69-DCEBA271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8FFB05-CCB1-10F2-4B36-6DD92030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914DD7-86FB-742F-B234-AA7CFB52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56207F-C693-28A3-969C-9C17700C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5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865F7-7130-3BF9-4DAB-8FC71326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EC5391-9451-3C53-5F6B-7D01DF07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B82A7B-5E85-B0E5-C430-5788B25B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EAAC82-C9C2-752B-E4D4-553FF1B6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DDFFA1C-CBFA-0C87-4F07-4591A674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3FD920C-B9FB-07C5-9B48-6C3A2DE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39B706-9F11-6A0A-7792-E71F8C89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68E448C-8A3E-1FC3-DD3D-433BC24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3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B3DE86-A1A9-4821-C258-CB1B64AC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06B9BF7-926D-06CF-B06F-4164E696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D4F17B-C747-A328-AD23-19C8BE15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480518-CDD4-87CC-7F7B-201CEE64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7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B1D160-5D5A-074E-B7A4-6A0DADE8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A97AFC-FFB1-AB61-E872-9C84B166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0233BB-D584-087C-11C5-904257F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26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802F0-E59C-7627-BA76-DF13B445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79955-CAC7-0E25-8F7C-F1D50E17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B8ED2C-FB8C-25BC-B39F-E690871A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C22808-3C10-C2D1-7624-61B86516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C0118F-487C-5882-F034-87723B80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CEB60D-C337-BE46-1614-B0AD9B57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B6436-2945-CD17-86E0-5766B5E4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E763031-9026-BF72-99B2-D675870BE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D6A8AE-FF98-4286-CA08-7CAC9A3B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0052D6-51FA-89E4-6C04-4BA0893F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E8C542-7CE6-C868-5955-FD8FD65C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82C215-4660-26C4-D5B4-9DECE9F9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1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54A9E7B-9658-1B01-B957-CF274134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41CADB-331F-8AA9-4D6F-6A7EC984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215418-ACBB-B280-7F31-920BA37DC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A09F50-3109-A7DA-77F7-607C2AB8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4BC61F-E5DF-EA12-EE88-A6C2ED70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34781-6A05-BFAC-DE5D-966915DF2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Portfólió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13C313-BACF-683B-742E-71EE7A3F3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VJ</a:t>
            </a:r>
          </a:p>
        </p:txBody>
      </p:sp>
    </p:spTree>
    <p:extLst>
      <p:ext uri="{BB962C8B-B14F-4D97-AF65-F5344CB8AC3E}">
        <p14:creationId xmlns:p14="http://schemas.microsoft.com/office/powerpoint/2010/main" val="31334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Portfólió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Varga József</dc:creator>
  <cp:lastModifiedBy>Varga József</cp:lastModifiedBy>
  <cp:revision>2</cp:revision>
  <dcterms:created xsi:type="dcterms:W3CDTF">2025-02-20T10:05:53Z</dcterms:created>
  <dcterms:modified xsi:type="dcterms:W3CDTF">2025-02-20T10:10:56Z</dcterms:modified>
</cp:coreProperties>
</file>