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AD566-8A58-66B7-61CD-975B784FB307}" v="709" dt="2022-10-23T20:34:26.544"/>
    <p1510:client id="{416E3FE0-0823-4439-A052-93DC022F0A2C}" v="13" dt="2022-10-21T22:45:09.440"/>
    <p1510:client id="{709D81E2-65D6-0C92-3E34-A5198BC37C79}" v="19" dt="2022-10-23T20:38:09.998"/>
    <p1510:client id="{70B0068B-36C8-26E3-B82F-8831F857A001}" v="8" dt="2022-10-21T23:29:46.027"/>
    <p1510:client id="{8817C1ED-D09F-9F1D-E9A2-0E8F43E3512F}" v="3" dt="2022-10-23T22:30:02.614"/>
    <p1510:client id="{A5BF5CA6-AD70-F015-DD01-47A2EE49E7CC}" v="11" dt="2022-10-24T00:43:38.206"/>
    <p1510:client id="{E7264861-8390-1FE0-F6C8-ECD6038DF372}" v="306" dt="2022-10-23T21:08:3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, Jimmy Duc" userId="S::jimmy.dao@wsu.edu::0e0e99de-c1dd-4032-ba6c-7434edd78830" providerId="AD" clId="Web-{E7264861-8390-1FE0-F6C8-ECD6038DF372}"/>
    <pc:docChg chg="modSld addMainMaster delMainMaster">
      <pc:chgData name="Dao, Jimmy Duc" userId="S::jimmy.dao@wsu.edu::0e0e99de-c1dd-4032-ba6c-7434edd78830" providerId="AD" clId="Web-{E7264861-8390-1FE0-F6C8-ECD6038DF372}" dt="2022-10-23T21:08:34.881" v="304"/>
      <pc:docMkLst>
        <pc:docMk/>
      </pc:docMkLst>
      <pc:sldChg chg="addSp modSp mod modTransition setBg modClrScheme chgLayout">
        <pc:chgData name="Dao, Jimmy Duc" userId="S::jimmy.dao@wsu.edu::0e0e99de-c1dd-4032-ba6c-7434edd78830" providerId="AD" clId="Web-{E7264861-8390-1FE0-F6C8-ECD6038DF372}" dt="2022-10-23T20:52:41.014" v="153"/>
        <pc:sldMkLst>
          <pc:docMk/>
          <pc:sldMk cId="109857222" sldId="256"/>
        </pc:sldMkLst>
        <pc:spChg chg="mod ord">
          <ac:chgData name="Dao, Jimmy Duc" userId="S::jimmy.dao@wsu.edu::0e0e99de-c1dd-4032-ba6c-7434edd78830" providerId="AD" clId="Web-{E7264861-8390-1FE0-F6C8-ECD6038DF372}" dt="2022-10-23T20:50:50.246" v="13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ao, Jimmy Duc" userId="S::jimmy.dao@wsu.edu::0e0e99de-c1dd-4032-ba6c-7434edd78830" providerId="AD" clId="Web-{E7264861-8390-1FE0-F6C8-ECD6038DF372}" dt="2022-10-23T20:50:50.246" v="13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Dao, Jimmy Duc" userId="S::jimmy.dao@wsu.edu::0e0e99de-c1dd-4032-ba6c-7434edd78830" providerId="AD" clId="Web-{E7264861-8390-1FE0-F6C8-ECD6038DF372}" dt="2022-10-23T20:49:35.463" v="92" actId="20577"/>
          <ac:spMkLst>
            <pc:docMk/>
            <pc:sldMk cId="109857222" sldId="256"/>
            <ac:spMk id="4" creationId="{3B984D66-15CC-266F-982E-DB5615632DC1}"/>
          </ac:spMkLst>
        </pc:spChg>
        <pc:spChg chg="add">
          <ac:chgData name="Dao, Jimmy Duc" userId="S::jimmy.dao@wsu.edu::0e0e99de-c1dd-4032-ba6c-7434edd78830" providerId="AD" clId="Web-{E7264861-8390-1FE0-F6C8-ECD6038DF372}" dt="2022-10-23T20:50:50.246" v="136"/>
          <ac:spMkLst>
            <pc:docMk/>
            <pc:sldMk cId="109857222" sldId="256"/>
            <ac:spMk id="9" creationId="{D8386171-E87D-46AB-8718-4CE2A88748BD}"/>
          </ac:spMkLst>
        </pc:spChg>
        <pc:spChg chg="add">
          <ac:chgData name="Dao, Jimmy Duc" userId="S::jimmy.dao@wsu.edu::0e0e99de-c1dd-4032-ba6c-7434edd78830" providerId="AD" clId="Web-{E7264861-8390-1FE0-F6C8-ECD6038DF372}" dt="2022-10-23T20:50:50.246" v="136"/>
          <ac:spMkLst>
            <pc:docMk/>
            <pc:sldMk cId="109857222" sldId="256"/>
            <ac:spMk id="11" creationId="{207CB456-8849-413C-8210-B663779A32E0}"/>
          </ac:spMkLst>
        </pc:spChg>
        <pc:spChg chg="add">
          <ac:chgData name="Dao, Jimmy Duc" userId="S::jimmy.dao@wsu.edu::0e0e99de-c1dd-4032-ba6c-7434edd78830" providerId="AD" clId="Web-{E7264861-8390-1FE0-F6C8-ECD6038DF372}" dt="2022-10-23T20:50:50.246" v="136"/>
          <ac:spMkLst>
            <pc:docMk/>
            <pc:sldMk cId="109857222" sldId="256"/>
            <ac:spMk id="13" creationId="{E513936D-D1EB-4E42-A97F-942BA1F3DFA7}"/>
          </ac:spMkLst>
        </pc:spChg>
        <pc:picChg chg="add mod">
          <ac:chgData name="Dao, Jimmy Duc" userId="S::jimmy.dao@wsu.edu::0e0e99de-c1dd-4032-ba6c-7434edd78830" providerId="AD" clId="Web-{E7264861-8390-1FE0-F6C8-ECD6038DF372}" dt="2022-10-23T20:51:11.512" v="138" actId="1076"/>
          <ac:picMkLst>
            <pc:docMk/>
            <pc:sldMk cId="109857222" sldId="256"/>
            <ac:picMk id="5" creationId="{F1CBE0E9-20D4-D7FB-9EAE-A17E3278C39F}"/>
          </ac:picMkLst>
        </pc:picChg>
        <pc:cxnChg chg="add">
          <ac:chgData name="Dao, Jimmy Duc" userId="S::jimmy.dao@wsu.edu::0e0e99de-c1dd-4032-ba6c-7434edd78830" providerId="AD" clId="Web-{E7264861-8390-1FE0-F6C8-ECD6038DF372}" dt="2022-10-23T20:50:50.246" v="136"/>
          <ac:cxnSpMkLst>
            <pc:docMk/>
            <pc:sldMk cId="109857222" sldId="256"/>
            <ac:cxnSpMk id="15" creationId="{AFA75EE9-0DE4-4982-A870-290AD61EAAD7}"/>
          </ac:cxnSpMkLst>
        </pc:cxnChg>
      </pc:sldChg>
      <pc:sldChg chg="addSp delSp modSp mod modTransition modClrScheme addAnim modAnim delDesignElem chgLayout">
        <pc:chgData name="Dao, Jimmy Duc" userId="S::jimmy.dao@wsu.edu::0e0e99de-c1dd-4032-ba6c-7434edd78830" providerId="AD" clId="Web-{E7264861-8390-1FE0-F6C8-ECD6038DF372}" dt="2022-10-23T21:08:34.881" v="304"/>
        <pc:sldMkLst>
          <pc:docMk/>
          <pc:sldMk cId="3294989529" sldId="257"/>
        </pc:sldMkLst>
        <pc:spChg chg="mod ord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3294989529" sldId="257"/>
            <ac:spMk id="2" creationId="{17C37304-5341-369C-5129-8AC5E33A4B27}"/>
          </ac:spMkLst>
        </pc:spChg>
        <pc:spChg chg="add del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3294989529" sldId="257"/>
            <ac:spMk id="7" creationId="{5E39A796-BE83-48B1-B33F-35C4A32AAB57}"/>
          </ac:spMkLst>
        </pc:spChg>
        <pc:spChg chg="add del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3294989529" sldId="257"/>
            <ac:spMk id="8" creationId="{72F84B47-E267-4194-8194-831DB7B5547F}"/>
          </ac:spMkLst>
        </pc:spChg>
      </pc:sldChg>
      <pc:sldChg chg="addSp delSp modSp mod modTransition setBg modClrScheme addAnim delAnim modAnim delDesignElem chgLayout">
        <pc:chgData name="Dao, Jimmy Duc" userId="S::jimmy.dao@wsu.edu::0e0e99de-c1dd-4032-ba6c-7434edd78830" providerId="AD" clId="Web-{E7264861-8390-1FE0-F6C8-ECD6038DF372}" dt="2022-10-23T21:05:31.736" v="294"/>
        <pc:sldMkLst>
          <pc:docMk/>
          <pc:sldMk cId="3697086766" sldId="258"/>
        </pc:sldMkLst>
        <pc:spChg chg="mod ord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3697086766" sldId="258"/>
            <ac:spMk id="2" creationId="{2F10872A-381F-53F1-ADAE-7C0D1AB4E8A3}"/>
          </ac:spMkLst>
        </pc:spChg>
        <pc:spChg chg="mod">
          <ac:chgData name="Dao, Jimmy Duc" userId="S::jimmy.dao@wsu.edu::0e0e99de-c1dd-4032-ba6c-7434edd78830" providerId="AD" clId="Web-{E7264861-8390-1FE0-F6C8-ECD6038DF372}" dt="2022-10-23T20:39:52.631" v="18" actId="14100"/>
          <ac:spMkLst>
            <pc:docMk/>
            <pc:sldMk cId="3697086766" sldId="258"/>
            <ac:spMk id="5" creationId="{F940336C-8370-1CDA-6E35-3219ABCFADC3}"/>
          </ac:spMkLst>
        </pc:spChg>
        <pc:spChg chg="add del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3697086766" sldId="258"/>
            <ac:spMk id="9" creationId="{46F7435D-E3DB-47B1-BA61-B00ACC83A9DE}"/>
          </ac:spMkLst>
        </pc:spChg>
        <pc:spChg chg="add del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3697086766" sldId="258"/>
            <ac:spMk id="11" creationId="{F263A0B5-F8C4-4116-809F-78A768EA79A6}"/>
          </ac:spMkLst>
        </pc:spChg>
        <pc:spChg chg="add mod">
          <ac:chgData name="Dao, Jimmy Duc" userId="S::jimmy.dao@wsu.edu::0e0e99de-c1dd-4032-ba6c-7434edd78830" providerId="AD" clId="Web-{E7264861-8390-1FE0-F6C8-ECD6038DF372}" dt="2022-10-23T20:39:46.850" v="16" actId="1076"/>
          <ac:spMkLst>
            <pc:docMk/>
            <pc:sldMk cId="3697086766" sldId="258"/>
            <ac:spMk id="36" creationId="{44E35D6F-F5A6-2B3B-7F5A-8DE7EF47F503}"/>
          </ac:spMkLst>
        </pc:spChg>
        <pc:spChg chg="add del">
          <ac:chgData name="Dao, Jimmy Duc" userId="S::jimmy.dao@wsu.edu::0e0e99de-c1dd-4032-ba6c-7434edd78830" providerId="AD" clId="Web-{E7264861-8390-1FE0-F6C8-ECD6038DF372}" dt="2022-10-23T20:40:02.756" v="20"/>
          <ac:spMkLst>
            <pc:docMk/>
            <pc:sldMk cId="3697086766" sldId="258"/>
            <ac:spMk id="37" creationId="{F555D2BB-8C96-7638-1F8D-9099F9792A73}"/>
          </ac:spMkLst>
        </pc:spChg>
        <pc:spChg chg="add del mod">
          <ac:chgData name="Dao, Jimmy Duc" userId="S::jimmy.dao@wsu.edu::0e0e99de-c1dd-4032-ba6c-7434edd78830" providerId="AD" clId="Web-{E7264861-8390-1FE0-F6C8-ECD6038DF372}" dt="2022-10-23T20:43:07.923" v="42"/>
          <ac:spMkLst>
            <pc:docMk/>
            <pc:sldMk cId="3697086766" sldId="258"/>
            <ac:spMk id="45" creationId="{D09C7183-A2A8-17D8-7549-2D2CDAD02828}"/>
          </ac:spMkLst>
        </pc:spChg>
        <pc:spChg chg="add mod">
          <ac:chgData name="Dao, Jimmy Duc" userId="S::jimmy.dao@wsu.edu::0e0e99de-c1dd-4032-ba6c-7434edd78830" providerId="AD" clId="Web-{E7264861-8390-1FE0-F6C8-ECD6038DF372}" dt="2022-10-23T21:03:24.686" v="267" actId="1076"/>
          <ac:spMkLst>
            <pc:docMk/>
            <pc:sldMk cId="3697086766" sldId="258"/>
            <ac:spMk id="138" creationId="{653D9A0D-E71A-6128-4C53-A71742CAF986}"/>
          </ac:spMkLst>
        </pc:spChg>
        <pc:spChg chg="add mod">
          <ac:chgData name="Dao, Jimmy Duc" userId="S::jimmy.dao@wsu.edu::0e0e99de-c1dd-4032-ba6c-7434edd78830" providerId="AD" clId="Web-{E7264861-8390-1FE0-F6C8-ECD6038DF372}" dt="2022-10-23T21:03:20.843" v="266" actId="1076"/>
          <ac:spMkLst>
            <pc:docMk/>
            <pc:sldMk cId="3697086766" sldId="258"/>
            <ac:spMk id="139" creationId="{5A05C47D-1072-C9D4-8377-9053D3969362}"/>
          </ac:spMkLst>
        </pc:spChg>
        <pc:spChg chg="add mod">
          <ac:chgData name="Dao, Jimmy Duc" userId="S::jimmy.dao@wsu.edu::0e0e99de-c1dd-4032-ba6c-7434edd78830" providerId="AD" clId="Web-{E7264861-8390-1FE0-F6C8-ECD6038DF372}" dt="2022-10-23T21:03:18.249" v="265" actId="1076"/>
          <ac:spMkLst>
            <pc:docMk/>
            <pc:sldMk cId="3697086766" sldId="258"/>
            <ac:spMk id="140" creationId="{82A07597-2EE0-03D8-2EDC-28A340142022}"/>
          </ac:spMkLst>
        </pc:spChg>
        <pc:spChg chg="add del mod ord">
          <ac:chgData name="Dao, Jimmy Duc" userId="S::jimmy.dao@wsu.edu::0e0e99de-c1dd-4032-ba6c-7434edd78830" providerId="AD" clId="Web-{E7264861-8390-1FE0-F6C8-ECD6038DF372}" dt="2022-10-23T21:02:46.669" v="255"/>
          <ac:spMkLst>
            <pc:docMk/>
            <pc:sldMk cId="3697086766" sldId="258"/>
            <ac:spMk id="141" creationId="{13C43924-39C8-98B4-0353-27EA6E10E810}"/>
          </ac:spMkLst>
        </pc:spChg>
        <pc:spChg chg="add del mod ord">
          <ac:chgData name="Dao, Jimmy Duc" userId="S::jimmy.dao@wsu.edu::0e0e99de-c1dd-4032-ba6c-7434edd78830" providerId="AD" clId="Web-{E7264861-8390-1FE0-F6C8-ECD6038DF372}" dt="2022-10-23T21:03:00.107" v="260"/>
          <ac:spMkLst>
            <pc:docMk/>
            <pc:sldMk cId="3697086766" sldId="258"/>
            <ac:spMk id="142" creationId="{321C7485-5376-09B5-229F-B2D47759A9AD}"/>
          </ac:spMkLst>
        </pc:spChg>
        <pc:spChg chg="add del mod ord">
          <ac:chgData name="Dao, Jimmy Duc" userId="S::jimmy.dao@wsu.edu::0e0e99de-c1dd-4032-ba6c-7434edd78830" providerId="AD" clId="Web-{E7264861-8390-1FE0-F6C8-ECD6038DF372}" dt="2022-10-23T21:03:14.966" v="264"/>
          <ac:spMkLst>
            <pc:docMk/>
            <pc:sldMk cId="3697086766" sldId="258"/>
            <ac:spMk id="143" creationId="{6D8D9843-4526-2966-BC45-0F3338855C94}"/>
          </ac:spMkLst>
        </pc:spChg>
        <pc:spChg chg="add mod">
          <ac:chgData name="Dao, Jimmy Duc" userId="S::jimmy.dao@wsu.edu::0e0e99de-c1dd-4032-ba6c-7434edd78830" providerId="AD" clId="Web-{E7264861-8390-1FE0-F6C8-ECD6038DF372}" dt="2022-10-23T21:03:53.281" v="276"/>
          <ac:spMkLst>
            <pc:docMk/>
            <pc:sldMk cId="3697086766" sldId="258"/>
            <ac:spMk id="144" creationId="{53AAF5C7-A634-A3D6-22F6-E536B5537939}"/>
          </ac:spMkLst>
        </pc:spChg>
        <pc:spChg chg="add mod">
          <ac:chgData name="Dao, Jimmy Duc" userId="S::jimmy.dao@wsu.edu::0e0e99de-c1dd-4032-ba6c-7434edd78830" providerId="AD" clId="Web-{E7264861-8390-1FE0-F6C8-ECD6038DF372}" dt="2022-10-23T21:03:48.609" v="274" actId="1076"/>
          <ac:spMkLst>
            <pc:docMk/>
            <pc:sldMk cId="3697086766" sldId="258"/>
            <ac:spMk id="145" creationId="{218A4780-D775-CE00-B3F8-46473D30AA92}"/>
          </ac:spMkLst>
        </pc:spChg>
        <pc:graphicFrameChg chg="del mod ord modGraphic">
          <ac:chgData name="Dao, Jimmy Duc" userId="S::jimmy.dao@wsu.edu::0e0e99de-c1dd-4032-ba6c-7434edd78830" providerId="AD" clId="Web-{E7264861-8390-1FE0-F6C8-ECD6038DF372}" dt="2022-10-23T20:56:19.598" v="183"/>
          <ac:graphicFrameMkLst>
            <pc:docMk/>
            <pc:sldMk cId="3697086766" sldId="258"/>
            <ac:graphicFrameMk id="13" creationId="{F72C76DA-F58D-2643-5A5B-AF8C54D351A1}"/>
          </ac:graphicFrameMkLst>
        </pc:graphicFrameChg>
        <pc:picChg chg="mod">
          <ac:chgData name="Dao, Jimmy Duc" userId="S::jimmy.dao@wsu.edu::0e0e99de-c1dd-4032-ba6c-7434edd78830" providerId="AD" clId="Web-{E7264861-8390-1FE0-F6C8-ECD6038DF372}" dt="2022-10-23T20:40:23.444" v="28" actId="1076"/>
          <ac:picMkLst>
            <pc:docMk/>
            <pc:sldMk cId="3697086766" sldId="258"/>
            <ac:picMk id="4" creationId="{13822D48-C4A7-C4F2-AD1E-33ABE29485EC}"/>
          </ac:picMkLst>
        </pc:picChg>
      </pc:sldChg>
      <pc:sldChg chg="addSp delSp modSp mod modTransition setBg modClrScheme addAnim modAnim delDesignElem chgLayout">
        <pc:chgData name="Dao, Jimmy Duc" userId="S::jimmy.dao@wsu.edu::0e0e99de-c1dd-4032-ba6c-7434edd78830" providerId="AD" clId="Web-{E7264861-8390-1FE0-F6C8-ECD6038DF372}" dt="2022-10-23T21:06:21.190" v="302"/>
        <pc:sldMkLst>
          <pc:docMk/>
          <pc:sldMk cId="2958650308" sldId="259"/>
        </pc:sldMkLst>
        <pc:spChg chg="mod ord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2958650308" sldId="259"/>
            <ac:spMk id="2" creationId="{53CD69A4-C368-8275-21C4-378C88A0134D}"/>
          </ac:spMkLst>
        </pc:spChg>
        <pc:spChg chg="mod ord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2958650308" sldId="259"/>
            <ac:spMk id="3" creationId="{490E1968-804A-0BCC-384E-DA964D0C03FF}"/>
          </ac:spMkLst>
        </pc:spChg>
        <pc:spChg chg="add mod">
          <ac:chgData name="Dao, Jimmy Duc" userId="S::jimmy.dao@wsu.edu::0e0e99de-c1dd-4032-ba6c-7434edd78830" providerId="AD" clId="Web-{E7264861-8390-1FE0-F6C8-ECD6038DF372}" dt="2022-10-23T20:43:18.689" v="47" actId="1076"/>
          <ac:spMkLst>
            <pc:docMk/>
            <pc:sldMk cId="2958650308" sldId="259"/>
            <ac:spMk id="6" creationId="{5DA2F9A5-8D6F-A8FF-9C29-6CB53031B73E}"/>
          </ac:spMkLst>
        </pc:spChg>
        <pc:spChg chg="add mod">
          <ac:chgData name="Dao, Jimmy Duc" userId="S::jimmy.dao@wsu.edu::0e0e99de-c1dd-4032-ba6c-7434edd78830" providerId="AD" clId="Web-{E7264861-8390-1FE0-F6C8-ECD6038DF372}" dt="2022-10-23T20:43:42.799" v="52" actId="14100"/>
          <ac:spMkLst>
            <pc:docMk/>
            <pc:sldMk cId="2958650308" sldId="259"/>
            <ac:spMk id="7" creationId="{18930EEC-3294-7929-BE3C-FE7EE6F261DA}"/>
          </ac:spMkLst>
        </pc:spChg>
        <pc:spChg chg="add mod">
          <ac:chgData name="Dao, Jimmy Duc" userId="S::jimmy.dao@wsu.edu::0e0e99de-c1dd-4032-ba6c-7434edd78830" providerId="AD" clId="Web-{E7264861-8390-1FE0-F6C8-ECD6038DF372}" dt="2022-10-23T20:44:53.113" v="65" actId="14100"/>
          <ac:spMkLst>
            <pc:docMk/>
            <pc:sldMk cId="2958650308" sldId="259"/>
            <ac:spMk id="8" creationId="{2C4E0D6B-15FB-995F-217E-3D5E7DDBAEFB}"/>
          </ac:spMkLst>
        </pc:spChg>
        <pc:spChg chg="add mod">
          <ac:chgData name="Dao, Jimmy Duc" userId="S::jimmy.dao@wsu.edu::0e0e99de-c1dd-4032-ba6c-7434edd78830" providerId="AD" clId="Web-{E7264861-8390-1FE0-F6C8-ECD6038DF372}" dt="2022-10-23T20:45:09.738" v="72" actId="1076"/>
          <ac:spMkLst>
            <pc:docMk/>
            <pc:sldMk cId="2958650308" sldId="259"/>
            <ac:spMk id="9" creationId="{A6C7F25B-FEFC-0F1E-98F0-CF16DDA3AC44}"/>
          </ac:spMkLst>
        </pc:spChg>
        <pc:spChg chg="add del">
          <ac:chgData name="Dao, Jimmy Duc" userId="S::jimmy.dao@wsu.edu::0e0e99de-c1dd-4032-ba6c-7434edd78830" providerId="AD" clId="Web-{E7264861-8390-1FE0-F6C8-ECD6038DF372}" dt="2022-10-23T20:42:40.907" v="38"/>
          <ac:spMkLst>
            <pc:docMk/>
            <pc:sldMk cId="2958650308" sldId="259"/>
            <ac:spMk id="10" creationId="{5E39A796-BE83-48B1-B33F-35C4A32AAB57}"/>
          </ac:spMkLst>
        </pc:spChg>
        <pc:spChg chg="add del">
          <ac:chgData name="Dao, Jimmy Duc" userId="S::jimmy.dao@wsu.edu::0e0e99de-c1dd-4032-ba6c-7434edd78830" providerId="AD" clId="Web-{E7264861-8390-1FE0-F6C8-ECD6038DF372}" dt="2022-10-23T20:42:40.907" v="38"/>
          <ac:spMkLst>
            <pc:docMk/>
            <pc:sldMk cId="2958650308" sldId="259"/>
            <ac:spMk id="12" creationId="{72F84B47-E267-4194-8194-831DB7B5547F}"/>
          </ac:spMkLst>
        </pc:spChg>
        <pc:spChg chg="add del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2958650308" sldId="259"/>
            <ac:spMk id="17" creationId="{04812C46-200A-4DEB-A05E-3ED6C68C2387}"/>
          </ac:spMkLst>
        </pc:spChg>
        <pc:spChg chg="add del">
          <ac:chgData name="Dao, Jimmy Duc" userId="S::jimmy.dao@wsu.edu::0e0e99de-c1dd-4032-ba6c-7434edd78830" providerId="AD" clId="Web-{E7264861-8390-1FE0-F6C8-ECD6038DF372}" dt="2022-10-23T20:46:16.443" v="75"/>
          <ac:spMkLst>
            <pc:docMk/>
            <pc:sldMk cId="2958650308" sldId="259"/>
            <ac:spMk id="19" creationId="{16BF4F81-CE79-4A24-860D-9959FF7162FB}"/>
          </ac:spMkLst>
        </pc:spChg>
        <pc:picChg chg="add mod">
          <ac:chgData name="Dao, Jimmy Duc" userId="S::jimmy.dao@wsu.edu::0e0e99de-c1dd-4032-ba6c-7434edd78830" providerId="AD" clId="Web-{E7264861-8390-1FE0-F6C8-ECD6038DF372}" dt="2022-10-23T20:44:24.769" v="61" actId="1076"/>
          <ac:picMkLst>
            <pc:docMk/>
            <pc:sldMk cId="2958650308" sldId="259"/>
            <ac:picMk id="5" creationId="{18A95F10-D088-9A9F-D892-D49FC64A78F3}"/>
          </ac:picMkLst>
        </pc:picChg>
      </pc:sldChg>
      <pc:sldChg chg="addSp delSp modSp mod modTransition setBg modClrScheme delDesignElem chgLayout">
        <pc:chgData name="Dao, Jimmy Duc" userId="S::jimmy.dao@wsu.edu::0e0e99de-c1dd-4032-ba6c-7434edd78830" providerId="AD" clId="Web-{E7264861-8390-1FE0-F6C8-ECD6038DF372}" dt="2022-10-23T20:52:13.904" v="147"/>
        <pc:sldMkLst>
          <pc:docMk/>
          <pc:sldMk cId="3334041739" sldId="260"/>
        </pc:sldMkLst>
        <pc:spChg chg="mod ord">
          <ac:chgData name="Dao, Jimmy Duc" userId="S::jimmy.dao@wsu.edu::0e0e99de-c1dd-4032-ba6c-7434edd78830" providerId="AD" clId="Web-{E7264861-8390-1FE0-F6C8-ECD6038DF372}" dt="2022-10-23T20:49:27.838" v="90" actId="20577"/>
          <ac:spMkLst>
            <pc:docMk/>
            <pc:sldMk cId="3334041739" sldId="260"/>
            <ac:spMk id="2" creationId="{5705B41C-DA2F-DA3C-E39E-D51FDFA384A7}"/>
          </ac:spMkLst>
        </pc:spChg>
        <pc:spChg chg="del">
          <ac:chgData name="Dao, Jimmy Duc" userId="S::jimmy.dao@wsu.edu::0e0e99de-c1dd-4032-ba6c-7434edd78830" providerId="AD" clId="Web-{E7264861-8390-1FE0-F6C8-ECD6038DF372}" dt="2022-10-23T20:45:55.130" v="73"/>
          <ac:spMkLst>
            <pc:docMk/>
            <pc:sldMk cId="3334041739" sldId="260"/>
            <ac:spMk id="3" creationId="{226F256A-4ACE-DE59-2EB2-0A99E3F63A7C}"/>
          </ac:spMkLst>
        </pc:spChg>
        <pc:spChg chg="add del">
          <ac:chgData name="Dao, Jimmy Duc" userId="S::jimmy.dao@wsu.edu::0e0e99de-c1dd-4032-ba6c-7434edd78830" providerId="AD" clId="Web-{E7264861-8390-1FE0-F6C8-ECD6038DF372}" dt="2022-10-23T20:47:50.883" v="84"/>
          <ac:spMkLst>
            <pc:docMk/>
            <pc:sldMk cId="3334041739" sldId="260"/>
            <ac:spMk id="9" creationId="{ADF2AA3E-C714-4E8D-9F46-9E6FFF7FBA36}"/>
          </ac:spMkLst>
        </pc:spChg>
        <pc:spChg chg="add">
          <ac:chgData name="Dao, Jimmy Duc" userId="S::jimmy.dao@wsu.edu::0e0e99de-c1dd-4032-ba6c-7434edd78830" providerId="AD" clId="Web-{E7264861-8390-1FE0-F6C8-ECD6038DF372}" dt="2022-10-23T20:47:50.883" v="84"/>
          <ac:spMkLst>
            <pc:docMk/>
            <pc:sldMk cId="3334041739" sldId="260"/>
            <ac:spMk id="16" creationId="{B50AB553-2A96-4A92-96F2-93548E096954}"/>
          </ac:spMkLst>
        </pc:spChg>
        <pc:graphicFrameChg chg="add del mod ord modGraphic">
          <ac:chgData name="Dao, Jimmy Duc" userId="S::jimmy.dao@wsu.edu::0e0e99de-c1dd-4032-ba6c-7434edd78830" providerId="AD" clId="Web-{E7264861-8390-1FE0-F6C8-ECD6038DF372}" dt="2022-10-23T20:47:50.883" v="84"/>
          <ac:graphicFrameMkLst>
            <pc:docMk/>
            <pc:sldMk cId="3334041739" sldId="260"/>
            <ac:graphicFrameMk id="5" creationId="{64712280-A756-B859-E3F4-93A9E347DCE6}"/>
          </ac:graphicFrameMkLst>
        </pc:graphicFrameChg>
        <pc:graphicFrameChg chg="add modGraphic">
          <ac:chgData name="Dao, Jimmy Duc" userId="S::jimmy.dao@wsu.edu::0e0e99de-c1dd-4032-ba6c-7434edd78830" providerId="AD" clId="Web-{E7264861-8390-1FE0-F6C8-ECD6038DF372}" dt="2022-10-23T20:49:25.057" v="89" actId="20577"/>
          <ac:graphicFrameMkLst>
            <pc:docMk/>
            <pc:sldMk cId="3334041739" sldId="260"/>
            <ac:graphicFrameMk id="11" creationId="{9AF1B2F6-2E7C-CE1B-BF76-A322758D19F0}"/>
          </ac:graphicFrameMkLst>
        </pc:graphicFrameChg>
        <pc:picChg chg="add">
          <ac:chgData name="Dao, Jimmy Duc" userId="S::jimmy.dao@wsu.edu::0e0e99de-c1dd-4032-ba6c-7434edd78830" providerId="AD" clId="Web-{E7264861-8390-1FE0-F6C8-ECD6038DF372}" dt="2022-10-23T20:47:50.883" v="84"/>
          <ac:picMkLst>
            <pc:docMk/>
            <pc:sldMk cId="3334041739" sldId="260"/>
            <ac:picMk id="12" creationId="{0B9E300E-B8E8-A0D2-9457-30F613F3E142}"/>
          </ac:picMkLst>
        </pc:picChg>
        <pc:picChg chg="add del mod">
          <ac:chgData name="Dao, Jimmy Duc" userId="S::jimmy.dao@wsu.edu::0e0e99de-c1dd-4032-ba6c-7434edd78830" providerId="AD" clId="Web-{E7264861-8390-1FE0-F6C8-ECD6038DF372}" dt="2022-10-23T20:47:22.366" v="83"/>
          <ac:picMkLst>
            <pc:docMk/>
            <pc:sldMk cId="3334041739" sldId="260"/>
            <ac:picMk id="126" creationId="{39DA3B6C-B45A-8A4A-B828-25A9CD233694}"/>
          </ac:picMkLst>
        </pc:picChg>
      </pc:sldChg>
      <pc:sldChg chg="addSp modSp mod modTransition setBg modClrScheme chgLayout">
        <pc:chgData name="Dao, Jimmy Duc" userId="S::jimmy.dao@wsu.edu::0e0e99de-c1dd-4032-ba6c-7434edd78830" providerId="AD" clId="Web-{E7264861-8390-1FE0-F6C8-ECD6038DF372}" dt="2022-10-23T20:52:13.904" v="146"/>
        <pc:sldMkLst>
          <pc:docMk/>
          <pc:sldMk cId="726979778" sldId="261"/>
        </pc:sldMkLst>
        <pc:spChg chg="mod ord">
          <ac:chgData name="Dao, Jimmy Duc" userId="S::jimmy.dao@wsu.edu::0e0e99de-c1dd-4032-ba6c-7434edd78830" providerId="AD" clId="Web-{E7264861-8390-1FE0-F6C8-ECD6038DF372}" dt="2022-10-23T20:49:17.307" v="87" actId="20577"/>
          <ac:spMkLst>
            <pc:docMk/>
            <pc:sldMk cId="726979778" sldId="261"/>
            <ac:spMk id="2" creationId="{2C17E555-8F7D-8DF3-FE50-EB36336B0F8E}"/>
          </ac:spMkLst>
        </pc:spChg>
        <pc:spChg chg="mod ord">
          <ac:chgData name="Dao, Jimmy Duc" userId="S::jimmy.dao@wsu.edu::0e0e99de-c1dd-4032-ba6c-7434edd78830" providerId="AD" clId="Web-{E7264861-8390-1FE0-F6C8-ECD6038DF372}" dt="2022-10-23T20:49:13.869" v="86" actId="20577"/>
          <ac:spMkLst>
            <pc:docMk/>
            <pc:sldMk cId="726979778" sldId="261"/>
            <ac:spMk id="3" creationId="{09FB5C38-7789-E157-3F85-A11F3F190C23}"/>
          </ac:spMkLst>
        </pc:spChg>
        <pc:spChg chg="add">
          <ac:chgData name="Dao, Jimmy Duc" userId="S::jimmy.dao@wsu.edu::0e0e99de-c1dd-4032-ba6c-7434edd78830" providerId="AD" clId="Web-{E7264861-8390-1FE0-F6C8-ECD6038DF372}" dt="2022-10-23T20:49:08.103" v="85"/>
          <ac:spMkLst>
            <pc:docMk/>
            <pc:sldMk cId="726979778" sldId="261"/>
            <ac:spMk id="9" creationId="{04812C46-200A-4DEB-A05E-3ED6C68C2387}"/>
          </ac:spMkLst>
        </pc:spChg>
        <pc:spChg chg="add">
          <ac:chgData name="Dao, Jimmy Duc" userId="S::jimmy.dao@wsu.edu::0e0e99de-c1dd-4032-ba6c-7434edd78830" providerId="AD" clId="Web-{E7264861-8390-1FE0-F6C8-ECD6038DF372}" dt="2022-10-23T20:49:08.103" v="85"/>
          <ac:spMkLst>
            <pc:docMk/>
            <pc:sldMk cId="726979778" sldId="261"/>
            <ac:spMk id="11" creationId="{D1EA859B-E555-4109-94F3-6700E046E008}"/>
          </ac:spMkLst>
        </pc:spChg>
        <pc:picChg chg="add">
          <ac:chgData name="Dao, Jimmy Duc" userId="S::jimmy.dao@wsu.edu::0e0e99de-c1dd-4032-ba6c-7434edd78830" providerId="AD" clId="Web-{E7264861-8390-1FE0-F6C8-ECD6038DF372}" dt="2022-10-23T20:49:08.103" v="85"/>
          <ac:picMkLst>
            <pc:docMk/>
            <pc:sldMk cId="726979778" sldId="261"/>
            <ac:picMk id="5" creationId="{303B63FF-7B30-321A-A791-DB791DD7CC5C}"/>
          </ac:picMkLst>
        </pc:picChg>
      </pc:sldChg>
      <pc:sldMasterChg chg="add del addSldLayout delSldLayout">
        <pc:chgData name="Dao, Jimmy Duc" userId="S::jimmy.dao@wsu.edu::0e0e99de-c1dd-4032-ba6c-7434edd78830" providerId="AD" clId="Web-{E7264861-8390-1FE0-F6C8-ECD6038DF372}" dt="2022-10-23T20:46:16.443" v="75"/>
        <pc:sldMasterMkLst>
          <pc:docMk/>
          <pc:sldMasterMk cId="2460954070" sldId="2147483660"/>
        </pc:sldMasterMkLst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ao, Jimmy Duc" userId="S::jimmy.dao@wsu.edu::0e0e99de-c1dd-4032-ba6c-7434edd78830" providerId="AD" clId="Web-{E7264861-8390-1FE0-F6C8-ECD6038DF372}" dt="2022-10-23T20:46:16.443" v="75"/>
        <pc:sldMasterMkLst>
          <pc:docMk/>
          <pc:sldMasterMk cId="2913744301" sldId="2147483672"/>
        </pc:sldMasterMkLst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646508716" sldId="2147483673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1653991290" sldId="2147483674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3392805132" sldId="2147483675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2014021613" sldId="2147483676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2624200394" sldId="2147483677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1443667553" sldId="2147483678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1256369841" sldId="2147483679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3940175974" sldId="2147483680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278341548" sldId="2147483681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4147667834" sldId="2147483682"/>
          </pc:sldLayoutMkLst>
        </pc:sldLayoutChg>
        <pc:sldLayoutChg chg="add del mod replId">
          <pc:chgData name="Dao, Jimmy Duc" userId="S::jimmy.dao@wsu.edu::0e0e99de-c1dd-4032-ba6c-7434edd78830" providerId="AD" clId="Web-{E7264861-8390-1FE0-F6C8-ECD6038DF372}" dt="2022-10-23T20:46:16.443" v="75"/>
          <pc:sldLayoutMkLst>
            <pc:docMk/>
            <pc:sldMasterMk cId="2913744301" sldId="2147483672"/>
            <pc:sldLayoutMk cId="533933913" sldId="2147483683"/>
          </pc:sldLayoutMkLst>
        </pc:sldLayoutChg>
      </pc:sldMasterChg>
    </pc:docChg>
  </pc:docChgLst>
  <pc:docChgLst>
    <pc:chgData name="Dao, Jimmy Duc" userId="S::jimmy.dao@wsu.edu::0e0e99de-c1dd-4032-ba6c-7434edd78830" providerId="AD" clId="Web-{A5BF5CA6-AD70-F015-DD01-47A2EE49E7CC}"/>
    <pc:docChg chg="modSld">
      <pc:chgData name="Dao, Jimmy Duc" userId="S::jimmy.dao@wsu.edu::0e0e99de-c1dd-4032-ba6c-7434edd78830" providerId="AD" clId="Web-{A5BF5CA6-AD70-F015-DD01-47A2EE49E7CC}" dt="2022-10-24T00:43:38.206" v="10" actId="20577"/>
      <pc:docMkLst>
        <pc:docMk/>
      </pc:docMkLst>
      <pc:sldChg chg="modSp">
        <pc:chgData name="Dao, Jimmy Duc" userId="S::jimmy.dao@wsu.edu::0e0e99de-c1dd-4032-ba6c-7434edd78830" providerId="AD" clId="Web-{A5BF5CA6-AD70-F015-DD01-47A2EE49E7CC}" dt="2022-10-24T00:43:38.206" v="10" actId="20577"/>
        <pc:sldMkLst>
          <pc:docMk/>
          <pc:sldMk cId="109857222" sldId="256"/>
        </pc:sldMkLst>
        <pc:spChg chg="mod">
          <ac:chgData name="Dao, Jimmy Duc" userId="S::jimmy.dao@wsu.edu::0e0e99de-c1dd-4032-ba6c-7434edd78830" providerId="AD" clId="Web-{A5BF5CA6-AD70-F015-DD01-47A2EE49E7CC}" dt="2022-10-24T00:43:38.206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ao, Jimmy Duc" userId="S::jimmy.dao@wsu.edu::0e0e99de-c1dd-4032-ba6c-7434edd78830" providerId="AD" clId="Web-{2B2AD566-8A58-66B7-61CD-975B784FB307}"/>
    <pc:docChg chg="addSld modSld">
      <pc:chgData name="Dao, Jimmy Duc" userId="S::jimmy.dao@wsu.edu::0e0e99de-c1dd-4032-ba6c-7434edd78830" providerId="AD" clId="Web-{2B2AD566-8A58-66B7-61CD-975B784FB307}" dt="2022-10-23T20:34:26.544" v="600"/>
      <pc:docMkLst>
        <pc:docMk/>
      </pc:docMkLst>
      <pc:sldChg chg="addSp delSp modSp new mod setBg">
        <pc:chgData name="Dao, Jimmy Duc" userId="S::jimmy.dao@wsu.edu::0e0e99de-c1dd-4032-ba6c-7434edd78830" providerId="AD" clId="Web-{2B2AD566-8A58-66B7-61CD-975B784FB307}" dt="2022-10-23T20:34:26.544" v="600"/>
        <pc:sldMkLst>
          <pc:docMk/>
          <pc:sldMk cId="3294989529" sldId="257"/>
        </pc:sldMkLst>
        <pc:spChg chg="mod">
          <ac:chgData name="Dao, Jimmy Duc" userId="S::jimmy.dao@wsu.edu::0e0e99de-c1dd-4032-ba6c-7434edd78830" providerId="AD" clId="Web-{2B2AD566-8A58-66B7-61CD-975B784FB307}" dt="2022-10-23T20:34:26.544" v="600"/>
          <ac:spMkLst>
            <pc:docMk/>
            <pc:sldMk cId="3294989529" sldId="257"/>
            <ac:spMk id="2" creationId="{17C37304-5341-369C-5129-8AC5E33A4B27}"/>
          </ac:spMkLst>
        </pc:spChg>
        <pc:spChg chg="del mod">
          <ac:chgData name="Dao, Jimmy Duc" userId="S::jimmy.dao@wsu.edu::0e0e99de-c1dd-4032-ba6c-7434edd78830" providerId="AD" clId="Web-{2B2AD566-8A58-66B7-61CD-975B784FB307}" dt="2022-10-23T20:12:18.998" v="126"/>
          <ac:spMkLst>
            <pc:docMk/>
            <pc:sldMk cId="3294989529" sldId="257"/>
            <ac:spMk id="3" creationId="{17CA5409-2797-8DB5-52C7-59F617446D97}"/>
          </ac:spMkLst>
        </pc:spChg>
        <pc:spChg chg="add mod">
          <ac:chgData name="Dao, Jimmy Duc" userId="S::jimmy.dao@wsu.edu::0e0e99de-c1dd-4032-ba6c-7434edd78830" providerId="AD" clId="Web-{2B2AD566-8A58-66B7-61CD-975B784FB307}" dt="2022-10-23T20:34:26.544" v="600"/>
          <ac:spMkLst>
            <pc:docMk/>
            <pc:sldMk cId="3294989529" sldId="257"/>
            <ac:spMk id="4" creationId="{F292AA4C-A750-8687-24F3-532BCADFBC9D}"/>
          </ac:spMkLst>
        </pc:spChg>
        <pc:spChg chg="add del">
          <ac:chgData name="Dao, Jimmy Duc" userId="S::jimmy.dao@wsu.edu::0e0e99de-c1dd-4032-ba6c-7434edd78830" providerId="AD" clId="Web-{2B2AD566-8A58-66B7-61CD-975B784FB307}" dt="2022-10-23T20:34:26.544" v="600"/>
          <ac:spMkLst>
            <pc:docMk/>
            <pc:sldMk cId="3294989529" sldId="257"/>
            <ac:spMk id="10" creationId="{C232B152-3720-4D3B-97ED-45CE5483F16F}"/>
          </ac:spMkLst>
        </pc:spChg>
        <pc:spChg chg="add del">
          <ac:chgData name="Dao, Jimmy Duc" userId="S::jimmy.dao@wsu.edu::0e0e99de-c1dd-4032-ba6c-7434edd78830" providerId="AD" clId="Web-{2B2AD566-8A58-66B7-61CD-975B784FB307}" dt="2022-10-23T20:34:26.544" v="600"/>
          <ac:spMkLst>
            <pc:docMk/>
            <pc:sldMk cId="3294989529" sldId="257"/>
            <ac:spMk id="12" creationId="{11BAB570-FF10-4E96-8A3F-FA9804702B89}"/>
          </ac:spMkLst>
        </pc:spChg>
        <pc:spChg chg="add del">
          <ac:chgData name="Dao, Jimmy Duc" userId="S::jimmy.dao@wsu.edu::0e0e99de-c1dd-4032-ba6c-7434edd78830" providerId="AD" clId="Web-{2B2AD566-8A58-66B7-61CD-975B784FB307}" dt="2022-10-23T20:34:26.544" v="600"/>
          <ac:spMkLst>
            <pc:docMk/>
            <pc:sldMk cId="3294989529" sldId="257"/>
            <ac:spMk id="14" creationId="{4B9FAFB2-BEB5-4848-8018-BCAD99E2E1AA}"/>
          </ac:spMkLst>
        </pc:spChg>
        <pc:spChg chg="add del">
          <ac:chgData name="Dao, Jimmy Duc" userId="S::jimmy.dao@wsu.edu::0e0e99de-c1dd-4032-ba6c-7434edd78830" providerId="AD" clId="Web-{2B2AD566-8A58-66B7-61CD-975B784FB307}" dt="2022-10-23T20:34:23.779" v="597"/>
          <ac:spMkLst>
            <pc:docMk/>
            <pc:sldMk cId="3294989529" sldId="257"/>
            <ac:spMk id="16" creationId="{2B97F24A-32CE-4C1C-A50D-3016B394DCFB}"/>
          </ac:spMkLst>
        </pc:spChg>
        <pc:spChg chg="add del">
          <ac:chgData name="Dao, Jimmy Duc" userId="S::jimmy.dao@wsu.edu::0e0e99de-c1dd-4032-ba6c-7434edd78830" providerId="AD" clId="Web-{2B2AD566-8A58-66B7-61CD-975B784FB307}" dt="2022-10-23T20:34:23.779" v="597"/>
          <ac:spMkLst>
            <pc:docMk/>
            <pc:sldMk cId="3294989529" sldId="257"/>
            <ac:spMk id="17" creationId="{CD8B4F24-440B-49E9-B85D-733523DC064B}"/>
          </ac:spMkLst>
        </pc:spChg>
        <pc:picChg chg="add mod">
          <ac:chgData name="Dao, Jimmy Duc" userId="S::jimmy.dao@wsu.edu::0e0e99de-c1dd-4032-ba6c-7434edd78830" providerId="AD" clId="Web-{2B2AD566-8A58-66B7-61CD-975B784FB307}" dt="2022-10-23T20:34:26.544" v="600"/>
          <ac:picMkLst>
            <pc:docMk/>
            <pc:sldMk cId="3294989529" sldId="257"/>
            <ac:picMk id="5" creationId="{2A4234AA-1841-0066-AAC6-E1B94847DED3}"/>
          </ac:picMkLst>
        </pc:picChg>
      </pc:sldChg>
      <pc:sldChg chg="modSp new">
        <pc:chgData name="Dao, Jimmy Duc" userId="S::jimmy.dao@wsu.edu::0e0e99de-c1dd-4032-ba6c-7434edd78830" providerId="AD" clId="Web-{2B2AD566-8A58-66B7-61CD-975B784FB307}" dt="2022-10-23T20:21:14.951" v="276" actId="20577"/>
        <pc:sldMkLst>
          <pc:docMk/>
          <pc:sldMk cId="3697086766" sldId="258"/>
        </pc:sldMkLst>
        <pc:spChg chg="mod">
          <ac:chgData name="Dao, Jimmy Duc" userId="S::jimmy.dao@wsu.edu::0e0e99de-c1dd-4032-ba6c-7434edd78830" providerId="AD" clId="Web-{2B2AD566-8A58-66B7-61CD-975B784FB307}" dt="2022-10-23T20:18:07.510" v="251" actId="1076"/>
          <ac:spMkLst>
            <pc:docMk/>
            <pc:sldMk cId="3697086766" sldId="258"/>
            <ac:spMk id="2" creationId="{2F10872A-381F-53F1-ADAE-7C0D1AB4E8A3}"/>
          </ac:spMkLst>
        </pc:spChg>
        <pc:spChg chg="mod">
          <ac:chgData name="Dao, Jimmy Duc" userId="S::jimmy.dao@wsu.edu::0e0e99de-c1dd-4032-ba6c-7434edd78830" providerId="AD" clId="Web-{2B2AD566-8A58-66B7-61CD-975B784FB307}" dt="2022-10-23T20:21:14.951" v="276" actId="20577"/>
          <ac:spMkLst>
            <pc:docMk/>
            <pc:sldMk cId="3697086766" sldId="258"/>
            <ac:spMk id="3" creationId="{73ECC676-2E51-836C-33B0-9A01F8DF94B5}"/>
          </ac:spMkLst>
        </pc:spChg>
      </pc:sldChg>
      <pc:sldChg chg="modSp new">
        <pc:chgData name="Dao, Jimmy Duc" userId="S::jimmy.dao@wsu.edu::0e0e99de-c1dd-4032-ba6c-7434edd78830" providerId="AD" clId="Web-{2B2AD566-8A58-66B7-61CD-975B784FB307}" dt="2022-10-23T20:27:48.232" v="448" actId="20577"/>
        <pc:sldMkLst>
          <pc:docMk/>
          <pc:sldMk cId="2958650308" sldId="259"/>
        </pc:sldMkLst>
        <pc:spChg chg="mod">
          <ac:chgData name="Dao, Jimmy Duc" userId="S::jimmy.dao@wsu.edu::0e0e99de-c1dd-4032-ba6c-7434edd78830" providerId="AD" clId="Web-{2B2AD566-8A58-66B7-61CD-975B784FB307}" dt="2022-10-23T20:18:02.650" v="250" actId="1076"/>
          <ac:spMkLst>
            <pc:docMk/>
            <pc:sldMk cId="2958650308" sldId="259"/>
            <ac:spMk id="2" creationId="{53CD69A4-C368-8275-21C4-378C88A0134D}"/>
          </ac:spMkLst>
        </pc:spChg>
        <pc:spChg chg="mod">
          <ac:chgData name="Dao, Jimmy Duc" userId="S::jimmy.dao@wsu.edu::0e0e99de-c1dd-4032-ba6c-7434edd78830" providerId="AD" clId="Web-{2B2AD566-8A58-66B7-61CD-975B784FB307}" dt="2022-10-23T20:27:48.232" v="448" actId="20577"/>
          <ac:spMkLst>
            <pc:docMk/>
            <pc:sldMk cId="2958650308" sldId="259"/>
            <ac:spMk id="3" creationId="{490E1968-804A-0BCC-384E-DA964D0C03FF}"/>
          </ac:spMkLst>
        </pc:spChg>
      </pc:sldChg>
      <pc:sldChg chg="modSp new">
        <pc:chgData name="Dao, Jimmy Duc" userId="S::jimmy.dao@wsu.edu::0e0e99de-c1dd-4032-ba6c-7434edd78830" providerId="AD" clId="Web-{2B2AD566-8A58-66B7-61CD-975B784FB307}" dt="2022-10-23T20:29:58.288" v="514" actId="20577"/>
        <pc:sldMkLst>
          <pc:docMk/>
          <pc:sldMk cId="3334041739" sldId="260"/>
        </pc:sldMkLst>
        <pc:spChg chg="mod">
          <ac:chgData name="Dao, Jimmy Duc" userId="S::jimmy.dao@wsu.edu::0e0e99de-c1dd-4032-ba6c-7434edd78830" providerId="AD" clId="Web-{2B2AD566-8A58-66B7-61CD-975B784FB307}" dt="2022-10-23T20:28:02.123" v="453" actId="1076"/>
          <ac:spMkLst>
            <pc:docMk/>
            <pc:sldMk cId="3334041739" sldId="260"/>
            <ac:spMk id="2" creationId="{5705B41C-DA2F-DA3C-E39E-D51FDFA384A7}"/>
          </ac:spMkLst>
        </pc:spChg>
        <pc:spChg chg="mod">
          <ac:chgData name="Dao, Jimmy Duc" userId="S::jimmy.dao@wsu.edu::0e0e99de-c1dd-4032-ba6c-7434edd78830" providerId="AD" clId="Web-{2B2AD566-8A58-66B7-61CD-975B784FB307}" dt="2022-10-23T20:29:58.288" v="514" actId="20577"/>
          <ac:spMkLst>
            <pc:docMk/>
            <pc:sldMk cId="3334041739" sldId="260"/>
            <ac:spMk id="3" creationId="{226F256A-4ACE-DE59-2EB2-0A99E3F63A7C}"/>
          </ac:spMkLst>
        </pc:spChg>
      </pc:sldChg>
      <pc:sldChg chg="modSp new">
        <pc:chgData name="Dao, Jimmy Duc" userId="S::jimmy.dao@wsu.edu::0e0e99de-c1dd-4032-ba6c-7434edd78830" providerId="AD" clId="Web-{2B2AD566-8A58-66B7-61CD-975B784FB307}" dt="2022-10-23T20:31:40.931" v="590" actId="20577"/>
        <pc:sldMkLst>
          <pc:docMk/>
          <pc:sldMk cId="726979778" sldId="261"/>
        </pc:sldMkLst>
        <pc:spChg chg="mod">
          <ac:chgData name="Dao, Jimmy Duc" userId="S::jimmy.dao@wsu.edu::0e0e99de-c1dd-4032-ba6c-7434edd78830" providerId="AD" clId="Web-{2B2AD566-8A58-66B7-61CD-975B784FB307}" dt="2022-10-23T20:30:10.414" v="520" actId="20577"/>
          <ac:spMkLst>
            <pc:docMk/>
            <pc:sldMk cId="726979778" sldId="261"/>
            <ac:spMk id="2" creationId="{2C17E555-8F7D-8DF3-FE50-EB36336B0F8E}"/>
          </ac:spMkLst>
        </pc:spChg>
        <pc:spChg chg="mod">
          <ac:chgData name="Dao, Jimmy Duc" userId="S::jimmy.dao@wsu.edu::0e0e99de-c1dd-4032-ba6c-7434edd78830" providerId="AD" clId="Web-{2B2AD566-8A58-66B7-61CD-975B784FB307}" dt="2022-10-23T20:31:40.931" v="590" actId="20577"/>
          <ac:spMkLst>
            <pc:docMk/>
            <pc:sldMk cId="726979778" sldId="261"/>
            <ac:spMk id="3" creationId="{09FB5C38-7789-E157-3F85-A11F3F190C23}"/>
          </ac:spMkLst>
        </pc:spChg>
      </pc:sldChg>
    </pc:docChg>
  </pc:docChgLst>
  <pc:docChgLst>
    <pc:chgData name="Dao, Jimmy Duc" userId="S::jimmy.dao@wsu.edu::0e0e99de-c1dd-4032-ba6c-7434edd78830" providerId="AD" clId="Web-{416E3FE0-0823-4439-A052-93DC022F0A2C}"/>
    <pc:docChg chg="modSld">
      <pc:chgData name="Dao, Jimmy Duc" userId="S::jimmy.dao@wsu.edu::0e0e99de-c1dd-4032-ba6c-7434edd78830" providerId="AD" clId="Web-{416E3FE0-0823-4439-A052-93DC022F0A2C}" dt="2022-10-21T22:45:09.440" v="13" actId="20577"/>
      <pc:docMkLst>
        <pc:docMk/>
      </pc:docMkLst>
      <pc:sldChg chg="modSp">
        <pc:chgData name="Dao, Jimmy Duc" userId="S::jimmy.dao@wsu.edu::0e0e99de-c1dd-4032-ba6c-7434edd78830" providerId="AD" clId="Web-{416E3FE0-0823-4439-A052-93DC022F0A2C}" dt="2022-10-21T22:45:09.440" v="13" actId="20577"/>
        <pc:sldMkLst>
          <pc:docMk/>
          <pc:sldMk cId="109857222" sldId="256"/>
        </pc:sldMkLst>
        <pc:spChg chg="mod">
          <ac:chgData name="Dao, Jimmy Duc" userId="S::jimmy.dao@wsu.edu::0e0e99de-c1dd-4032-ba6c-7434edd78830" providerId="AD" clId="Web-{416E3FE0-0823-4439-A052-93DC022F0A2C}" dt="2022-10-21T22:45:05.956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o, Jimmy Duc" userId="S::jimmy.dao@wsu.edu::0e0e99de-c1dd-4032-ba6c-7434edd78830" providerId="AD" clId="Web-{416E3FE0-0823-4439-A052-93DC022F0A2C}" dt="2022-10-21T22:45:09.440" v="1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ao, Jimmy Duc" userId="S::jimmy.dao@wsu.edu::0e0e99de-c1dd-4032-ba6c-7434edd78830" providerId="AD" clId="Web-{8817C1ED-D09F-9F1D-E9A2-0E8F43E3512F}"/>
    <pc:docChg chg="modSld">
      <pc:chgData name="Dao, Jimmy Duc" userId="S::jimmy.dao@wsu.edu::0e0e99de-c1dd-4032-ba6c-7434edd78830" providerId="AD" clId="Web-{8817C1ED-D09F-9F1D-E9A2-0E8F43E3512F}" dt="2022-10-23T22:30:01.207" v="1" actId="20577"/>
      <pc:docMkLst>
        <pc:docMk/>
      </pc:docMkLst>
      <pc:sldChg chg="modSp">
        <pc:chgData name="Dao, Jimmy Duc" userId="S::jimmy.dao@wsu.edu::0e0e99de-c1dd-4032-ba6c-7434edd78830" providerId="AD" clId="Web-{8817C1ED-D09F-9F1D-E9A2-0E8F43E3512F}" dt="2022-10-23T22:30:01.207" v="1" actId="20577"/>
        <pc:sldMkLst>
          <pc:docMk/>
          <pc:sldMk cId="109857222" sldId="256"/>
        </pc:sldMkLst>
        <pc:spChg chg="mod">
          <ac:chgData name="Dao, Jimmy Duc" userId="S::jimmy.dao@wsu.edu::0e0e99de-c1dd-4032-ba6c-7434edd78830" providerId="AD" clId="Web-{8817C1ED-D09F-9F1D-E9A2-0E8F43E3512F}" dt="2022-10-23T22:30:01.207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ao, Jimmy Duc" userId="S::jimmy.dao@wsu.edu::0e0e99de-c1dd-4032-ba6c-7434edd78830" providerId="AD" clId="Web-{709D81E2-65D6-0C92-3E34-A5198BC37C79}"/>
    <pc:docChg chg="modSld">
      <pc:chgData name="Dao, Jimmy Duc" userId="S::jimmy.dao@wsu.edu::0e0e99de-c1dd-4032-ba6c-7434edd78830" providerId="AD" clId="Web-{709D81E2-65D6-0C92-3E34-A5198BC37C79}" dt="2022-10-23T20:38:09.998" v="19" actId="1076"/>
      <pc:docMkLst>
        <pc:docMk/>
      </pc:docMkLst>
      <pc:sldChg chg="addSp modSp mod setBg">
        <pc:chgData name="Dao, Jimmy Duc" userId="S::jimmy.dao@wsu.edu::0e0e99de-c1dd-4032-ba6c-7434edd78830" providerId="AD" clId="Web-{709D81E2-65D6-0C92-3E34-A5198BC37C79}" dt="2022-10-23T20:36:09.468" v="4" actId="20577"/>
        <pc:sldMkLst>
          <pc:docMk/>
          <pc:sldMk cId="3294989529" sldId="257"/>
        </pc:sldMkLst>
        <pc:spChg chg="mod">
          <ac:chgData name="Dao, Jimmy Duc" userId="S::jimmy.dao@wsu.edu::0e0e99de-c1dd-4032-ba6c-7434edd78830" providerId="AD" clId="Web-{709D81E2-65D6-0C92-3E34-A5198BC37C79}" dt="2022-10-23T20:36:09.468" v="4" actId="20577"/>
          <ac:spMkLst>
            <pc:docMk/>
            <pc:sldMk cId="3294989529" sldId="257"/>
            <ac:spMk id="2" creationId="{17C37304-5341-369C-5129-8AC5E33A4B27}"/>
          </ac:spMkLst>
        </pc:spChg>
        <pc:spChg chg="mod">
          <ac:chgData name="Dao, Jimmy Duc" userId="S::jimmy.dao@wsu.edu::0e0e99de-c1dd-4032-ba6c-7434edd78830" providerId="AD" clId="Web-{709D81E2-65D6-0C92-3E34-A5198BC37C79}" dt="2022-10-23T20:36:06.733" v="3" actId="20577"/>
          <ac:spMkLst>
            <pc:docMk/>
            <pc:sldMk cId="3294989529" sldId="257"/>
            <ac:spMk id="4" creationId="{F292AA4C-A750-8687-24F3-532BCADFBC9D}"/>
          </ac:spMkLst>
        </pc:spChg>
        <pc:spChg chg="add">
          <ac:chgData name="Dao, Jimmy Duc" userId="S::jimmy.dao@wsu.edu::0e0e99de-c1dd-4032-ba6c-7434edd78830" providerId="AD" clId="Web-{709D81E2-65D6-0C92-3E34-A5198BC37C79}" dt="2022-10-23T20:35:53.842" v="0"/>
          <ac:spMkLst>
            <pc:docMk/>
            <pc:sldMk cId="3294989529" sldId="257"/>
            <ac:spMk id="7" creationId="{5E39A796-BE83-48B1-B33F-35C4A32AAB57}"/>
          </ac:spMkLst>
        </pc:spChg>
        <pc:spChg chg="add">
          <ac:chgData name="Dao, Jimmy Duc" userId="S::jimmy.dao@wsu.edu::0e0e99de-c1dd-4032-ba6c-7434edd78830" providerId="AD" clId="Web-{709D81E2-65D6-0C92-3E34-A5198BC37C79}" dt="2022-10-23T20:35:53.842" v="0"/>
          <ac:spMkLst>
            <pc:docMk/>
            <pc:sldMk cId="3294989529" sldId="257"/>
            <ac:spMk id="8" creationId="{72F84B47-E267-4194-8194-831DB7B5547F}"/>
          </ac:spMkLst>
        </pc:spChg>
        <pc:picChg chg="mod">
          <ac:chgData name="Dao, Jimmy Duc" userId="S::jimmy.dao@wsu.edu::0e0e99de-c1dd-4032-ba6c-7434edd78830" providerId="AD" clId="Web-{709D81E2-65D6-0C92-3E34-A5198BC37C79}" dt="2022-10-23T20:35:53.842" v="0"/>
          <ac:picMkLst>
            <pc:docMk/>
            <pc:sldMk cId="3294989529" sldId="257"/>
            <ac:picMk id="5" creationId="{2A4234AA-1841-0066-AAC6-E1B94847DED3}"/>
          </ac:picMkLst>
        </pc:picChg>
      </pc:sldChg>
      <pc:sldChg chg="addSp delSp modSp mod setBg">
        <pc:chgData name="Dao, Jimmy Duc" userId="S::jimmy.dao@wsu.edu::0e0e99de-c1dd-4032-ba6c-7434edd78830" providerId="AD" clId="Web-{709D81E2-65D6-0C92-3E34-A5198BC37C79}" dt="2022-10-23T20:38:09.998" v="19" actId="1076"/>
        <pc:sldMkLst>
          <pc:docMk/>
          <pc:sldMk cId="3697086766" sldId="258"/>
        </pc:sldMkLst>
        <pc:spChg chg="mod">
          <ac:chgData name="Dao, Jimmy Duc" userId="S::jimmy.dao@wsu.edu::0e0e99de-c1dd-4032-ba6c-7434edd78830" providerId="AD" clId="Web-{709D81E2-65D6-0C92-3E34-A5198BC37C79}" dt="2022-10-23T20:36:49.584" v="7" actId="20577"/>
          <ac:spMkLst>
            <pc:docMk/>
            <pc:sldMk cId="3697086766" sldId="258"/>
            <ac:spMk id="2" creationId="{2F10872A-381F-53F1-ADAE-7C0D1AB4E8A3}"/>
          </ac:spMkLst>
        </pc:spChg>
        <pc:spChg chg="del mod">
          <ac:chgData name="Dao, Jimmy Duc" userId="S::jimmy.dao@wsu.edu::0e0e99de-c1dd-4032-ba6c-7434edd78830" providerId="AD" clId="Web-{709D81E2-65D6-0C92-3E34-A5198BC37C79}" dt="2022-10-23T20:37:32.648" v="17"/>
          <ac:spMkLst>
            <pc:docMk/>
            <pc:sldMk cId="3697086766" sldId="258"/>
            <ac:spMk id="3" creationId="{73ECC676-2E51-836C-33B0-9A01F8DF94B5}"/>
          </ac:spMkLst>
        </pc:spChg>
        <pc:spChg chg="add mod">
          <ac:chgData name="Dao, Jimmy Duc" userId="S::jimmy.dao@wsu.edu::0e0e99de-c1dd-4032-ba6c-7434edd78830" providerId="AD" clId="Web-{709D81E2-65D6-0C92-3E34-A5198BC37C79}" dt="2022-10-23T20:38:09.998" v="19" actId="1076"/>
          <ac:spMkLst>
            <pc:docMk/>
            <pc:sldMk cId="3697086766" sldId="258"/>
            <ac:spMk id="5" creationId="{F940336C-8370-1CDA-6E35-3219ABCFADC3}"/>
          </ac:spMkLst>
        </pc:spChg>
        <pc:spChg chg="add">
          <ac:chgData name="Dao, Jimmy Duc" userId="S::jimmy.dao@wsu.edu::0e0e99de-c1dd-4032-ba6c-7434edd78830" providerId="AD" clId="Web-{709D81E2-65D6-0C92-3E34-A5198BC37C79}" dt="2022-10-23T20:36:41.928" v="6"/>
          <ac:spMkLst>
            <pc:docMk/>
            <pc:sldMk cId="3697086766" sldId="258"/>
            <ac:spMk id="9" creationId="{46F7435D-E3DB-47B1-BA61-B00ACC83A9DE}"/>
          </ac:spMkLst>
        </pc:spChg>
        <pc:spChg chg="add">
          <ac:chgData name="Dao, Jimmy Duc" userId="S::jimmy.dao@wsu.edu::0e0e99de-c1dd-4032-ba6c-7434edd78830" providerId="AD" clId="Web-{709D81E2-65D6-0C92-3E34-A5198BC37C79}" dt="2022-10-23T20:36:41.928" v="6"/>
          <ac:spMkLst>
            <pc:docMk/>
            <pc:sldMk cId="3697086766" sldId="258"/>
            <ac:spMk id="11" creationId="{F263A0B5-F8C4-4116-809F-78A768EA79A6}"/>
          </ac:spMkLst>
        </pc:spChg>
        <pc:graphicFrameChg chg="add">
          <ac:chgData name="Dao, Jimmy Duc" userId="S::jimmy.dao@wsu.edu::0e0e99de-c1dd-4032-ba6c-7434edd78830" providerId="AD" clId="Web-{709D81E2-65D6-0C92-3E34-A5198BC37C79}" dt="2022-10-23T20:37:32.648" v="17"/>
          <ac:graphicFrameMkLst>
            <pc:docMk/>
            <pc:sldMk cId="3697086766" sldId="258"/>
            <ac:graphicFrameMk id="13" creationId="{F72C76DA-F58D-2643-5A5B-AF8C54D351A1}"/>
          </ac:graphicFrameMkLst>
        </pc:graphicFrameChg>
        <pc:picChg chg="add mod">
          <ac:chgData name="Dao, Jimmy Duc" userId="S::jimmy.dao@wsu.edu::0e0e99de-c1dd-4032-ba6c-7434edd78830" providerId="AD" clId="Web-{709D81E2-65D6-0C92-3E34-A5198BC37C79}" dt="2022-10-23T20:36:41.928" v="6"/>
          <ac:picMkLst>
            <pc:docMk/>
            <pc:sldMk cId="3697086766" sldId="258"/>
            <ac:picMk id="4" creationId="{13822D48-C4A7-C4F2-AD1E-33ABE29485EC}"/>
          </ac:picMkLst>
        </pc:picChg>
      </pc:sldChg>
    </pc:docChg>
  </pc:docChgLst>
  <pc:docChgLst>
    <pc:chgData name="Dao, Jimmy Duc" userId="S::jimmy.dao@wsu.edu::0e0e99de-c1dd-4032-ba6c-7434edd78830" providerId="AD" clId="Web-{70B0068B-36C8-26E3-B82F-8831F857A001}"/>
    <pc:docChg chg="modSld">
      <pc:chgData name="Dao, Jimmy Duc" userId="S::jimmy.dao@wsu.edu::0e0e99de-c1dd-4032-ba6c-7434edd78830" providerId="AD" clId="Web-{70B0068B-36C8-26E3-B82F-8831F857A001}" dt="2022-10-21T23:29:43.871" v="6" actId="1076"/>
      <pc:docMkLst>
        <pc:docMk/>
      </pc:docMkLst>
      <pc:sldChg chg="addSp modSp">
        <pc:chgData name="Dao, Jimmy Duc" userId="S::jimmy.dao@wsu.edu::0e0e99de-c1dd-4032-ba6c-7434edd78830" providerId="AD" clId="Web-{70B0068B-36C8-26E3-B82F-8831F857A001}" dt="2022-10-21T23:29:43.871" v="6" actId="1076"/>
        <pc:sldMkLst>
          <pc:docMk/>
          <pc:sldMk cId="109857222" sldId="256"/>
        </pc:sldMkLst>
        <pc:spChg chg="add mod">
          <ac:chgData name="Dao, Jimmy Duc" userId="S::jimmy.dao@wsu.edu::0e0e99de-c1dd-4032-ba6c-7434edd78830" providerId="AD" clId="Web-{70B0068B-36C8-26E3-B82F-8831F857A001}" dt="2022-10-21T23:29:43.871" v="6" actId="1076"/>
          <ac:spMkLst>
            <pc:docMk/>
            <pc:sldMk cId="109857222" sldId="256"/>
            <ac:spMk id="4" creationId="{3B984D66-15CC-266F-982E-DB5615632DC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9737C-9E7B-4E54-8A02-F4EF71E8E49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D0F2766-477B-43F5-8CB8-6E812510F52E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Expand</a:t>
          </a:r>
        </a:p>
      </dgm:t>
    </dgm:pt>
    <dgm:pt modelId="{B655FF02-93C0-4962-B9AD-5247814F9100}" type="parTrans" cxnId="{6BC16538-31F0-438E-9399-93DCF63FB662}">
      <dgm:prSet/>
      <dgm:spPr/>
      <dgm:t>
        <a:bodyPr/>
        <a:lstStyle/>
        <a:p>
          <a:endParaRPr lang="en-US"/>
        </a:p>
      </dgm:t>
    </dgm:pt>
    <dgm:pt modelId="{D9F3E5EB-7333-4C0A-ACE1-2D54C4E25C3A}" type="sibTrans" cxnId="{6BC16538-31F0-438E-9399-93DCF63FB662}">
      <dgm:prSet/>
      <dgm:spPr/>
      <dgm:t>
        <a:bodyPr/>
        <a:lstStyle/>
        <a:p>
          <a:endParaRPr lang="en-US"/>
        </a:p>
      </dgm:t>
    </dgm:pt>
    <dgm:pt modelId="{18F07B82-1F5A-4AC6-9BD5-50EE5B103D9E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Expand the market into Canada and create more sales.</a:t>
          </a:r>
        </a:p>
      </dgm:t>
    </dgm:pt>
    <dgm:pt modelId="{1FC6F37F-6EE9-4590-94D3-D743AA1957F2}" type="parTrans" cxnId="{6DCE2FA4-0C56-4C13-923F-B44024956274}">
      <dgm:prSet/>
      <dgm:spPr/>
      <dgm:t>
        <a:bodyPr/>
        <a:lstStyle/>
        <a:p>
          <a:endParaRPr lang="en-US"/>
        </a:p>
      </dgm:t>
    </dgm:pt>
    <dgm:pt modelId="{2C7EAFF2-FD9D-49E6-B72A-BE4B856F178B}" type="sibTrans" cxnId="{6DCE2FA4-0C56-4C13-923F-B44024956274}">
      <dgm:prSet/>
      <dgm:spPr/>
      <dgm:t>
        <a:bodyPr/>
        <a:lstStyle/>
        <a:p>
          <a:endParaRPr lang="en-US"/>
        </a:p>
      </dgm:t>
    </dgm:pt>
    <dgm:pt modelId="{CD76B9E7-1EAF-4160-B496-B4FA9081BAD7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Reduce</a:t>
          </a:r>
        </a:p>
      </dgm:t>
    </dgm:pt>
    <dgm:pt modelId="{655C3B11-7552-47F9-9942-8B0DB1CDD7DE}" type="parTrans" cxnId="{3C4F354F-5075-4FFE-BBB1-AD72EB842DA3}">
      <dgm:prSet/>
      <dgm:spPr/>
      <dgm:t>
        <a:bodyPr/>
        <a:lstStyle/>
        <a:p>
          <a:endParaRPr lang="en-US"/>
        </a:p>
      </dgm:t>
    </dgm:pt>
    <dgm:pt modelId="{EF3EA202-97A0-49FC-A189-F3C1BCC6F294}" type="sibTrans" cxnId="{3C4F354F-5075-4FFE-BBB1-AD72EB842DA3}">
      <dgm:prSet/>
      <dgm:spPr/>
      <dgm:t>
        <a:bodyPr/>
        <a:lstStyle/>
        <a:p>
          <a:endParaRPr lang="en-US"/>
        </a:p>
      </dgm:t>
    </dgm:pt>
    <dgm:pt modelId="{D9258307-DD72-48C8-BFBF-4C5A26328DB8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Reduce expenses to produce certain products (I.e., tables, chairs, bookcases)</a:t>
          </a:r>
        </a:p>
      </dgm:t>
    </dgm:pt>
    <dgm:pt modelId="{A7BC51AA-735B-4EED-8167-4F8D044FD1B9}" type="parTrans" cxnId="{80C6FE95-EF68-4355-BD86-78A2039196D9}">
      <dgm:prSet/>
      <dgm:spPr/>
      <dgm:t>
        <a:bodyPr/>
        <a:lstStyle/>
        <a:p>
          <a:endParaRPr lang="en-US"/>
        </a:p>
      </dgm:t>
    </dgm:pt>
    <dgm:pt modelId="{991B1A96-243D-4ADF-89C5-382FC333E9F4}" type="sibTrans" cxnId="{80C6FE95-EF68-4355-BD86-78A2039196D9}">
      <dgm:prSet/>
      <dgm:spPr/>
      <dgm:t>
        <a:bodyPr/>
        <a:lstStyle/>
        <a:p>
          <a:endParaRPr lang="en-US"/>
        </a:p>
      </dgm:t>
    </dgm:pt>
    <dgm:pt modelId="{7041C7D1-C87F-44FF-886B-3603220123FA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Reduce</a:t>
          </a:r>
        </a:p>
      </dgm:t>
    </dgm:pt>
    <dgm:pt modelId="{4919764F-683E-4F9E-8E89-611A9364C4D7}" type="parTrans" cxnId="{748E0EF8-E38E-495F-ADEC-8E8FE073EC1B}">
      <dgm:prSet/>
      <dgm:spPr/>
      <dgm:t>
        <a:bodyPr/>
        <a:lstStyle/>
        <a:p>
          <a:endParaRPr lang="en-US"/>
        </a:p>
      </dgm:t>
    </dgm:pt>
    <dgm:pt modelId="{8C9C22B2-533E-495B-ACB1-DDA355653019}" type="sibTrans" cxnId="{748E0EF8-E38E-495F-ADEC-8E8FE073EC1B}">
      <dgm:prSet/>
      <dgm:spPr/>
      <dgm:t>
        <a:bodyPr/>
        <a:lstStyle/>
        <a:p>
          <a:endParaRPr lang="en-US"/>
        </a:p>
      </dgm:t>
    </dgm:pt>
    <dgm:pt modelId="{C82C88A0-EF17-4FA7-8E2E-E4E4A8AD39F6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Overall reduce expenses </a:t>
          </a:r>
        </a:p>
      </dgm:t>
    </dgm:pt>
    <dgm:pt modelId="{B438BD16-652E-46A3-97FB-6C49AEE86501}" type="parTrans" cxnId="{03C25883-4910-49FB-96C2-4A49BFF22A36}">
      <dgm:prSet/>
      <dgm:spPr/>
      <dgm:t>
        <a:bodyPr/>
        <a:lstStyle/>
        <a:p>
          <a:endParaRPr lang="en-US"/>
        </a:p>
      </dgm:t>
    </dgm:pt>
    <dgm:pt modelId="{371E9CA7-08D2-4AAC-BCAA-B91C3EF6A68E}" type="sibTrans" cxnId="{03C25883-4910-49FB-96C2-4A49BFF22A36}">
      <dgm:prSet/>
      <dgm:spPr/>
      <dgm:t>
        <a:bodyPr/>
        <a:lstStyle/>
        <a:p>
          <a:endParaRPr lang="en-US"/>
        </a:p>
      </dgm:t>
    </dgm:pt>
    <dgm:pt modelId="{78AFCC5C-90C1-42FA-A5AC-CE84A35A314B}" type="pres">
      <dgm:prSet presAssocID="{10B9737C-9E7B-4E54-8A02-F4EF71E8E496}" presName="Name0" presStyleCnt="0">
        <dgm:presLayoutVars>
          <dgm:dir/>
          <dgm:animLvl val="lvl"/>
          <dgm:resizeHandles val="exact"/>
        </dgm:presLayoutVars>
      </dgm:prSet>
      <dgm:spPr/>
    </dgm:pt>
    <dgm:pt modelId="{15639B05-2108-48A9-8ECF-E38EFB3537B6}" type="pres">
      <dgm:prSet presAssocID="{0D0F2766-477B-43F5-8CB8-6E812510F52E}" presName="linNode" presStyleCnt="0"/>
      <dgm:spPr/>
    </dgm:pt>
    <dgm:pt modelId="{AAD69180-64A9-4C27-A885-808956F73610}" type="pres">
      <dgm:prSet presAssocID="{0D0F2766-477B-43F5-8CB8-6E812510F52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9BE1C8B8-3DED-4D68-8F09-B4FBEDA95686}" type="pres">
      <dgm:prSet presAssocID="{0D0F2766-477B-43F5-8CB8-6E812510F52E}" presName="descendantText" presStyleLbl="alignNode1" presStyleIdx="0" presStyleCnt="3">
        <dgm:presLayoutVars>
          <dgm:bulletEnabled/>
        </dgm:presLayoutVars>
      </dgm:prSet>
      <dgm:spPr/>
    </dgm:pt>
    <dgm:pt modelId="{54CFC602-D85D-48E2-A6E5-BE9A63462BFD}" type="pres">
      <dgm:prSet presAssocID="{D9F3E5EB-7333-4C0A-ACE1-2D54C4E25C3A}" presName="sp" presStyleCnt="0"/>
      <dgm:spPr/>
    </dgm:pt>
    <dgm:pt modelId="{2E1BC8EE-5C03-486B-A372-C040AF948014}" type="pres">
      <dgm:prSet presAssocID="{CD76B9E7-1EAF-4160-B496-B4FA9081BAD7}" presName="linNode" presStyleCnt="0"/>
      <dgm:spPr/>
    </dgm:pt>
    <dgm:pt modelId="{93244725-2C07-41DD-8FB6-756A2B47E7A0}" type="pres">
      <dgm:prSet presAssocID="{CD76B9E7-1EAF-4160-B496-B4FA9081BAD7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4905F9DF-B851-4D5F-80DE-F9681267D327}" type="pres">
      <dgm:prSet presAssocID="{CD76B9E7-1EAF-4160-B496-B4FA9081BAD7}" presName="descendantText" presStyleLbl="alignNode1" presStyleIdx="1" presStyleCnt="3">
        <dgm:presLayoutVars>
          <dgm:bulletEnabled/>
        </dgm:presLayoutVars>
      </dgm:prSet>
      <dgm:spPr/>
    </dgm:pt>
    <dgm:pt modelId="{863E3817-9774-405D-8189-253C8818A56D}" type="pres">
      <dgm:prSet presAssocID="{EF3EA202-97A0-49FC-A189-F3C1BCC6F294}" presName="sp" presStyleCnt="0"/>
      <dgm:spPr/>
    </dgm:pt>
    <dgm:pt modelId="{F99527AC-0EE2-459A-B33B-A141C3B6F272}" type="pres">
      <dgm:prSet presAssocID="{7041C7D1-C87F-44FF-886B-3603220123FA}" presName="linNode" presStyleCnt="0"/>
      <dgm:spPr/>
    </dgm:pt>
    <dgm:pt modelId="{8F95FAE1-0C2B-4646-889F-B22F41186F4B}" type="pres">
      <dgm:prSet presAssocID="{7041C7D1-C87F-44FF-886B-3603220123FA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FC2FA22-A042-4314-B2F7-30A96DFE129F}" type="pres">
      <dgm:prSet presAssocID="{7041C7D1-C87F-44FF-886B-3603220123FA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043C40A-CA4B-409A-8556-6BC015121179}" type="presOf" srcId="{C82C88A0-EF17-4FA7-8E2E-E4E4A8AD39F6}" destId="{2FC2FA22-A042-4314-B2F7-30A96DFE129F}" srcOrd="0" destOrd="0" presId="urn:microsoft.com/office/officeart/2016/7/layout/VerticalHollowActionList"/>
    <dgm:cxn modelId="{282FE21D-4857-4A2E-BDA2-F4007A1A819C}" type="presOf" srcId="{10B9737C-9E7B-4E54-8A02-F4EF71E8E496}" destId="{78AFCC5C-90C1-42FA-A5AC-CE84A35A314B}" srcOrd="0" destOrd="0" presId="urn:microsoft.com/office/officeart/2016/7/layout/VerticalHollowActionList"/>
    <dgm:cxn modelId="{ED74962B-96CB-4962-BA85-F5412BAB876C}" type="presOf" srcId="{0D0F2766-477B-43F5-8CB8-6E812510F52E}" destId="{AAD69180-64A9-4C27-A885-808956F73610}" srcOrd="0" destOrd="0" presId="urn:microsoft.com/office/officeart/2016/7/layout/VerticalHollowActionList"/>
    <dgm:cxn modelId="{6BC16538-31F0-438E-9399-93DCF63FB662}" srcId="{10B9737C-9E7B-4E54-8A02-F4EF71E8E496}" destId="{0D0F2766-477B-43F5-8CB8-6E812510F52E}" srcOrd="0" destOrd="0" parTransId="{B655FF02-93C0-4962-B9AD-5247814F9100}" sibTransId="{D9F3E5EB-7333-4C0A-ACE1-2D54C4E25C3A}"/>
    <dgm:cxn modelId="{09607B42-8107-47B7-916A-9672D25EBF6A}" type="presOf" srcId="{18F07B82-1F5A-4AC6-9BD5-50EE5B103D9E}" destId="{9BE1C8B8-3DED-4D68-8F09-B4FBEDA95686}" srcOrd="0" destOrd="0" presId="urn:microsoft.com/office/officeart/2016/7/layout/VerticalHollowActionList"/>
    <dgm:cxn modelId="{3C4F354F-5075-4FFE-BBB1-AD72EB842DA3}" srcId="{10B9737C-9E7B-4E54-8A02-F4EF71E8E496}" destId="{CD76B9E7-1EAF-4160-B496-B4FA9081BAD7}" srcOrd="1" destOrd="0" parTransId="{655C3B11-7552-47F9-9942-8B0DB1CDD7DE}" sibTransId="{EF3EA202-97A0-49FC-A189-F3C1BCC6F294}"/>
    <dgm:cxn modelId="{C78A9676-DD84-4397-87A5-EB80BDAA7836}" type="presOf" srcId="{7041C7D1-C87F-44FF-886B-3603220123FA}" destId="{8F95FAE1-0C2B-4646-889F-B22F41186F4B}" srcOrd="0" destOrd="0" presId="urn:microsoft.com/office/officeart/2016/7/layout/VerticalHollowActionList"/>
    <dgm:cxn modelId="{03C25883-4910-49FB-96C2-4A49BFF22A36}" srcId="{7041C7D1-C87F-44FF-886B-3603220123FA}" destId="{C82C88A0-EF17-4FA7-8E2E-E4E4A8AD39F6}" srcOrd="0" destOrd="0" parTransId="{B438BD16-652E-46A3-97FB-6C49AEE86501}" sibTransId="{371E9CA7-08D2-4AAC-BCAA-B91C3EF6A68E}"/>
    <dgm:cxn modelId="{80C6FE95-EF68-4355-BD86-78A2039196D9}" srcId="{CD76B9E7-1EAF-4160-B496-B4FA9081BAD7}" destId="{D9258307-DD72-48C8-BFBF-4C5A26328DB8}" srcOrd="0" destOrd="0" parTransId="{A7BC51AA-735B-4EED-8167-4F8D044FD1B9}" sibTransId="{991B1A96-243D-4ADF-89C5-382FC333E9F4}"/>
    <dgm:cxn modelId="{6DCE2FA4-0C56-4C13-923F-B44024956274}" srcId="{0D0F2766-477B-43F5-8CB8-6E812510F52E}" destId="{18F07B82-1F5A-4AC6-9BD5-50EE5B103D9E}" srcOrd="0" destOrd="0" parTransId="{1FC6F37F-6EE9-4590-94D3-D743AA1957F2}" sibTransId="{2C7EAFF2-FD9D-49E6-B72A-BE4B856F178B}"/>
    <dgm:cxn modelId="{175301B2-395A-4554-8709-0581DBD2716D}" type="presOf" srcId="{D9258307-DD72-48C8-BFBF-4C5A26328DB8}" destId="{4905F9DF-B851-4D5F-80DE-F9681267D327}" srcOrd="0" destOrd="0" presId="urn:microsoft.com/office/officeart/2016/7/layout/VerticalHollowActionList"/>
    <dgm:cxn modelId="{1B1958D2-F5F6-46D5-8084-E6835C7DBEAC}" type="presOf" srcId="{CD76B9E7-1EAF-4160-B496-B4FA9081BAD7}" destId="{93244725-2C07-41DD-8FB6-756A2B47E7A0}" srcOrd="0" destOrd="0" presId="urn:microsoft.com/office/officeart/2016/7/layout/VerticalHollowActionList"/>
    <dgm:cxn modelId="{748E0EF8-E38E-495F-ADEC-8E8FE073EC1B}" srcId="{10B9737C-9E7B-4E54-8A02-F4EF71E8E496}" destId="{7041C7D1-C87F-44FF-886B-3603220123FA}" srcOrd="2" destOrd="0" parTransId="{4919764F-683E-4F9E-8E89-611A9364C4D7}" sibTransId="{8C9C22B2-533E-495B-ACB1-DDA355653019}"/>
    <dgm:cxn modelId="{8380B099-67C1-4252-9F10-23DAD7D34AAA}" type="presParOf" srcId="{78AFCC5C-90C1-42FA-A5AC-CE84A35A314B}" destId="{15639B05-2108-48A9-8ECF-E38EFB3537B6}" srcOrd="0" destOrd="0" presId="urn:microsoft.com/office/officeart/2016/7/layout/VerticalHollowActionList"/>
    <dgm:cxn modelId="{5061447E-4330-4AC9-9F92-13F9406C9C65}" type="presParOf" srcId="{15639B05-2108-48A9-8ECF-E38EFB3537B6}" destId="{AAD69180-64A9-4C27-A885-808956F73610}" srcOrd="0" destOrd="0" presId="urn:microsoft.com/office/officeart/2016/7/layout/VerticalHollowActionList"/>
    <dgm:cxn modelId="{335BC9AB-FE55-4068-9217-71F693E37E2A}" type="presParOf" srcId="{15639B05-2108-48A9-8ECF-E38EFB3537B6}" destId="{9BE1C8B8-3DED-4D68-8F09-B4FBEDA95686}" srcOrd="1" destOrd="0" presId="urn:microsoft.com/office/officeart/2016/7/layout/VerticalHollowActionList"/>
    <dgm:cxn modelId="{7964E546-24B5-4D42-BE12-D71D4794C318}" type="presParOf" srcId="{78AFCC5C-90C1-42FA-A5AC-CE84A35A314B}" destId="{54CFC602-D85D-48E2-A6E5-BE9A63462BFD}" srcOrd="1" destOrd="0" presId="urn:microsoft.com/office/officeart/2016/7/layout/VerticalHollowActionList"/>
    <dgm:cxn modelId="{B53B68F3-0F74-489A-80A9-E75808E86D93}" type="presParOf" srcId="{78AFCC5C-90C1-42FA-A5AC-CE84A35A314B}" destId="{2E1BC8EE-5C03-486B-A372-C040AF948014}" srcOrd="2" destOrd="0" presId="urn:microsoft.com/office/officeart/2016/7/layout/VerticalHollowActionList"/>
    <dgm:cxn modelId="{2D5F2151-5400-4F18-B9C4-1840BC510568}" type="presParOf" srcId="{2E1BC8EE-5C03-486B-A372-C040AF948014}" destId="{93244725-2C07-41DD-8FB6-756A2B47E7A0}" srcOrd="0" destOrd="0" presId="urn:microsoft.com/office/officeart/2016/7/layout/VerticalHollowActionList"/>
    <dgm:cxn modelId="{221565C6-92FD-4E30-9634-DBB60C51DA0D}" type="presParOf" srcId="{2E1BC8EE-5C03-486B-A372-C040AF948014}" destId="{4905F9DF-B851-4D5F-80DE-F9681267D327}" srcOrd="1" destOrd="0" presId="urn:microsoft.com/office/officeart/2016/7/layout/VerticalHollowActionList"/>
    <dgm:cxn modelId="{6430F15B-AA9C-4144-BD02-FC382396C397}" type="presParOf" srcId="{78AFCC5C-90C1-42FA-A5AC-CE84A35A314B}" destId="{863E3817-9774-405D-8189-253C8818A56D}" srcOrd="3" destOrd="0" presId="urn:microsoft.com/office/officeart/2016/7/layout/VerticalHollowActionList"/>
    <dgm:cxn modelId="{C7D2C2FE-AC23-4336-B80F-7D99A6F9B8C0}" type="presParOf" srcId="{78AFCC5C-90C1-42FA-A5AC-CE84A35A314B}" destId="{F99527AC-0EE2-459A-B33B-A141C3B6F272}" srcOrd="4" destOrd="0" presId="urn:microsoft.com/office/officeart/2016/7/layout/VerticalHollowActionList"/>
    <dgm:cxn modelId="{6012033B-2EDB-400B-A2C1-4385517DC903}" type="presParOf" srcId="{F99527AC-0EE2-459A-B33B-A141C3B6F272}" destId="{8F95FAE1-0C2B-4646-889F-B22F41186F4B}" srcOrd="0" destOrd="0" presId="urn:microsoft.com/office/officeart/2016/7/layout/VerticalHollowActionList"/>
    <dgm:cxn modelId="{2040427A-E2B6-4595-ACDF-4972C82A8FDD}" type="presParOf" srcId="{F99527AC-0EE2-459A-B33B-A141C3B6F272}" destId="{2FC2FA22-A042-4314-B2F7-30A96DFE129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1C8B8-3DED-4D68-8F09-B4FBEDA95686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/>
              <a:cs typeface="Times New Roman"/>
            </a:rPr>
            <a:t>Expand the market into Canada and create more sales.</a:t>
          </a:r>
        </a:p>
      </dsp:txBody>
      <dsp:txXfrm>
        <a:off x="2103120" y="1359"/>
        <a:ext cx="8412480" cy="1393787"/>
      </dsp:txXfrm>
    </dsp:sp>
    <dsp:sp modelId="{AAD69180-64A9-4C27-A885-808956F73610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/>
              <a:cs typeface="Times New Roman"/>
            </a:rPr>
            <a:t>Expand</a:t>
          </a:r>
        </a:p>
      </dsp:txBody>
      <dsp:txXfrm>
        <a:off x="0" y="1359"/>
        <a:ext cx="2103120" cy="1393787"/>
      </dsp:txXfrm>
    </dsp:sp>
    <dsp:sp modelId="{4905F9DF-B851-4D5F-80DE-F9681267D327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/>
              <a:cs typeface="Times New Roman"/>
            </a:rPr>
            <a:t>Reduce expenses to produce certain products (I.e., tables, chairs, bookcases)</a:t>
          </a:r>
        </a:p>
      </dsp:txBody>
      <dsp:txXfrm>
        <a:off x="2103120" y="1478775"/>
        <a:ext cx="8412480" cy="1393787"/>
      </dsp:txXfrm>
    </dsp:sp>
    <dsp:sp modelId="{93244725-2C07-41DD-8FB6-756A2B47E7A0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/>
              <a:cs typeface="Times New Roman"/>
            </a:rPr>
            <a:t>Reduce</a:t>
          </a:r>
        </a:p>
      </dsp:txBody>
      <dsp:txXfrm>
        <a:off x="0" y="1478775"/>
        <a:ext cx="2103120" cy="1393787"/>
      </dsp:txXfrm>
    </dsp:sp>
    <dsp:sp modelId="{2FC2FA22-A042-4314-B2F7-30A96DFE129F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/>
              <a:cs typeface="Times New Roman"/>
            </a:rPr>
            <a:t>Overall reduce expenses </a:t>
          </a:r>
        </a:p>
      </dsp:txBody>
      <dsp:txXfrm>
        <a:off x="2103120" y="2956190"/>
        <a:ext cx="8412480" cy="1393787"/>
      </dsp:txXfrm>
    </dsp:sp>
    <dsp:sp modelId="{8F95FAE1-0C2B-4646-889F-B22F41186F4B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/>
              <a:cs typeface="Times New Roman"/>
            </a:rPr>
            <a:t>Reduce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>
                <a:cs typeface="Calibri Light"/>
              </a:rPr>
              <a:t>Superstore Presentation</a:t>
            </a:r>
            <a:br>
              <a:rPr lang="en-US" sz="7000">
                <a:ea typeface="Calibri Light"/>
                <a:cs typeface="Calibri Light"/>
              </a:rPr>
            </a:br>
            <a:r>
              <a:rPr lang="en-US" sz="7000">
                <a:cs typeface="Calibri Light"/>
              </a:rPr>
              <a:t>BA 205</a:t>
            </a:r>
            <a:endParaRPr lang="en-US" sz="7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Group 6: Hope Holland, Jimmy Dao, Hailey Hendrick, Bryce Pennock</a:t>
            </a:r>
            <a:endParaRPr lang="en-US" dirty="0"/>
          </a:p>
          <a:p>
            <a:endParaRPr lang="en-US">
              <a:ea typeface="Calibri"/>
              <a:cs typeface="Calibr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984D66-15CC-266F-982E-DB5615632DC1}"/>
              </a:ext>
            </a:extLst>
          </p:cNvPr>
          <p:cNvSpPr txBox="1"/>
          <p:nvPr/>
        </p:nvSpPr>
        <p:spPr>
          <a:xfrm>
            <a:off x="5821325" y="3544186"/>
            <a:ext cx="5706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CBE0E9-20D4-D7FB-9EAE-A17E3278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881" y="5034447"/>
            <a:ext cx="2743200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304-5341-369C-5129-8AC5E33A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2AA4C-A750-8687-24F3-532BCADFBC9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Times New Roman"/>
                <a:cs typeface="Times New Roman"/>
              </a:rPr>
              <a:t>The Director of Superstore has heard stories that the business has higher revenues, but profitability is declining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Times New Roman"/>
                <a:cs typeface="Times New Roman"/>
              </a:rPr>
              <a:t>Assigned to create a dashboard supporting our findings on whether these stories are true or not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Times New Roman"/>
                <a:cs typeface="Times New Roman"/>
              </a:rPr>
              <a:t>Utilized given data from Superstore including sales, profit, category of products, regions, etc.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A4234AA-1841-0066-AAC6-E1B94847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019645"/>
            <a:ext cx="6019331" cy="4815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49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72A-381F-53F1-ADAE-7C0D1AB4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Research Findings –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3822D48-C4A7-C4F2-AD1E-33ABE294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82" y="1077722"/>
            <a:ext cx="4475531" cy="4737891"/>
          </a:xfrm>
          <a:prstGeom prst="rect">
            <a:avLst/>
          </a:prstGeom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940336C-8370-1CDA-6E35-3219ABCFADC3}"/>
              </a:ext>
            </a:extLst>
          </p:cNvPr>
          <p:cNvSpPr/>
          <p:nvPr/>
        </p:nvSpPr>
        <p:spPr>
          <a:xfrm>
            <a:off x="8445659" y="1524963"/>
            <a:ext cx="2990124" cy="23342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35D6F-F5A6-2B3B-7F5A-8DE7EF47F503}"/>
              </a:ext>
            </a:extLst>
          </p:cNvPr>
          <p:cNvSpPr/>
          <p:nvPr/>
        </p:nvSpPr>
        <p:spPr>
          <a:xfrm>
            <a:off x="8899001" y="3859191"/>
            <a:ext cx="2990124" cy="191946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8" name="Content Placeholder 137">
            <a:extLst>
              <a:ext uri="{FF2B5EF4-FFF2-40B4-BE49-F238E27FC236}">
                <a16:creationId xmlns:a16="http://schemas.microsoft.com/office/drawing/2014/main" id="{653D9A0D-E71A-6128-4C53-A71742CA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16" y="2516742"/>
            <a:ext cx="4561368" cy="9311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Yes, the anecdotes/stories are true, Superstore has increased in revenue but has hit a decline/stagnant profitability in 2022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05C47D-1072-C9D4-8377-9053D3969362}"/>
              </a:ext>
            </a:extLst>
          </p:cNvPr>
          <p:cNvSpPr txBox="1"/>
          <p:nvPr/>
        </p:nvSpPr>
        <p:spPr>
          <a:xfrm>
            <a:off x="115186" y="4137837"/>
            <a:ext cx="58656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Profit ratio (2021) =  13.46%, Profit ratio (2022) = 12.87%</a:t>
            </a:r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A07597-2EE0-03D8-2EDC-28A340142022}"/>
              </a:ext>
            </a:extLst>
          </p:cNvPr>
          <p:cNvSpPr txBox="1"/>
          <p:nvPr/>
        </p:nvSpPr>
        <p:spPr>
          <a:xfrm>
            <a:off x="177209" y="5360581"/>
            <a:ext cx="574158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Due to these factors and their relations: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Product category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Region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The expenses that come from product and region</a:t>
            </a:r>
            <a:endParaRPr lang="en-US"/>
          </a:p>
        </p:txBody>
      </p:sp>
      <p:sp>
        <p:nvSpPr>
          <p:cNvPr id="144" name="Arrow: Down 143">
            <a:extLst>
              <a:ext uri="{FF2B5EF4-FFF2-40B4-BE49-F238E27FC236}">
                <a16:creationId xmlns:a16="http://schemas.microsoft.com/office/drawing/2014/main" id="{53AAF5C7-A634-A3D6-22F6-E536B5537939}"/>
              </a:ext>
            </a:extLst>
          </p:cNvPr>
          <p:cNvSpPr/>
          <p:nvPr/>
        </p:nvSpPr>
        <p:spPr>
          <a:xfrm>
            <a:off x="2596355" y="3527907"/>
            <a:ext cx="487325" cy="531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218A4780-D775-CE00-B3F8-46473D30AA92}"/>
              </a:ext>
            </a:extLst>
          </p:cNvPr>
          <p:cNvSpPr/>
          <p:nvPr/>
        </p:nvSpPr>
        <p:spPr>
          <a:xfrm>
            <a:off x="2596355" y="4626604"/>
            <a:ext cx="487325" cy="531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138" grpId="0" animBg="1"/>
      <p:bldP spid="139" grpId="0" animBg="1"/>
      <p:bldP spid="140" grpId="0" animBg="1"/>
      <p:bldP spid="144" grpId="0" animBg="1"/>
      <p:bldP spid="1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F4F81-CE79-4A24-860D-9959FF716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278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D69A4-C368-8275-21C4-378C88A0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90" y="681037"/>
            <a:ext cx="3738779" cy="1788811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Research Findings – Part 2</a:t>
            </a:r>
            <a:endParaRPr lang="en-US" sz="4000">
              <a:ea typeface="+mj-lt"/>
              <a:cs typeface="+mj-lt"/>
            </a:endParaRPr>
          </a:p>
          <a:p>
            <a:endParaRPr lang="en-US" sz="40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1968-804A-0BCC-384E-DA964D0C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4" y="1993553"/>
            <a:ext cx="3738780" cy="35468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latin typeface="Times New Roman"/>
                <a:ea typeface="Calibri"/>
                <a:cs typeface="Calibri"/>
              </a:rPr>
              <a:t>Sales = Revenues before expenses, Profit = Revenues after expenses</a:t>
            </a:r>
          </a:p>
          <a:p>
            <a:endParaRPr lang="en-US" sz="1600">
              <a:latin typeface="Times New Roman"/>
              <a:ea typeface="Calibri"/>
              <a:cs typeface="Calibri"/>
            </a:endParaRPr>
          </a:p>
          <a:p>
            <a:r>
              <a:rPr lang="en-US" sz="1600">
                <a:latin typeface="Times New Roman"/>
                <a:ea typeface="Calibri"/>
                <a:cs typeface="Calibri"/>
              </a:rPr>
              <a:t>Higher profit ratio in Canada than USA (20.11% CAN v. 12.47% USA)</a:t>
            </a:r>
          </a:p>
          <a:p>
            <a:pPr lvl="1"/>
            <a:r>
              <a:rPr lang="en-US" sz="1600">
                <a:latin typeface="Times New Roman"/>
                <a:ea typeface="Calibri"/>
                <a:cs typeface="Calibri"/>
              </a:rPr>
              <a:t>Despite revenue increases, region (USA) and certain products (chairs, tables) halted profitability</a:t>
            </a:r>
          </a:p>
          <a:p>
            <a:endParaRPr lang="en-US" sz="1600">
              <a:latin typeface="Times New Roman"/>
              <a:ea typeface="Calibri"/>
              <a:cs typeface="Calibri"/>
            </a:endParaRPr>
          </a:p>
          <a:p>
            <a:r>
              <a:rPr lang="en-US" sz="1600">
                <a:latin typeface="Times New Roman"/>
                <a:ea typeface="Calibri"/>
                <a:cs typeface="Calibri"/>
              </a:rPr>
              <a:t>Product manufacturing costs, shipping costs to the USA, and offshore production can be major factors in the expense cost</a:t>
            </a:r>
          </a:p>
          <a:p>
            <a:pPr lvl="1"/>
            <a:r>
              <a:rPr lang="en-US" sz="1600">
                <a:latin typeface="Times New Roman"/>
                <a:ea typeface="Calibri"/>
                <a:cs typeface="Calibri"/>
              </a:rPr>
              <a:t>In total Superstore did $335,768 in sales but only made $27,224 in profit.</a:t>
            </a:r>
          </a:p>
          <a:p>
            <a:pPr lvl="1"/>
            <a:endParaRPr lang="en-US" sz="1600">
              <a:latin typeface="Times New Roman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600">
              <a:latin typeface="Times New Roman"/>
              <a:ea typeface="Calibri"/>
              <a:cs typeface="Calibri"/>
            </a:endParaRPr>
          </a:p>
          <a:p>
            <a:pPr lvl="1"/>
            <a:endParaRPr lang="en-US" sz="160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8A95F10-D088-9A9F-D892-D49FC64A7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1" b="-2"/>
          <a:stretch/>
        </p:blipFill>
        <p:spPr>
          <a:xfrm>
            <a:off x="5170507" y="484633"/>
            <a:ext cx="6542215" cy="5888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DA2F9A5-8D6F-A8FF-9C29-6CB53031B73E}"/>
              </a:ext>
            </a:extLst>
          </p:cNvPr>
          <p:cNvSpPr/>
          <p:nvPr/>
        </p:nvSpPr>
        <p:spPr>
          <a:xfrm>
            <a:off x="5397659" y="2798178"/>
            <a:ext cx="2102731" cy="108030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930EEC-3294-7929-BE3C-FE7EE6F261DA}"/>
              </a:ext>
            </a:extLst>
          </p:cNvPr>
          <p:cNvSpPr/>
          <p:nvPr/>
        </p:nvSpPr>
        <p:spPr>
          <a:xfrm>
            <a:off x="5397658" y="3984582"/>
            <a:ext cx="3491693" cy="229564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4E0D6B-15FB-995F-217E-3D5E7DDBAEFB}"/>
              </a:ext>
            </a:extLst>
          </p:cNvPr>
          <p:cNvSpPr/>
          <p:nvPr/>
        </p:nvSpPr>
        <p:spPr>
          <a:xfrm>
            <a:off x="9352343" y="1360988"/>
            <a:ext cx="405112" cy="2353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C7F25B-FEFC-0F1E-98F0-CF16DDA3AC44}"/>
              </a:ext>
            </a:extLst>
          </p:cNvPr>
          <p:cNvSpPr/>
          <p:nvPr/>
        </p:nvSpPr>
        <p:spPr>
          <a:xfrm rot="5400000">
            <a:off x="10157747" y="3748265"/>
            <a:ext cx="125392" cy="2353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586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9E300E-B8E8-A0D2-9457-30F613F3E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881" r="9085" b="139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5B41C-DA2F-DA3C-E39E-D51FDFA3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Recommendations 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AF1B2F6-2E7C-CE1B-BF76-A322758D1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978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40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303B63FF-7B30-321A-A791-DB791DD7C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r="-3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E555-8F7D-8DF3-FE50-EB36336B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ea typeface="Calibri Light"/>
                <a:cs typeface="Calibri Light"/>
              </a:rPr>
              <a:t>Concluding Remarks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5C38-7789-E157-3F85-A11F3F19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ea typeface="Calibri"/>
                <a:cs typeface="Calibri"/>
              </a:rPr>
              <a:t>Superstore has indeed increased in revenues, but profitability has started to hit a decline</a:t>
            </a:r>
          </a:p>
          <a:p>
            <a:pPr lvl="1"/>
            <a:r>
              <a:rPr lang="en-US" sz="2000">
                <a:latin typeface="Times New Roman"/>
                <a:ea typeface="Calibri"/>
                <a:cs typeface="Calibri"/>
              </a:rPr>
              <a:t>Due to products, regions, and their relationships</a:t>
            </a:r>
          </a:p>
          <a:p>
            <a:endParaRPr lang="en-US" sz="2000">
              <a:latin typeface="Times New Roman"/>
              <a:ea typeface="Calibri"/>
              <a:cs typeface="Calibri"/>
            </a:endParaRPr>
          </a:p>
          <a:p>
            <a:r>
              <a:rPr lang="en-US" sz="2000">
                <a:latin typeface="Times New Roman"/>
                <a:ea typeface="Calibri"/>
                <a:cs typeface="Calibri"/>
              </a:rPr>
              <a:t>There's still room to recover</a:t>
            </a:r>
          </a:p>
          <a:p>
            <a:pPr lvl="1"/>
            <a:r>
              <a:rPr lang="en-US" sz="2000">
                <a:latin typeface="Times New Roman"/>
                <a:ea typeface="Calibri"/>
                <a:cs typeface="Calibri"/>
              </a:rPr>
              <a:t>Cut expenses</a:t>
            </a:r>
          </a:p>
          <a:p>
            <a:pPr lvl="1"/>
            <a:r>
              <a:rPr lang="en-US" sz="2000">
                <a:latin typeface="Times New Roman"/>
                <a:ea typeface="Calibri"/>
                <a:cs typeface="Calibri"/>
              </a:rPr>
              <a:t>Expand the market's region</a:t>
            </a:r>
          </a:p>
          <a:p>
            <a:pPr lvl="1"/>
            <a:r>
              <a:rPr lang="en-US" sz="2000">
                <a:latin typeface="Times New Roman"/>
                <a:ea typeface="Calibri"/>
                <a:cs typeface="Calibri"/>
              </a:rPr>
              <a:t>Lessen the gap between sales and profit</a:t>
            </a:r>
          </a:p>
        </p:txBody>
      </p:sp>
    </p:spTree>
    <p:extLst>
      <p:ext uri="{BB962C8B-B14F-4D97-AF65-F5344CB8AC3E}">
        <p14:creationId xmlns:p14="http://schemas.microsoft.com/office/powerpoint/2010/main" val="7269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Superstore Presentation BA 205</vt:lpstr>
      <vt:lpstr>Overview</vt:lpstr>
      <vt:lpstr>Research Findings – Part 1</vt:lpstr>
      <vt:lpstr>Research Findings – Part 2 </vt:lpstr>
      <vt:lpstr>Recommendations 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2022-10-21T22:44:55Z</dcterms:created>
  <dcterms:modified xsi:type="dcterms:W3CDTF">2022-10-24T00:43:44Z</dcterms:modified>
</cp:coreProperties>
</file>