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92" r:id="rId3"/>
    <p:sldId id="29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94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13" autoAdjust="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DC198-49D4-4FD1-B88C-7FD51E8311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583C88-3F90-4C23-9886-95CA014D66D5}">
      <dgm:prSet/>
      <dgm:spPr/>
      <dgm:t>
        <a:bodyPr/>
        <a:lstStyle/>
        <a:p>
          <a:r>
            <a:rPr lang="en-US" dirty="0"/>
            <a:t>NCSK- 124/6 (20.0) def by FUCCC Blue - 127/4 (16.2)</a:t>
          </a:r>
        </a:p>
      </dgm:t>
    </dgm:pt>
    <dgm:pt modelId="{68B88B7B-23B2-41BE-A244-406E70FF41E7}" type="parTrans" cxnId="{8688CBCA-251E-4495-A7EB-6F9A92EBB3A8}">
      <dgm:prSet/>
      <dgm:spPr/>
      <dgm:t>
        <a:bodyPr/>
        <a:lstStyle/>
        <a:p>
          <a:endParaRPr lang="en-US"/>
        </a:p>
      </dgm:t>
    </dgm:pt>
    <dgm:pt modelId="{04AFC8B6-29DF-4079-AF61-7DC196B4355B}" type="sibTrans" cxnId="{8688CBCA-251E-4495-A7EB-6F9A92EBB3A8}">
      <dgm:prSet/>
      <dgm:spPr/>
      <dgm:t>
        <a:bodyPr/>
        <a:lstStyle/>
        <a:p>
          <a:endParaRPr lang="en-US"/>
        </a:p>
      </dgm:t>
    </dgm:pt>
    <dgm:pt modelId="{AF58D6ED-E30E-4888-82C0-9A43D67385D5}">
      <dgm:prSet/>
      <dgm:spPr/>
      <dgm:t>
        <a:bodyPr/>
        <a:lstStyle/>
        <a:p>
          <a:r>
            <a:rPr lang="en-AU"/>
            <a:t>Batting</a:t>
          </a:r>
          <a:endParaRPr lang="en-US"/>
        </a:p>
      </dgm:t>
    </dgm:pt>
    <dgm:pt modelId="{717046ED-ECEA-436F-8518-BDF05E4F4C0B}" type="parTrans" cxnId="{1D7670C9-D516-4870-A55C-3711FB1FF922}">
      <dgm:prSet/>
      <dgm:spPr/>
      <dgm:t>
        <a:bodyPr/>
        <a:lstStyle/>
        <a:p>
          <a:endParaRPr lang="en-US"/>
        </a:p>
      </dgm:t>
    </dgm:pt>
    <dgm:pt modelId="{D6B96DB5-9FA8-44AC-B48E-03207F3A474C}" type="sibTrans" cxnId="{1D7670C9-D516-4870-A55C-3711FB1FF922}">
      <dgm:prSet/>
      <dgm:spPr/>
      <dgm:t>
        <a:bodyPr/>
        <a:lstStyle/>
        <a:p>
          <a:endParaRPr lang="en-US"/>
        </a:p>
      </dgm:t>
    </dgm:pt>
    <dgm:pt modelId="{BD16A111-02AD-4D18-9A4D-B3C133D1D44E}">
      <dgm:prSet/>
      <dgm:spPr/>
      <dgm:t>
        <a:bodyPr/>
        <a:lstStyle/>
        <a:p>
          <a:r>
            <a:rPr lang="en-US"/>
            <a:t>Jimmy Day - 50* (33)</a:t>
          </a:r>
        </a:p>
      </dgm:t>
    </dgm:pt>
    <dgm:pt modelId="{8E4E3768-AB55-423F-B737-E08F1C4532C3}" type="parTrans" cxnId="{F0EBFDA4-B22C-430A-9B27-4857B7C19EE5}">
      <dgm:prSet/>
      <dgm:spPr/>
      <dgm:t>
        <a:bodyPr/>
        <a:lstStyle/>
        <a:p>
          <a:endParaRPr lang="en-US"/>
        </a:p>
      </dgm:t>
    </dgm:pt>
    <dgm:pt modelId="{023C3470-C722-4D03-89A0-34465B1A4413}" type="sibTrans" cxnId="{F0EBFDA4-B22C-430A-9B27-4857B7C19EE5}">
      <dgm:prSet/>
      <dgm:spPr/>
      <dgm:t>
        <a:bodyPr/>
        <a:lstStyle/>
        <a:p>
          <a:endParaRPr lang="en-US"/>
        </a:p>
      </dgm:t>
    </dgm:pt>
    <dgm:pt modelId="{495B55EB-9A5D-47DF-921F-42AC53DA660E}">
      <dgm:prSet/>
      <dgm:spPr/>
      <dgm:t>
        <a:bodyPr/>
        <a:lstStyle/>
        <a:p>
          <a:r>
            <a:rPr lang="en-US"/>
            <a:t>Ronald Victor - 45 (39)</a:t>
          </a:r>
        </a:p>
      </dgm:t>
    </dgm:pt>
    <dgm:pt modelId="{7FF429CC-9546-4A6F-93F7-0BCEE6703E3E}" type="parTrans" cxnId="{5D4A705E-0629-4E4E-840F-B5E03A94014A}">
      <dgm:prSet/>
      <dgm:spPr/>
      <dgm:t>
        <a:bodyPr/>
        <a:lstStyle/>
        <a:p>
          <a:endParaRPr lang="en-US"/>
        </a:p>
      </dgm:t>
    </dgm:pt>
    <dgm:pt modelId="{2A1C2131-DEA1-40C7-950D-374B689C36EF}" type="sibTrans" cxnId="{5D4A705E-0629-4E4E-840F-B5E03A94014A}">
      <dgm:prSet/>
      <dgm:spPr/>
      <dgm:t>
        <a:bodyPr/>
        <a:lstStyle/>
        <a:p>
          <a:endParaRPr lang="en-US"/>
        </a:p>
      </dgm:t>
    </dgm:pt>
    <dgm:pt modelId="{D4DF2441-1E65-4A8F-84AE-C79EA21A5A51}">
      <dgm:prSet/>
      <dgm:spPr/>
      <dgm:t>
        <a:bodyPr/>
        <a:lstStyle/>
        <a:p>
          <a:r>
            <a:rPr lang="en-US"/>
            <a:t>Adam Peel - 11 (10)</a:t>
          </a:r>
          <a:br>
            <a:rPr lang="en-US"/>
          </a:br>
          <a:endParaRPr lang="en-US"/>
        </a:p>
      </dgm:t>
    </dgm:pt>
    <dgm:pt modelId="{3BAC4E3C-B919-4ED4-946F-E7F8756B5FDD}" type="parTrans" cxnId="{8A8E9B63-893B-4A17-8984-A2DCF0FD730A}">
      <dgm:prSet/>
      <dgm:spPr/>
      <dgm:t>
        <a:bodyPr/>
        <a:lstStyle/>
        <a:p>
          <a:endParaRPr lang="en-US"/>
        </a:p>
      </dgm:t>
    </dgm:pt>
    <dgm:pt modelId="{0FD28C58-1564-4E0D-B2C2-FD37B2E36355}" type="sibTrans" cxnId="{8A8E9B63-893B-4A17-8984-A2DCF0FD730A}">
      <dgm:prSet/>
      <dgm:spPr/>
      <dgm:t>
        <a:bodyPr/>
        <a:lstStyle/>
        <a:p>
          <a:endParaRPr lang="en-US"/>
        </a:p>
      </dgm:t>
    </dgm:pt>
    <dgm:pt modelId="{7944ACD5-99BA-47DD-BB4D-CE3CF0230B6C}">
      <dgm:prSet/>
      <dgm:spPr/>
      <dgm:t>
        <a:bodyPr/>
        <a:lstStyle/>
        <a:p>
          <a:r>
            <a:rPr lang="en-US"/>
            <a:t>Bowling</a:t>
          </a:r>
        </a:p>
      </dgm:t>
    </dgm:pt>
    <dgm:pt modelId="{AA7BB907-D1C6-4E85-9B33-57BA4203ECD7}" type="parTrans" cxnId="{BEA8A33D-12BA-4384-8E3C-0681F9D6728D}">
      <dgm:prSet/>
      <dgm:spPr/>
      <dgm:t>
        <a:bodyPr/>
        <a:lstStyle/>
        <a:p>
          <a:endParaRPr lang="en-US"/>
        </a:p>
      </dgm:t>
    </dgm:pt>
    <dgm:pt modelId="{9F55B7ED-E0AD-45CE-AA03-F92E770F46EC}" type="sibTrans" cxnId="{BEA8A33D-12BA-4384-8E3C-0681F9D6728D}">
      <dgm:prSet/>
      <dgm:spPr/>
      <dgm:t>
        <a:bodyPr/>
        <a:lstStyle/>
        <a:p>
          <a:endParaRPr lang="en-US"/>
        </a:p>
      </dgm:t>
    </dgm:pt>
    <dgm:pt modelId="{4F89B661-47A9-4DB9-9075-923634AABB0B}">
      <dgm:prSet/>
      <dgm:spPr/>
      <dgm:t>
        <a:bodyPr/>
        <a:lstStyle/>
        <a:p>
          <a:r>
            <a:rPr lang="en-US"/>
            <a:t>Adam Peel - 2/20 (4)</a:t>
          </a:r>
        </a:p>
      </dgm:t>
    </dgm:pt>
    <dgm:pt modelId="{0AA16254-C989-48F7-8A15-625E99B94E86}" type="parTrans" cxnId="{10C9A93F-AD33-47D0-81AB-F529E86328D4}">
      <dgm:prSet/>
      <dgm:spPr/>
      <dgm:t>
        <a:bodyPr/>
        <a:lstStyle/>
        <a:p>
          <a:endParaRPr lang="en-US"/>
        </a:p>
      </dgm:t>
    </dgm:pt>
    <dgm:pt modelId="{F0D6C8D9-694C-46D5-AF7E-6EED373F3FF4}" type="sibTrans" cxnId="{10C9A93F-AD33-47D0-81AB-F529E86328D4}">
      <dgm:prSet/>
      <dgm:spPr/>
      <dgm:t>
        <a:bodyPr/>
        <a:lstStyle/>
        <a:p>
          <a:endParaRPr lang="en-US"/>
        </a:p>
      </dgm:t>
    </dgm:pt>
    <dgm:pt modelId="{34BE8541-5650-443F-9BD4-AC437D2CCEC8}">
      <dgm:prSet/>
      <dgm:spPr/>
      <dgm:t>
        <a:bodyPr/>
        <a:lstStyle/>
        <a:p>
          <a:r>
            <a:rPr lang="en-US"/>
            <a:t>Morgan Tear - 2/22 (3)</a:t>
          </a:r>
        </a:p>
      </dgm:t>
    </dgm:pt>
    <dgm:pt modelId="{FCBD3B3F-8910-47D1-8C5A-FA7F537568E7}" type="parTrans" cxnId="{DC6D84AC-CE55-4A5A-9B01-1F2C8E5BA968}">
      <dgm:prSet/>
      <dgm:spPr/>
      <dgm:t>
        <a:bodyPr/>
        <a:lstStyle/>
        <a:p>
          <a:endParaRPr lang="en-US"/>
        </a:p>
      </dgm:t>
    </dgm:pt>
    <dgm:pt modelId="{489D1EC1-B2B1-4F3D-A45D-489FC0C68C1C}" type="sibTrans" cxnId="{DC6D84AC-CE55-4A5A-9B01-1F2C8E5BA968}">
      <dgm:prSet/>
      <dgm:spPr/>
      <dgm:t>
        <a:bodyPr/>
        <a:lstStyle/>
        <a:p>
          <a:endParaRPr lang="en-US"/>
        </a:p>
      </dgm:t>
    </dgm:pt>
    <dgm:pt modelId="{9F9F82F7-EE1F-4133-9FE3-C7E1459541E5}">
      <dgm:prSet/>
      <dgm:spPr/>
      <dgm:t>
        <a:bodyPr/>
        <a:lstStyle/>
        <a:p>
          <a:r>
            <a:rPr lang="en-US"/>
            <a:t>Hemu Bhardwaj - 0/13 (3)</a:t>
          </a:r>
        </a:p>
      </dgm:t>
    </dgm:pt>
    <dgm:pt modelId="{33D70576-E801-4831-84A7-46894655FCE1}" type="parTrans" cxnId="{DD5B124F-5CEB-4E52-B879-99DAC54186CB}">
      <dgm:prSet/>
      <dgm:spPr/>
      <dgm:t>
        <a:bodyPr/>
        <a:lstStyle/>
        <a:p>
          <a:endParaRPr lang="en-US"/>
        </a:p>
      </dgm:t>
    </dgm:pt>
    <dgm:pt modelId="{23627F74-831E-40CD-9FB2-6318DBF78094}" type="sibTrans" cxnId="{DD5B124F-5CEB-4E52-B879-99DAC54186CB}">
      <dgm:prSet/>
      <dgm:spPr/>
      <dgm:t>
        <a:bodyPr/>
        <a:lstStyle/>
        <a:p>
          <a:endParaRPr lang="en-US"/>
        </a:p>
      </dgm:t>
    </dgm:pt>
    <dgm:pt modelId="{065D5D80-4068-3042-AE8E-4ADFAC863349}" type="pres">
      <dgm:prSet presAssocID="{1BEDC198-49D4-4FD1-B88C-7FD51E831164}" presName="linear" presStyleCnt="0">
        <dgm:presLayoutVars>
          <dgm:animLvl val="lvl"/>
          <dgm:resizeHandles val="exact"/>
        </dgm:presLayoutVars>
      </dgm:prSet>
      <dgm:spPr/>
    </dgm:pt>
    <dgm:pt modelId="{3312B6EA-69E3-8645-A6DB-D092A37EB888}" type="pres">
      <dgm:prSet presAssocID="{B3583C88-3F90-4C23-9886-95CA014D66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ACE741-2A81-4E4D-B2D5-ACE2793951BB}" type="pres">
      <dgm:prSet presAssocID="{04AFC8B6-29DF-4079-AF61-7DC196B4355B}" presName="spacer" presStyleCnt="0"/>
      <dgm:spPr/>
    </dgm:pt>
    <dgm:pt modelId="{49FA1960-1110-8E45-B635-D15D4DA4C548}" type="pres">
      <dgm:prSet presAssocID="{AF58D6ED-E30E-4888-82C0-9A43D67385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809DEF-FD17-2748-AAE7-602B94134198}" type="pres">
      <dgm:prSet presAssocID="{AF58D6ED-E30E-4888-82C0-9A43D67385D5}" presName="childText" presStyleLbl="revTx" presStyleIdx="0" presStyleCnt="2">
        <dgm:presLayoutVars>
          <dgm:bulletEnabled val="1"/>
        </dgm:presLayoutVars>
      </dgm:prSet>
      <dgm:spPr/>
    </dgm:pt>
    <dgm:pt modelId="{1DFA731A-3770-794A-9E5B-AB690527ACA2}" type="pres">
      <dgm:prSet presAssocID="{7944ACD5-99BA-47DD-BB4D-CE3CF0230B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C96896-ADBC-FA40-A78D-3F7AFA149740}" type="pres">
      <dgm:prSet presAssocID="{7944ACD5-99BA-47DD-BB4D-CE3CF0230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751113-1DD0-694B-839F-C5ED61D2FAD9}" type="presOf" srcId="{34BE8541-5650-443F-9BD4-AC437D2CCEC8}" destId="{80C96896-ADBC-FA40-A78D-3F7AFA149740}" srcOrd="0" destOrd="1" presId="urn:microsoft.com/office/officeart/2005/8/layout/vList2"/>
    <dgm:cxn modelId="{BEA8A33D-12BA-4384-8E3C-0681F9D6728D}" srcId="{1BEDC198-49D4-4FD1-B88C-7FD51E831164}" destId="{7944ACD5-99BA-47DD-BB4D-CE3CF0230B6C}" srcOrd="2" destOrd="0" parTransId="{AA7BB907-D1C6-4E85-9B33-57BA4203ECD7}" sibTransId="{9F55B7ED-E0AD-45CE-AA03-F92E770F46EC}"/>
    <dgm:cxn modelId="{10C9A93F-AD33-47D0-81AB-F529E86328D4}" srcId="{7944ACD5-99BA-47DD-BB4D-CE3CF0230B6C}" destId="{4F89B661-47A9-4DB9-9075-923634AABB0B}" srcOrd="0" destOrd="0" parTransId="{0AA16254-C989-48F7-8A15-625E99B94E86}" sibTransId="{F0D6C8D9-694C-46D5-AF7E-6EED373F3FF4}"/>
    <dgm:cxn modelId="{5F1C3445-02A3-464F-997F-91A81595B247}" type="presOf" srcId="{4F89B661-47A9-4DB9-9075-923634AABB0B}" destId="{80C96896-ADBC-FA40-A78D-3F7AFA149740}" srcOrd="0" destOrd="0" presId="urn:microsoft.com/office/officeart/2005/8/layout/vList2"/>
    <dgm:cxn modelId="{DD5B124F-5CEB-4E52-B879-99DAC54186CB}" srcId="{7944ACD5-99BA-47DD-BB4D-CE3CF0230B6C}" destId="{9F9F82F7-EE1F-4133-9FE3-C7E1459541E5}" srcOrd="2" destOrd="0" parTransId="{33D70576-E801-4831-84A7-46894655FCE1}" sibTransId="{23627F74-831E-40CD-9FB2-6318DBF78094}"/>
    <dgm:cxn modelId="{77A85651-81A8-2942-AD33-B76C52C3EB66}" type="presOf" srcId="{7944ACD5-99BA-47DD-BB4D-CE3CF0230B6C}" destId="{1DFA731A-3770-794A-9E5B-AB690527ACA2}" srcOrd="0" destOrd="0" presId="urn:microsoft.com/office/officeart/2005/8/layout/vList2"/>
    <dgm:cxn modelId="{5D4A705E-0629-4E4E-840F-B5E03A94014A}" srcId="{AF58D6ED-E30E-4888-82C0-9A43D67385D5}" destId="{495B55EB-9A5D-47DF-921F-42AC53DA660E}" srcOrd="1" destOrd="0" parTransId="{7FF429CC-9546-4A6F-93F7-0BCEE6703E3E}" sibTransId="{2A1C2131-DEA1-40C7-950D-374B689C36EF}"/>
    <dgm:cxn modelId="{8A8E9B63-893B-4A17-8984-A2DCF0FD730A}" srcId="{AF58D6ED-E30E-4888-82C0-9A43D67385D5}" destId="{D4DF2441-1E65-4A8F-84AE-C79EA21A5A51}" srcOrd="2" destOrd="0" parTransId="{3BAC4E3C-B919-4ED4-946F-E7F8756B5FDD}" sibTransId="{0FD28C58-1564-4E0D-B2C2-FD37B2E36355}"/>
    <dgm:cxn modelId="{5D6E1387-820D-604E-A793-AA05FE3EB0FA}" type="presOf" srcId="{BD16A111-02AD-4D18-9A4D-B3C133D1D44E}" destId="{48809DEF-FD17-2748-AAE7-602B94134198}" srcOrd="0" destOrd="0" presId="urn:microsoft.com/office/officeart/2005/8/layout/vList2"/>
    <dgm:cxn modelId="{4367D7A1-1362-0643-A6FD-6EC00410F10A}" type="presOf" srcId="{D4DF2441-1E65-4A8F-84AE-C79EA21A5A51}" destId="{48809DEF-FD17-2748-AAE7-602B94134198}" srcOrd="0" destOrd="2" presId="urn:microsoft.com/office/officeart/2005/8/layout/vList2"/>
    <dgm:cxn modelId="{F0EBFDA4-B22C-430A-9B27-4857B7C19EE5}" srcId="{AF58D6ED-E30E-4888-82C0-9A43D67385D5}" destId="{BD16A111-02AD-4D18-9A4D-B3C133D1D44E}" srcOrd="0" destOrd="0" parTransId="{8E4E3768-AB55-423F-B737-E08F1C4532C3}" sibTransId="{023C3470-C722-4D03-89A0-34465B1A4413}"/>
    <dgm:cxn modelId="{0B052BAB-BC9A-BC47-908B-612B3897A590}" type="presOf" srcId="{9F9F82F7-EE1F-4133-9FE3-C7E1459541E5}" destId="{80C96896-ADBC-FA40-A78D-3F7AFA149740}" srcOrd="0" destOrd="2" presId="urn:microsoft.com/office/officeart/2005/8/layout/vList2"/>
    <dgm:cxn modelId="{DC6D84AC-CE55-4A5A-9B01-1F2C8E5BA968}" srcId="{7944ACD5-99BA-47DD-BB4D-CE3CF0230B6C}" destId="{34BE8541-5650-443F-9BD4-AC437D2CCEC8}" srcOrd="1" destOrd="0" parTransId="{FCBD3B3F-8910-47D1-8C5A-FA7F537568E7}" sibTransId="{489D1EC1-B2B1-4F3D-A45D-489FC0C68C1C}"/>
    <dgm:cxn modelId="{29F05EC4-73C7-404E-BC54-1CE5DAAA51BA}" type="presOf" srcId="{1BEDC198-49D4-4FD1-B88C-7FD51E831164}" destId="{065D5D80-4068-3042-AE8E-4ADFAC863349}" srcOrd="0" destOrd="0" presId="urn:microsoft.com/office/officeart/2005/8/layout/vList2"/>
    <dgm:cxn modelId="{1D7670C9-D516-4870-A55C-3711FB1FF922}" srcId="{1BEDC198-49D4-4FD1-B88C-7FD51E831164}" destId="{AF58D6ED-E30E-4888-82C0-9A43D67385D5}" srcOrd="1" destOrd="0" parTransId="{717046ED-ECEA-436F-8518-BDF05E4F4C0B}" sibTransId="{D6B96DB5-9FA8-44AC-B48E-03207F3A474C}"/>
    <dgm:cxn modelId="{8688CBCA-251E-4495-A7EB-6F9A92EBB3A8}" srcId="{1BEDC198-49D4-4FD1-B88C-7FD51E831164}" destId="{B3583C88-3F90-4C23-9886-95CA014D66D5}" srcOrd="0" destOrd="0" parTransId="{68B88B7B-23B2-41BE-A244-406E70FF41E7}" sibTransId="{04AFC8B6-29DF-4079-AF61-7DC196B4355B}"/>
    <dgm:cxn modelId="{85684FCC-01C9-384D-A545-ABDF47966FFC}" type="presOf" srcId="{495B55EB-9A5D-47DF-921F-42AC53DA660E}" destId="{48809DEF-FD17-2748-AAE7-602B94134198}" srcOrd="0" destOrd="1" presId="urn:microsoft.com/office/officeart/2005/8/layout/vList2"/>
    <dgm:cxn modelId="{CF672AD5-EFDB-484A-BC8E-D7CBA55928D1}" type="presOf" srcId="{AF58D6ED-E30E-4888-82C0-9A43D67385D5}" destId="{49FA1960-1110-8E45-B635-D15D4DA4C548}" srcOrd="0" destOrd="0" presId="urn:microsoft.com/office/officeart/2005/8/layout/vList2"/>
    <dgm:cxn modelId="{6D842AE1-C09C-9E42-9DAF-806137E38CA9}" type="presOf" srcId="{B3583C88-3F90-4C23-9886-95CA014D66D5}" destId="{3312B6EA-69E3-8645-A6DB-D092A37EB888}" srcOrd="0" destOrd="0" presId="urn:microsoft.com/office/officeart/2005/8/layout/vList2"/>
    <dgm:cxn modelId="{0E4D039D-4A20-EE4F-990D-3AA6EF681BBB}" type="presParOf" srcId="{065D5D80-4068-3042-AE8E-4ADFAC863349}" destId="{3312B6EA-69E3-8645-A6DB-D092A37EB888}" srcOrd="0" destOrd="0" presId="urn:microsoft.com/office/officeart/2005/8/layout/vList2"/>
    <dgm:cxn modelId="{C1DC7395-7EF5-FF49-9E66-CC2501459BBB}" type="presParOf" srcId="{065D5D80-4068-3042-AE8E-4ADFAC863349}" destId="{DEACE741-2A81-4E4D-B2D5-ACE2793951BB}" srcOrd="1" destOrd="0" presId="urn:microsoft.com/office/officeart/2005/8/layout/vList2"/>
    <dgm:cxn modelId="{6700680B-5D93-064F-9CDB-074C9EEDBD48}" type="presParOf" srcId="{065D5D80-4068-3042-AE8E-4ADFAC863349}" destId="{49FA1960-1110-8E45-B635-D15D4DA4C548}" srcOrd="2" destOrd="0" presId="urn:microsoft.com/office/officeart/2005/8/layout/vList2"/>
    <dgm:cxn modelId="{DD6308E4-B0A3-3648-88F0-58641F4D655C}" type="presParOf" srcId="{065D5D80-4068-3042-AE8E-4ADFAC863349}" destId="{48809DEF-FD17-2748-AAE7-602B94134198}" srcOrd="3" destOrd="0" presId="urn:microsoft.com/office/officeart/2005/8/layout/vList2"/>
    <dgm:cxn modelId="{8CE99029-E3D8-FE4F-A6FA-0BAA0DEE65EB}" type="presParOf" srcId="{065D5D80-4068-3042-AE8E-4ADFAC863349}" destId="{1DFA731A-3770-794A-9E5B-AB690527ACA2}" srcOrd="4" destOrd="0" presId="urn:microsoft.com/office/officeart/2005/8/layout/vList2"/>
    <dgm:cxn modelId="{EAD16DD3-685B-BF4B-9AA0-9868F7B9A5ED}" type="presParOf" srcId="{065D5D80-4068-3042-AE8E-4ADFAC863349}" destId="{80C96896-ADBC-FA40-A78D-3F7AFA14974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2B6EA-69E3-8645-A6DB-D092A37EB888}">
      <dsp:nvSpPr>
        <dsp:cNvPr id="0" name=""/>
        <dsp:cNvSpPr/>
      </dsp:nvSpPr>
      <dsp:spPr>
        <a:xfrm>
          <a:off x="0" y="19783"/>
          <a:ext cx="7559504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NCSK- 124/6 (20.0) def by FUCCC Blue - 127/4 (16.2)</a:t>
          </a:r>
        </a:p>
      </dsp:txBody>
      <dsp:txXfrm>
        <a:off x="56315" y="76098"/>
        <a:ext cx="7446874" cy="1040990"/>
      </dsp:txXfrm>
    </dsp:sp>
    <dsp:sp modelId="{49FA1960-1110-8E45-B635-D15D4DA4C548}">
      <dsp:nvSpPr>
        <dsp:cNvPr id="0" name=""/>
        <dsp:cNvSpPr/>
      </dsp:nvSpPr>
      <dsp:spPr>
        <a:xfrm>
          <a:off x="0" y="1256923"/>
          <a:ext cx="7559504" cy="11536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/>
            <a:t>Batting</a:t>
          </a:r>
          <a:endParaRPr lang="en-US" sz="2900" kern="1200"/>
        </a:p>
      </dsp:txBody>
      <dsp:txXfrm>
        <a:off x="56315" y="1313238"/>
        <a:ext cx="7446874" cy="1040990"/>
      </dsp:txXfrm>
    </dsp:sp>
    <dsp:sp modelId="{48809DEF-FD17-2748-AAE7-602B94134198}">
      <dsp:nvSpPr>
        <dsp:cNvPr id="0" name=""/>
        <dsp:cNvSpPr/>
      </dsp:nvSpPr>
      <dsp:spPr>
        <a:xfrm>
          <a:off x="0" y="2410543"/>
          <a:ext cx="7559504" cy="150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Jimmy Day - 50* (33)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Ronald Victor - 45 (39)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Adam Peel - 11 (10)</a:t>
          </a:r>
          <a:br>
            <a:rPr lang="en-US" sz="2300" kern="1200"/>
          </a:br>
          <a:endParaRPr lang="en-US" sz="2300" kern="1200"/>
        </a:p>
      </dsp:txBody>
      <dsp:txXfrm>
        <a:off x="0" y="2410543"/>
        <a:ext cx="7559504" cy="1500750"/>
      </dsp:txXfrm>
    </dsp:sp>
    <dsp:sp modelId="{1DFA731A-3770-794A-9E5B-AB690527ACA2}">
      <dsp:nvSpPr>
        <dsp:cNvPr id="0" name=""/>
        <dsp:cNvSpPr/>
      </dsp:nvSpPr>
      <dsp:spPr>
        <a:xfrm>
          <a:off x="0" y="3911293"/>
          <a:ext cx="7559504" cy="11536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Bowling</a:t>
          </a:r>
        </a:p>
      </dsp:txBody>
      <dsp:txXfrm>
        <a:off x="56315" y="3967608"/>
        <a:ext cx="7446874" cy="1040990"/>
      </dsp:txXfrm>
    </dsp:sp>
    <dsp:sp modelId="{80C96896-ADBC-FA40-A78D-3F7AFA149740}">
      <dsp:nvSpPr>
        <dsp:cNvPr id="0" name=""/>
        <dsp:cNvSpPr/>
      </dsp:nvSpPr>
      <dsp:spPr>
        <a:xfrm>
          <a:off x="0" y="5064913"/>
          <a:ext cx="7559504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Adam Peel - 2/20 (4)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Morgan Tear - 2/22 (3)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Hemu Bhardwaj - 0/13 (3)</a:t>
          </a:r>
        </a:p>
      </dsp:txBody>
      <dsp:txXfrm>
        <a:off x="0" y="5064913"/>
        <a:ext cx="7559504" cy="120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icket equipment">
            <a:extLst>
              <a:ext uri="{FF2B5EF4-FFF2-40B4-BE49-F238E27FC236}">
                <a16:creationId xmlns:a16="http://schemas.microsoft.com/office/drawing/2014/main" id="{B304B3AC-C767-4E31-BF0D-BEE9C8F6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 dirty="0">
                <a:solidFill>
                  <a:srgbClr val="FFFFFF"/>
                </a:solidFill>
              </a:rPr>
              <a:t>NSCK - Autumn 2021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en-AU">
                <a:solidFill>
                  <a:srgbClr val="FFFFFF"/>
                </a:solidFill>
              </a:rPr>
            </a:br>
            <a:br>
              <a:rPr lang="en-AU">
                <a:solidFill>
                  <a:srgbClr val="FFFFFF"/>
                </a:solidFill>
              </a:rPr>
            </a:br>
            <a:endParaRPr 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Rohan</a:t>
            </a:r>
          </a:p>
          <a:p>
            <a:pPr lvl="1"/>
            <a:r>
              <a:t>2 votes - Hemu</a:t>
            </a:r>
          </a:p>
          <a:p>
            <a:pPr lvl="1"/>
            <a:r>
              <a:t>3 votes - Pat</a:t>
            </a:r>
          </a:p>
          <a:p>
            <a:pPr lvl="1"/>
            <a:r>
              <a:t>4 votes - Jimmy</a:t>
            </a:r>
          </a:p>
          <a:p>
            <a:pPr lvl="1"/>
            <a:r>
              <a:t>5 votes - Peely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2 -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Melbourne Dolphins - 151/5 (20.0) defeated The Nutty Cuckoo Super Kings - 124/4 (20.0)</a:t>
            </a:r>
          </a:p>
          <a:p>
            <a:pPr lvl="2"/>
            <a:r>
              <a:t>Batting</a:t>
            </a:r>
          </a:p>
          <a:p>
            <a:pPr lvl="3"/>
            <a:r>
              <a:t>Dale Webster - 38 (40)</a:t>
            </a:r>
          </a:p>
          <a:p>
            <a:pPr lvl="3"/>
            <a:r>
              <a:t>Ronald Victor - 36 (28)</a:t>
            </a:r>
          </a:p>
          <a:p>
            <a:pPr lvl="3"/>
            <a:r>
              <a:t>Jimmy Day - 20 (20)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Hemu Bhardwaj - 2/18 (3)</a:t>
            </a:r>
          </a:p>
          <a:p>
            <a:pPr lvl="3"/>
            <a:r>
              <a:t>Adam Peel - 1/17 (3)</a:t>
            </a:r>
          </a:p>
          <a:p>
            <a:pPr lvl="3"/>
            <a:r>
              <a:t>Ronald Victor - 1/22 (3)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2 -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Jimmy</a:t>
            </a:r>
          </a:p>
          <a:p>
            <a:pPr lvl="1"/>
            <a:r>
              <a:t>2 votes - Dale</a:t>
            </a:r>
          </a:p>
          <a:p>
            <a:pPr lvl="1"/>
            <a:r>
              <a:t>3 votes - Hemu</a:t>
            </a:r>
          </a:p>
          <a:p>
            <a:pPr lvl="1"/>
            <a:r>
              <a:t>4 votes - Peely</a:t>
            </a:r>
          </a:p>
          <a:p>
            <a:pPr lvl="1"/>
            <a:r>
              <a:t>5 votes - Ronnie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2 -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3 -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The Nutty Cuckoo Super Kings - 139/6 (20.0) def by Newport Nellies - 141/7 (17.1)</a:t>
            </a:r>
          </a:p>
          <a:p>
            <a:pPr lvl="2"/>
            <a:r>
              <a:t>Batting</a:t>
            </a:r>
          </a:p>
          <a:p>
            <a:pPr lvl="3"/>
            <a:r>
              <a:t>Jimmy Day - 68* (43)</a:t>
            </a:r>
          </a:p>
          <a:p>
            <a:pPr lvl="3"/>
            <a:r>
              <a:t>Devin Goheen - 25* (10)</a:t>
            </a:r>
          </a:p>
          <a:p>
            <a:pPr lvl="3"/>
            <a:r>
              <a:t>Morgan Tear - 15 (21)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Ronald Victor - 3/41 (4)</a:t>
            </a:r>
          </a:p>
          <a:p>
            <a:pPr lvl="3"/>
            <a:r>
              <a:t>Morgan Tear - 1/11 (2)</a:t>
            </a:r>
          </a:p>
          <a:p>
            <a:pPr lvl="3"/>
            <a:r>
              <a:t>Adam Peel - 1/39 (4)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3 -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Dev</a:t>
            </a:r>
          </a:p>
          <a:p>
            <a:pPr lvl="1"/>
            <a:r>
              <a:t>2 votes - Ben</a:t>
            </a:r>
          </a:p>
          <a:p>
            <a:pPr lvl="1"/>
            <a:r>
              <a:t>3 votes - Hemu</a:t>
            </a:r>
          </a:p>
          <a:p>
            <a:pPr lvl="1"/>
            <a:r>
              <a:t>4 votes - Ronnie</a:t>
            </a:r>
          </a:p>
          <a:p>
            <a:pPr lvl="1"/>
            <a:r>
              <a:t>5 votes - Jimmy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3 -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10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4 -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Mustangs - 150/4 (20.0) defeated The Nutty Cuckoo Super Kings - 128/8 (16.1)</a:t>
            </a:r>
          </a:p>
          <a:p>
            <a:pPr lvl="2"/>
            <a:r>
              <a:t>Batting</a:t>
            </a:r>
          </a:p>
          <a:p>
            <a:pPr lvl="3"/>
            <a:r>
              <a:t>Ronald Victor - 54 (29)</a:t>
            </a:r>
          </a:p>
          <a:p>
            <a:pPr lvl="3"/>
            <a:r>
              <a:t>Ben Cull - 26 (16)</a:t>
            </a:r>
          </a:p>
          <a:p>
            <a:pPr lvl="3"/>
            <a:r>
              <a:t>Hemu Bhardwaj - 13 (8)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Rahul Anhal - 1/7 (1)</a:t>
            </a:r>
          </a:p>
          <a:p>
            <a:pPr lvl="3"/>
            <a:r>
              <a:t>Ben Cull - 1/11 (2)</a:t>
            </a:r>
          </a:p>
          <a:p>
            <a:pPr lvl="3"/>
            <a:r>
              <a:t>Hemu Bhardwaj - 1/17 (3)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4 -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Anas</a:t>
            </a:r>
          </a:p>
          <a:p>
            <a:pPr lvl="1"/>
            <a:r>
              <a:t>2 votes - Dev</a:t>
            </a:r>
          </a:p>
          <a:p>
            <a:pPr lvl="1"/>
            <a:r>
              <a:t>3 votes - Hemu</a:t>
            </a:r>
          </a:p>
          <a:p>
            <a:pPr lvl="1"/>
            <a:r>
              <a:t>4 votes - Ronnie</a:t>
            </a:r>
          </a:p>
          <a:p>
            <a:pPr lvl="1"/>
            <a:r>
              <a:t>5 votes - Ben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EFAA-118A-7C47-A639-E268B52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Captains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2634-CEFC-7042-BA10-F22E7008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8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Match 4 -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86607"/>
              </p:ext>
            </p:extLst>
          </p:nvPr>
        </p:nvGraphicFramePr>
        <p:xfrm>
          <a:off x="5121687" y="231006"/>
          <a:ext cx="6096313" cy="640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name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Votes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Ronnie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13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Hemu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11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Jimmy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10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Peely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9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Ben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7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Dev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3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Pat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3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Dale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2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Anas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1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Rohan</a:t>
                      </a:r>
                    </a:p>
                  </a:txBody>
                  <a:tcPr marL="126834" marR="126834" marT="66174" marB="6617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600"/>
                        <a:t>1</a:t>
                      </a:r>
                    </a:p>
                  </a:txBody>
                  <a:tcPr marL="126834" marR="126834" marT="66174" marB="6617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 medal">
            <a:extLst>
              <a:ext uri="{FF2B5EF4-FFF2-40B4-BE49-F238E27FC236}">
                <a16:creationId xmlns:a16="http://schemas.microsoft.com/office/drawing/2014/main" id="{9D1BD710-6704-45B3-8617-2FEFBF191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9E9C-0EFD-0B48-ABAC-7F525D1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Bunnoz Award</a:t>
            </a:r>
          </a:p>
        </p:txBody>
      </p:sp>
    </p:spTree>
    <p:extLst>
      <p:ext uri="{BB962C8B-B14F-4D97-AF65-F5344CB8AC3E}">
        <p14:creationId xmlns:p14="http://schemas.microsoft.com/office/powerpoint/2010/main" val="180384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Match 5 - 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2025E-E53D-4DC0-AF7E-302651877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971783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Match 5 -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Autofit/>
          </a:bodyPr>
          <a:lstStyle/>
          <a:p>
            <a:pPr lvl="1"/>
            <a:r>
              <a:rPr lang="en-AU" sz="4000" dirty="0">
                <a:solidFill>
                  <a:schemeClr val="tx2"/>
                </a:solidFill>
              </a:rPr>
              <a:t>1 vote - Ben</a:t>
            </a:r>
          </a:p>
          <a:p>
            <a:pPr lvl="1"/>
            <a:r>
              <a:rPr lang="en-AU" sz="4000" dirty="0">
                <a:solidFill>
                  <a:schemeClr val="tx2"/>
                </a:solidFill>
              </a:rPr>
              <a:t>2 votes - Ronnie</a:t>
            </a:r>
          </a:p>
          <a:p>
            <a:pPr lvl="1"/>
            <a:r>
              <a:rPr lang="en-AU" sz="4000" dirty="0">
                <a:solidFill>
                  <a:schemeClr val="tx2"/>
                </a:solidFill>
              </a:rPr>
              <a:t>3 votes - </a:t>
            </a:r>
            <a:r>
              <a:rPr lang="en-AU" sz="4000" dirty="0" err="1">
                <a:solidFill>
                  <a:schemeClr val="tx2"/>
                </a:solidFill>
              </a:rPr>
              <a:t>Hemu</a:t>
            </a:r>
            <a:endParaRPr lang="en-AU" sz="4000" dirty="0">
              <a:solidFill>
                <a:schemeClr val="tx2"/>
              </a:solidFill>
            </a:endParaRPr>
          </a:p>
          <a:p>
            <a:pPr lvl="1"/>
            <a:r>
              <a:rPr lang="en-AU" sz="4000" dirty="0">
                <a:solidFill>
                  <a:schemeClr val="tx2"/>
                </a:solidFill>
              </a:rPr>
              <a:t>4 votes - Jimmy</a:t>
            </a:r>
          </a:p>
          <a:p>
            <a:pPr lvl="1"/>
            <a:r>
              <a:rPr lang="en-AU" sz="4000" dirty="0">
                <a:solidFill>
                  <a:schemeClr val="tx2"/>
                </a:solidFill>
              </a:rPr>
              <a:t>5 votes - </a:t>
            </a:r>
            <a:r>
              <a:rPr lang="en-AU" sz="4000" dirty="0" err="1">
                <a:solidFill>
                  <a:schemeClr val="tx2"/>
                </a:solidFill>
              </a:rPr>
              <a:t>Peely</a:t>
            </a:r>
            <a:endParaRPr lang="en-AU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AU" sz="4800">
                <a:solidFill>
                  <a:schemeClr val="bg1"/>
                </a:solidFill>
              </a:rPr>
              <a:t>Match 5 -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128525"/>
              </p:ext>
            </p:extLst>
          </p:nvPr>
        </p:nvGraphicFramePr>
        <p:xfrm>
          <a:off x="5111410" y="231006"/>
          <a:ext cx="6116865" cy="640561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246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name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Votes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Ronnie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15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Hemu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14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Jimmy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14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Peely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14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Ben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8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Dev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3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Pat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3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Dale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2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Anas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Rohan</a:t>
                      </a:r>
                    </a:p>
                  </a:txBody>
                  <a:tcPr marL="128798" marR="128798" marT="67199" marB="6719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700"/>
                        <a:t>1</a:t>
                      </a:r>
                    </a:p>
                  </a:txBody>
                  <a:tcPr marL="128798" marR="128798" marT="67199" marB="6719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6 -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The Nutty Cuckoo Super Kings - 134/5 (20.0) def by V8s - 136/0 (14.0)</a:t>
            </a:r>
          </a:p>
          <a:p>
            <a:pPr lvl="2"/>
            <a:r>
              <a:t>Batting</a:t>
            </a:r>
          </a:p>
          <a:p>
            <a:pPr lvl="3"/>
            <a:r>
              <a:t>Adam Peel - 51* (36)</a:t>
            </a:r>
          </a:p>
          <a:p>
            <a:pPr lvl="3"/>
            <a:r>
              <a:t>Ronald Victor - 23 (6)</a:t>
            </a:r>
          </a:p>
          <a:p>
            <a:pPr lvl="3"/>
            <a:r>
              <a:t>Morgan Tear - 21* (30)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Ronald Victor - 0/7 (1)</a:t>
            </a:r>
          </a:p>
          <a:p>
            <a:pPr lvl="3"/>
            <a:r>
              <a:t>Adarsh Kumar - 0/18 (2)</a:t>
            </a:r>
          </a:p>
          <a:p>
            <a:pPr lvl="3"/>
            <a:r>
              <a:t>Morgan Tear - 0/21 (2)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6 -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Ben</a:t>
            </a:r>
          </a:p>
          <a:p>
            <a:pPr lvl="1"/>
            <a:r>
              <a:t>2 votes - Ronnie</a:t>
            </a:r>
          </a:p>
          <a:p>
            <a:pPr lvl="1"/>
            <a:r>
              <a:t>3 votes - Dev</a:t>
            </a:r>
          </a:p>
          <a:p>
            <a:pPr lvl="1"/>
            <a:r>
              <a:t>4 votes - Peely</a:t>
            </a:r>
          </a:p>
          <a:p>
            <a:pPr lvl="1"/>
            <a:r>
              <a:t>5 votes - Morgs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6 -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17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Morgs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Anas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7 -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FUCCC Blue - 106/7 (19.0) defeated The Nutty Cuckoo Super Kings - 69/8 (11.3)</a:t>
            </a:r>
          </a:p>
          <a:p>
            <a:pPr lvl="2"/>
            <a:r>
              <a:t>Batting</a:t>
            </a:r>
          </a:p>
          <a:p>
            <a:pPr lvl="3"/>
            <a:r>
              <a:t>Jimmy Day - 23 (23)</a:t>
            </a:r>
          </a:p>
          <a:p>
            <a:pPr lvl="3"/>
            <a:r>
              <a:t>Pat Danaher - 16 (17)</a:t>
            </a:r>
          </a:p>
          <a:p>
            <a:pPr lvl="3"/>
            <a:r>
              <a:t>Russell Tydens - 10 (8)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Hemu Bhardwaj - 3/17 (4)</a:t>
            </a:r>
          </a:p>
          <a:p>
            <a:pPr lvl="3"/>
            <a:r>
              <a:t>Adam Peel - 2/14 (4)</a:t>
            </a:r>
          </a:p>
          <a:p>
            <a:pPr lvl="3"/>
            <a:r>
              <a:t>Ronald Victor - 1/14 (3)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7 -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Russel</a:t>
            </a:r>
          </a:p>
          <a:p>
            <a:pPr lvl="1"/>
            <a:r>
              <a:t>2 votes - Pat</a:t>
            </a:r>
          </a:p>
          <a:p>
            <a:pPr lvl="1"/>
            <a:r>
              <a:t>3 votes - Jimmy</a:t>
            </a:r>
          </a:p>
          <a:p>
            <a:pPr lvl="1"/>
            <a:r>
              <a:t>4 votes - Peely</a:t>
            </a:r>
          </a:p>
          <a:p>
            <a:pPr lvl="1"/>
            <a:r>
              <a:t>5 votes - Hemu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1F4-40F9-5E47-9104-4A6DFE7D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08B9-C157-CC4D-9BCE-E8E41822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Score</a:t>
            </a:r>
          </a:p>
          <a:p>
            <a:r>
              <a:rPr lang="en-US" dirty="0"/>
              <a:t>Fastest Fifty</a:t>
            </a:r>
          </a:p>
          <a:p>
            <a:r>
              <a:rPr lang="en-US" dirty="0"/>
              <a:t>Best Bowling</a:t>
            </a:r>
          </a:p>
          <a:p>
            <a:r>
              <a:rPr lang="en-US" dirty="0"/>
              <a:t>Most economical</a:t>
            </a:r>
          </a:p>
        </p:txBody>
      </p:sp>
    </p:spTree>
    <p:extLst>
      <p:ext uri="{BB962C8B-B14F-4D97-AF65-F5344CB8AC3E}">
        <p14:creationId xmlns:p14="http://schemas.microsoft.com/office/powerpoint/2010/main" val="426367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7 -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17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17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Morgs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Anas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Russel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unt Rushmore on a sunny day">
            <a:extLst>
              <a:ext uri="{FF2B5EF4-FFF2-40B4-BE49-F238E27FC236}">
                <a16:creationId xmlns:a16="http://schemas.microsoft.com/office/drawing/2014/main" id="{99EABE98-24FC-4FB3-821D-AD2C0B231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6393-B080-EB4D-AD21-2DC847DB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Hall of Fame</a:t>
            </a:r>
          </a:p>
        </p:txBody>
      </p:sp>
    </p:spTree>
    <p:extLst>
      <p:ext uri="{BB962C8B-B14F-4D97-AF65-F5344CB8AC3E}">
        <p14:creationId xmlns:p14="http://schemas.microsoft.com/office/powerpoint/2010/main" val="1224307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8 -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The Nutty Cuckoo Super Kings - 174/2 (20.0) def by Melbourne Dolphins - 177/6 (19.3)</a:t>
            </a:r>
          </a:p>
          <a:p>
            <a:pPr lvl="2"/>
            <a:r>
              <a:t>Batting</a:t>
            </a:r>
          </a:p>
          <a:p>
            <a:pPr lvl="3"/>
            <a:r>
              <a:t>Ben Cull - 50* (21)</a:t>
            </a:r>
          </a:p>
          <a:p>
            <a:pPr lvl="3"/>
            <a:r>
              <a:t>Ronald Victor - 50 (38)</a:t>
            </a:r>
          </a:p>
          <a:p>
            <a:pPr lvl="3"/>
            <a:r>
              <a:t>Jimmy Day - 37* (18)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Russell Tydens - 2/23 (4)</a:t>
            </a:r>
          </a:p>
          <a:p>
            <a:pPr lvl="3"/>
            <a:r>
              <a:t>Hemu Bhardwaj - 2/27 (4)</a:t>
            </a:r>
          </a:p>
          <a:p>
            <a:pPr lvl="3"/>
            <a:r>
              <a:t>Ronald Victor - 1/24 (3)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8 -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Jimmy</a:t>
            </a:r>
          </a:p>
          <a:p>
            <a:pPr lvl="1"/>
            <a:r>
              <a:t>2 votes - Russel</a:t>
            </a:r>
          </a:p>
          <a:p>
            <a:pPr lvl="1"/>
            <a:r>
              <a:t>3 votes - Hemu</a:t>
            </a:r>
          </a:p>
          <a:p>
            <a:pPr lvl="1"/>
            <a:r>
              <a:t>4 votes - Ronnie</a:t>
            </a:r>
          </a:p>
          <a:p>
            <a:pPr lvl="1"/>
            <a:r>
              <a:t>5 votes - Ben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8 -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Morgs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Russel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Anas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9 -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The Nutty Cuckoo Super Kings - 172/5 (20.0) defeated Mustangs - 135/8 (17.3)</a:t>
            </a:r>
          </a:p>
          <a:p>
            <a:pPr lvl="2"/>
            <a:r>
              <a:t>Batting</a:t>
            </a:r>
          </a:p>
          <a:p>
            <a:pPr lvl="3"/>
            <a:r>
              <a:t>Jimmy Day - 52* (37)</a:t>
            </a:r>
          </a:p>
          <a:p>
            <a:pPr lvl="3"/>
            <a:r>
              <a:t>Anas Shafiq - 47 (16)</a:t>
            </a:r>
          </a:p>
          <a:p>
            <a:pPr lvl="3"/>
            <a:r>
              <a:t>Ronald Victor - 25 (18)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Morgan Tear - 2/5 (1)</a:t>
            </a:r>
          </a:p>
          <a:p>
            <a:pPr lvl="3"/>
            <a:r>
              <a:t>Ben Cull - 1/20 (2)</a:t>
            </a:r>
          </a:p>
          <a:p>
            <a:pPr lvl="3"/>
            <a:r>
              <a:t>Hemu Bhardwaj - 1/27 (4)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9 -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Pat</a:t>
            </a:r>
          </a:p>
          <a:p>
            <a:pPr lvl="1"/>
            <a:r>
              <a:t>2 votes - Morgs</a:t>
            </a:r>
          </a:p>
          <a:p>
            <a:pPr lvl="1"/>
            <a:r>
              <a:t>3 votes - Anas</a:t>
            </a:r>
          </a:p>
          <a:p>
            <a:pPr lvl="1"/>
            <a:r>
              <a:t>4 votes - Ben</a:t>
            </a:r>
          </a:p>
          <a:p>
            <a:pPr lvl="1"/>
            <a:r>
              <a:t>5 votes - Jimmy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9 -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Morgs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7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Anas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Russel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10 -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Newport Nellies - 175/7 (18.3) defeated The Nutty Cuckoo Super Kings - 153/7 (20.0)</a:t>
            </a:r>
          </a:p>
          <a:p>
            <a:pPr lvl="2"/>
            <a:r>
              <a:t>Batting</a:t>
            </a:r>
          </a:p>
          <a:p>
            <a:pPr lvl="3"/>
            <a:r>
              <a:t>Russell Tydens - 90* (47)</a:t>
            </a:r>
          </a:p>
          <a:p>
            <a:pPr lvl="3"/>
            <a:r>
              <a:t>Ronald Victor - 31 (24)</a:t>
            </a:r>
          </a:p>
          <a:p>
            <a:pPr lvl="3"/>
            <a:r>
              <a:t>Ben Cull - 8 (5)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Russell Tydens - 2/22 (4)</a:t>
            </a:r>
          </a:p>
          <a:p>
            <a:pPr lvl="3"/>
            <a:r>
              <a:t>Adam Peel - 2/26 (3)</a:t>
            </a:r>
          </a:p>
          <a:p>
            <a:pPr lvl="3"/>
            <a:r>
              <a:t>Ronald Victor - 1/27 (3)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10 -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 votes - Jimmy</a:t>
            </a:r>
          </a:p>
          <a:p>
            <a:pPr lvl="1"/>
            <a:r>
              <a:t>2 votes - Peely</a:t>
            </a:r>
          </a:p>
          <a:p>
            <a:pPr lvl="1"/>
            <a:r>
              <a:t>3 votes - Ronnie</a:t>
            </a:r>
          </a:p>
          <a:p>
            <a:pPr lvl="1"/>
            <a:r>
              <a:t>4 votes - Morgs</a:t>
            </a:r>
          </a:p>
          <a:p>
            <a:pPr lvl="1"/>
            <a:r>
              <a:t>5 votes - Russel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Batting Stats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913869"/>
              </p:ext>
            </p:extLst>
          </p:nvPr>
        </p:nvGraphicFramePr>
        <p:xfrm>
          <a:off x="1460427" y="2509911"/>
          <a:ext cx="9216049" cy="39976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72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Name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Inns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Runs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HS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Avg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SR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Ronald Victor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280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54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31.1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140.0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Jimmy Day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271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68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67.8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140.4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Ben Cull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137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50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17.1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185.1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Russell Tydens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130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90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65.0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168.8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Adam Peel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87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51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10.9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122.5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Anas Shafiq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59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47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19.7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295.0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Morgan Tear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58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21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14.5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74.4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Devin Goheen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42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25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10.5</a:t>
                      </a:r>
                    </a:p>
                  </a:txBody>
                  <a:tcPr marL="95861" marR="95861" marT="50014" marB="5001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102.4</a:t>
                      </a:r>
                    </a:p>
                  </a:txBody>
                  <a:tcPr marL="95861" marR="95861" marT="50014" marB="500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10 -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name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Votes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Jimmy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Peely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Ronnie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Hemu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Ben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Morgs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Russel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8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Dev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Pat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Anas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Dale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Rohan</a:t>
                      </a:r>
                    </a:p>
                  </a:txBody>
                  <a:tcPr marL="87631" marR="87631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 marL="87631" marR="8763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Bowling Stats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97517"/>
              </p:ext>
            </p:extLst>
          </p:nvPr>
        </p:nvGraphicFramePr>
        <p:xfrm>
          <a:off x="807684" y="2509911"/>
          <a:ext cx="10521534" cy="39976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4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5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Name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Overs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Runs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Wkts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Econ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Avg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SR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67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Hemu Bhardwaj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34.2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217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6.3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21.7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17.1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Adam Peel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33.0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221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6.7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24.6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18.3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Ronald Victor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24.0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200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8.3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25.0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15.0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Morgan Tear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16.9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156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7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9.2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22.3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12.1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Russell Tydens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11.0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58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4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5.3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14.5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13.8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Anas Shafiq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8.0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51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6.4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25.5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20.0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9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Ben Cull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12.0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128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2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10.7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64.0</a:t>
                      </a:r>
                    </a:p>
                  </a:txBody>
                  <a:tcPr marL="104871" marR="104871" marT="52435" marB="52435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000"/>
                        <a:t>30.0</a:t>
                      </a:r>
                    </a:p>
                  </a:txBody>
                  <a:tcPr marL="104871" marR="104871" marT="52435" marB="5243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Fielding Stats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420162"/>
              </p:ext>
            </p:extLst>
          </p:nvPr>
        </p:nvGraphicFramePr>
        <p:xfrm>
          <a:off x="777240" y="2281363"/>
          <a:ext cx="10637520" cy="394358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298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4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500" b="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51144" marR="351144" marT="114386" marB="1143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b="0" cap="none" spc="0">
                          <a:solidFill>
                            <a:schemeClr val="tx1"/>
                          </a:solidFill>
                        </a:rPr>
                        <a:t>Catches</a:t>
                      </a:r>
                    </a:p>
                  </a:txBody>
                  <a:tcPr marL="351144" marR="351144" marT="114386" marB="1143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b="0" cap="none" spc="0">
                          <a:solidFill>
                            <a:schemeClr val="tx1"/>
                          </a:solidFill>
                        </a:rPr>
                        <a:t>RunOuts</a:t>
                      </a:r>
                    </a:p>
                  </a:txBody>
                  <a:tcPr marL="351144" marR="351144" marT="114386" marB="1143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Ronald Victor</a:t>
                      </a:r>
                    </a:p>
                  </a:txBody>
                  <a:tcPr marL="351144" marR="351144" marT="114386" marB="11438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95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Adam Peel</a:t>
                      </a:r>
                    </a:p>
                  </a:txBody>
                  <a:tcPr marL="351144" marR="351144" marT="114386" marB="11438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4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Ben Cull</a:t>
                      </a:r>
                    </a:p>
                  </a:txBody>
                  <a:tcPr marL="351144" marR="351144" marT="114386" marB="11438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95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Hemu Bhardwaj</a:t>
                      </a:r>
                    </a:p>
                  </a:txBody>
                  <a:tcPr marL="351144" marR="351144" marT="114386" marB="11438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4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Dale Webster</a:t>
                      </a:r>
                    </a:p>
                  </a:txBody>
                  <a:tcPr marL="351144" marR="351144" marT="114386" marB="114386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25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51144" marR="351144" marT="114386" marB="114386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76" y="452842"/>
            <a:ext cx="6976872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Keeping Stats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212457"/>
              </p:ext>
            </p:extLst>
          </p:nvPr>
        </p:nvGraphicFramePr>
        <p:xfrm>
          <a:off x="1395088" y="2409116"/>
          <a:ext cx="9401826" cy="3688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6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3300"/>
                        <a:t>Name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Catches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Stumpings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Byes</a:t>
                      </a:r>
                    </a:p>
                  </a:txBody>
                  <a:tcPr marL="160657" marR="160657" marT="83820" marB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3300"/>
                        <a:t>Jimmy Day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5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3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13</a:t>
                      </a:r>
                    </a:p>
                  </a:txBody>
                  <a:tcPr marL="160657" marR="160657" marT="83820" marB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3300"/>
                        <a:t>Adam Peel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2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5</a:t>
                      </a:r>
                    </a:p>
                  </a:txBody>
                  <a:tcPr marL="160657" marR="160657" marT="83820" marB="83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3300"/>
                        <a:t>Ben Cull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3300"/>
                        <a:t>Mike Johnston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1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3300"/>
                        <a:t>0</a:t>
                      </a:r>
                    </a:p>
                  </a:txBody>
                  <a:tcPr marL="160657" marR="160657" marT="83820" marB="838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Vote Count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1 -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The Nutty Cuckoo Super Kings - 109/8 (17.0) def by V8s - 110/2 (15.2)</a:t>
            </a:r>
          </a:p>
          <a:p>
            <a:pPr lvl="2"/>
            <a:r>
              <a:t>Batting</a:t>
            </a:r>
          </a:p>
          <a:p>
            <a:pPr lvl="3"/>
            <a:r>
              <a:t>Jimmy Day - 14 (11)</a:t>
            </a:r>
          </a:p>
          <a:p>
            <a:pPr lvl="3"/>
            <a:r>
              <a:t>Rohan Bythell-Douglas - 12 (15)</a:t>
            </a:r>
          </a:p>
          <a:p>
            <a:pPr lvl="3"/>
            <a:r>
              <a:t>Pat Danaher - 4 (8)</a:t>
            </a:r>
            <a:br/>
            <a:endParaRPr/>
          </a:p>
          <a:p>
            <a:pPr lvl="2"/>
            <a:r>
              <a:t>Bowling</a:t>
            </a:r>
          </a:p>
          <a:p>
            <a:pPr lvl="3"/>
            <a:r>
              <a:t>Rohan Bythell-Douglas - 1/25 (2)</a:t>
            </a:r>
          </a:p>
          <a:p>
            <a:pPr lvl="3"/>
            <a:r>
              <a:t>Adam Peel - 0/6 (4)</a:t>
            </a:r>
          </a:p>
          <a:p>
            <a:pPr lvl="3"/>
            <a:r>
              <a:t>Pat Danaher - 0/13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1380</Words>
  <Application>Microsoft Macintosh PowerPoint</Application>
  <PresentationFormat>Widescreen</PresentationFormat>
  <Paragraphs>553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NSCK - Autumn 2021 Review</vt:lpstr>
      <vt:lpstr>Captains Review</vt:lpstr>
      <vt:lpstr>Highlights</vt:lpstr>
      <vt:lpstr>Batting Stats</vt:lpstr>
      <vt:lpstr>Bowling Stats</vt:lpstr>
      <vt:lpstr>Fielding Stats</vt:lpstr>
      <vt:lpstr>Keeping Stats</vt:lpstr>
      <vt:lpstr>Vote Count</vt:lpstr>
      <vt:lpstr>Match 1 - Result</vt:lpstr>
      <vt:lpstr>Match 1 - Votes</vt:lpstr>
      <vt:lpstr>Match 1 - Leaderboard</vt:lpstr>
      <vt:lpstr>Match 2 - Result</vt:lpstr>
      <vt:lpstr>Match 2 - Votes</vt:lpstr>
      <vt:lpstr>Match 2 - Leaderboard</vt:lpstr>
      <vt:lpstr>Match 3 - Result</vt:lpstr>
      <vt:lpstr>Match 3 - Votes</vt:lpstr>
      <vt:lpstr>Match 3 - Leaderboard</vt:lpstr>
      <vt:lpstr>Match 4 - Result</vt:lpstr>
      <vt:lpstr>Match 4 - Votes</vt:lpstr>
      <vt:lpstr>Match 4 - Leaderboard</vt:lpstr>
      <vt:lpstr>Bunnoz Award</vt:lpstr>
      <vt:lpstr>Match 5 - Result</vt:lpstr>
      <vt:lpstr>Match 5 - Votes</vt:lpstr>
      <vt:lpstr>Match 5 - Leaderboard</vt:lpstr>
      <vt:lpstr>Match 6 - Result</vt:lpstr>
      <vt:lpstr>Match 6 - Votes</vt:lpstr>
      <vt:lpstr>Match 6 - Leaderboard</vt:lpstr>
      <vt:lpstr>Match 7 - Result</vt:lpstr>
      <vt:lpstr>Match 7 - Votes</vt:lpstr>
      <vt:lpstr>Match 7 - Leaderboard</vt:lpstr>
      <vt:lpstr>Hall of Fame</vt:lpstr>
      <vt:lpstr>Match 8 - Result</vt:lpstr>
      <vt:lpstr>Match 8 - Votes</vt:lpstr>
      <vt:lpstr>Match 8 - Leaderboard</vt:lpstr>
      <vt:lpstr>Match 9 - Result</vt:lpstr>
      <vt:lpstr>Match 9 - Votes</vt:lpstr>
      <vt:lpstr>Match 9 - Leaderboard</vt:lpstr>
      <vt:lpstr>Match 10 - Result</vt:lpstr>
      <vt:lpstr>Match 10 - Votes</vt:lpstr>
      <vt:lpstr>Match 10 - Leaderboard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Autumn 2021 Review</dc:title>
  <dc:creator/>
  <cp:keywords/>
  <cp:lastModifiedBy>James Day</cp:lastModifiedBy>
  <cp:revision>2</cp:revision>
  <dcterms:created xsi:type="dcterms:W3CDTF">2021-10-11T03:09:19Z</dcterms:created>
  <dcterms:modified xsi:type="dcterms:W3CDTF">2021-11-24T05:46:11Z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