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9" Type="http://schemas.openxmlformats.org/officeDocument/2006/relationships/viewProps" Target="viewProps.xml" /><Relationship Id="rId3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41" Type="http://schemas.openxmlformats.org/officeDocument/2006/relationships/tableStyles" Target="tableStyles.xml" /><Relationship Id="rId4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NSCK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Summer</a:t>
            </a:r>
            <a:r>
              <a:rPr/>
              <a:t> </a:t>
            </a:r>
            <a:r>
              <a:rPr/>
              <a:t>2021</a:t>
            </a:r>
            <a:r>
              <a:rPr/>
              <a:t> </a:t>
            </a:r>
            <a:r>
              <a:rPr/>
              <a:t>Review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Keeping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Catches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Stumpings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Byes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Jimmy</a:t>
                      </a:r>
                      <a:r>
                        <a:rPr/>
                        <a:t> </a:t>
                      </a:r>
                      <a:r>
                        <a:rPr/>
                        <a:t>Day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Rohan</a:t>
                      </a:r>
                      <a:r>
                        <a:rPr/>
                        <a:t> </a:t>
                      </a:r>
                      <a:r>
                        <a:rPr/>
                        <a:t>Bythell-Douglas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Ben</a:t>
                      </a:r>
                      <a:r>
                        <a:rPr/>
                        <a:t> </a:t>
                      </a:r>
                      <a:r>
                        <a:rPr/>
                        <a:t>Cull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)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Vote</a:t>
            </a:r>
            <a:r>
              <a:rPr/>
              <a:t> </a:t>
            </a:r>
            <a:r>
              <a:rPr/>
              <a:t>Count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Match</a:t>
            </a:r>
            <a:r>
              <a:rPr/>
              <a:t> </a:t>
            </a:r>
            <a:r>
              <a:rPr/>
              <a:t>1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Result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The Hunts - 135/4 (20.0) defeated The Nutty Cuckoo Super Kings - 97/8 (16.2)</a:t>
            </a:r>
          </a:p>
          <a:p>
            <a:pPr lvl="2"/>
            <a:r>
              <a:rPr/>
              <a:t>Batting</a:t>
            </a:r>
          </a:p>
          <a:p>
            <a:pPr lvl="3"/>
            <a:r>
              <a:rPr/>
              <a:t>Michael Drew - 56 (40)</a:t>
            </a:r>
          </a:p>
          <a:p>
            <a:pPr lvl="3"/>
            <a:r>
              <a:rPr/>
              <a:t>Adam Peel - 10 (15)</a:t>
            </a:r>
          </a:p>
          <a:p>
            <a:pPr lvl="3"/>
            <a:r>
              <a:rPr/>
              <a:t>Ben Cull - 8 (5)</a:t>
            </a:r>
            <a:br/>
          </a:p>
          <a:p>
            <a:pPr lvl="2"/>
            <a:r>
              <a:rPr/>
              <a:t>Bowling</a:t>
            </a:r>
          </a:p>
          <a:p>
            <a:pPr lvl="3"/>
            <a:r>
              <a:rPr/>
              <a:t>Vince Murphy - 1/17 (3)</a:t>
            </a:r>
          </a:p>
          <a:p>
            <a:pPr lvl="3"/>
            <a:r>
              <a:rPr/>
              <a:t>Pat Danaher - 1/19 (2)</a:t>
            </a:r>
          </a:p>
          <a:p>
            <a:pPr lvl="3"/>
            <a:r>
              <a:rPr/>
              <a:t>Rohan Bythell-Douglas - 1/20 (2)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Match</a:t>
            </a:r>
            <a:r>
              <a:rPr/>
              <a:t> </a:t>
            </a:r>
            <a:r>
              <a:rPr/>
              <a:t>1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Votes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1 votes - Sheraz</a:t>
            </a:r>
          </a:p>
          <a:p>
            <a:pPr lvl="1"/>
            <a:r>
              <a:rPr/>
              <a:t>2 votes - Pat</a:t>
            </a:r>
          </a:p>
          <a:p>
            <a:pPr lvl="1"/>
            <a:r>
              <a:rPr/>
              <a:t>3 votes - Rohan</a:t>
            </a:r>
          </a:p>
          <a:p>
            <a:pPr lvl="1"/>
            <a:r>
              <a:rPr/>
              <a:t>4 votes - Peely</a:t>
            </a:r>
          </a:p>
          <a:p>
            <a:pPr lvl="1"/>
            <a:r>
              <a:rPr/>
              <a:t>5 votes - Mick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Match</a:t>
            </a:r>
            <a:r>
              <a:rPr/>
              <a:t> </a:t>
            </a:r>
            <a:r>
              <a:rPr/>
              <a:t>1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Leaderboard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Votes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Mick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Peely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Rohan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Pat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Sheraz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Match</a:t>
            </a:r>
            <a:r>
              <a:rPr/>
              <a:t> </a:t>
            </a:r>
            <a:r>
              <a:rPr/>
              <a:t>2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Result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Major Paine - 195/6 (20.0) def by The Nutty Cuckoo Super Kings - 196/1 (18.1)</a:t>
            </a:r>
          </a:p>
          <a:p>
            <a:pPr lvl="2"/>
            <a:r>
              <a:rPr/>
              <a:t>Batting</a:t>
            </a:r>
          </a:p>
          <a:p>
            <a:pPr lvl="3"/>
            <a:r>
              <a:rPr/>
              <a:t>Kaushik Gayal - 55 (31)*</a:t>
            </a:r>
          </a:p>
          <a:p>
            <a:pPr lvl="3"/>
            <a:r>
              <a:rPr/>
              <a:t>Joseph Kornwasser - 53 (23)*</a:t>
            </a:r>
          </a:p>
          <a:p>
            <a:pPr lvl="3"/>
            <a:r>
              <a:rPr/>
              <a:t>Ben Cull - 50 (16)*</a:t>
            </a:r>
            <a:br/>
          </a:p>
          <a:p>
            <a:pPr lvl="2"/>
            <a:r>
              <a:rPr/>
              <a:t>Bowling</a:t>
            </a:r>
          </a:p>
          <a:p>
            <a:pPr lvl="3"/>
            <a:r>
              <a:rPr/>
              <a:t>Pat Danaher - 2/26 (2)</a:t>
            </a:r>
          </a:p>
          <a:p>
            <a:pPr lvl="3"/>
            <a:r>
              <a:rPr/>
              <a:t>Hemant Bhardwaj - 2/32 (3)</a:t>
            </a:r>
          </a:p>
          <a:p>
            <a:pPr lvl="3"/>
            <a:r>
              <a:rPr/>
              <a:t>Adam Peel - 1/20 (4)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Match</a:t>
            </a:r>
            <a:r>
              <a:rPr/>
              <a:t> </a:t>
            </a:r>
            <a:r>
              <a:rPr/>
              <a:t>2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Votes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1 votes - Kaushik</a:t>
            </a:r>
          </a:p>
          <a:p>
            <a:pPr lvl="1"/>
            <a:r>
              <a:rPr/>
              <a:t>2 votes - Joe</a:t>
            </a:r>
          </a:p>
          <a:p>
            <a:pPr lvl="1"/>
            <a:r>
              <a:rPr/>
              <a:t>3 votes - Peely</a:t>
            </a:r>
          </a:p>
          <a:p>
            <a:pPr lvl="1"/>
            <a:r>
              <a:rPr/>
              <a:t>4 votes - Pat</a:t>
            </a:r>
          </a:p>
          <a:p>
            <a:pPr lvl="1"/>
            <a:r>
              <a:rPr/>
              <a:t>5 votes - Ben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Match</a:t>
            </a:r>
            <a:r>
              <a:rPr/>
              <a:t> </a:t>
            </a:r>
            <a:r>
              <a:rPr/>
              <a:t>2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Leaderboard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Votes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Peely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Pat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Ben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Mick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Rohan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Joe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Kaushik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Sheraz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Match</a:t>
            </a:r>
            <a:r>
              <a:rPr/>
              <a:t> </a:t>
            </a:r>
            <a:r>
              <a:rPr/>
              <a:t>3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Result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Workers Club Lions - 181/4 (20.0) def by The Nutty Cuckoo Super Kings - 182/3 (19.3)</a:t>
            </a:r>
          </a:p>
          <a:p>
            <a:pPr lvl="2"/>
            <a:r>
              <a:rPr/>
              <a:t>Batting</a:t>
            </a:r>
          </a:p>
          <a:p>
            <a:pPr lvl="3"/>
            <a:r>
              <a:rPr/>
              <a:t>Daniel Dymond - 52 (27)*</a:t>
            </a:r>
          </a:p>
          <a:p>
            <a:pPr lvl="3"/>
            <a:r>
              <a:rPr/>
              <a:t>Jimmy Day - 51 (30)*</a:t>
            </a:r>
          </a:p>
          <a:p>
            <a:pPr lvl="3"/>
            <a:r>
              <a:rPr/>
              <a:t>Devin Goheen - 31 (26)</a:t>
            </a:r>
            <a:br/>
          </a:p>
          <a:p>
            <a:pPr lvl="2"/>
            <a:r>
              <a:rPr/>
              <a:t>Bowling</a:t>
            </a:r>
          </a:p>
          <a:p>
            <a:pPr lvl="3"/>
            <a:r>
              <a:rPr/>
              <a:t>Devin Goheen - 1/23 (2)</a:t>
            </a:r>
          </a:p>
          <a:p>
            <a:pPr lvl="3"/>
            <a:r>
              <a:rPr/>
              <a:t>Joseph Kornwasser - 1/30 (4)</a:t>
            </a:r>
          </a:p>
          <a:p>
            <a:pPr lvl="3"/>
            <a:r>
              <a:rPr/>
              <a:t>Hemant Bhardwaj - 1/34 (4)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Season</a:t>
            </a:r>
            <a:r>
              <a:rPr/>
              <a:t> </a:t>
            </a:r>
            <a:r>
              <a:rPr/>
              <a:t>Review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Match</a:t>
            </a:r>
            <a:r>
              <a:rPr/>
              <a:t> </a:t>
            </a:r>
            <a:r>
              <a:rPr/>
              <a:t>3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Votes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1 votes - Peely</a:t>
            </a:r>
          </a:p>
          <a:p>
            <a:pPr lvl="1"/>
            <a:r>
              <a:rPr/>
              <a:t>2 votes - Dan</a:t>
            </a:r>
          </a:p>
          <a:p>
            <a:pPr lvl="1"/>
            <a:r>
              <a:rPr/>
              <a:t>3 votes - Jimmy</a:t>
            </a:r>
          </a:p>
          <a:p>
            <a:pPr lvl="1"/>
            <a:r>
              <a:rPr/>
              <a:t>4 votes - Joe</a:t>
            </a:r>
          </a:p>
          <a:p>
            <a:pPr lvl="1"/>
            <a:r>
              <a:rPr/>
              <a:t>5 votes - Dev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Match</a:t>
            </a:r>
            <a:r>
              <a:rPr/>
              <a:t> </a:t>
            </a:r>
            <a:r>
              <a:rPr/>
              <a:t>3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Leaderboard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Votes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Peely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Joe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Pat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Ben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Dev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Mick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Jimmy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Rohan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Dan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Kaushik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Sheraz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Match</a:t>
            </a:r>
            <a:r>
              <a:rPr/>
              <a:t> </a:t>
            </a:r>
            <a:r>
              <a:rPr/>
              <a:t>4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Result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The Hunts - 220/3 (20.0) defeated The Nutty Cuckoo Super Kings - 140/8 (17.1)</a:t>
            </a:r>
          </a:p>
          <a:p>
            <a:pPr lvl="2"/>
            <a:r>
              <a:rPr/>
              <a:t>Batting</a:t>
            </a:r>
          </a:p>
          <a:p>
            <a:pPr lvl="3"/>
            <a:r>
              <a:rPr/>
              <a:t>Jimmy Day - 55 (33)</a:t>
            </a:r>
          </a:p>
          <a:p>
            <a:pPr lvl="3"/>
            <a:r>
              <a:rPr/>
              <a:t>Adam Peel - 45 (35)</a:t>
            </a:r>
          </a:p>
          <a:p>
            <a:pPr lvl="3"/>
            <a:r>
              <a:rPr/>
              <a:t>Ben Cull - 12 (5)</a:t>
            </a:r>
            <a:br/>
          </a:p>
          <a:p>
            <a:pPr lvl="2"/>
            <a:r>
              <a:rPr/>
              <a:t>Bowling</a:t>
            </a:r>
          </a:p>
          <a:p>
            <a:pPr lvl="3"/>
            <a:r>
              <a:rPr/>
              <a:t>Hemu Bhardwaj - 2/52 (4)</a:t>
            </a:r>
          </a:p>
          <a:p>
            <a:pPr lvl="3"/>
            <a:r>
              <a:rPr/>
              <a:t>Surya Yarlagadda - 1/37 (4)</a:t>
            </a:r>
          </a:p>
          <a:p>
            <a:pPr lvl="3"/>
            <a:r>
              <a:rPr/>
              <a:t>Devin Goheen - 0/17 (1)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Match</a:t>
            </a:r>
            <a:r>
              <a:rPr/>
              <a:t> </a:t>
            </a:r>
            <a:r>
              <a:rPr/>
              <a:t>4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Votes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1 votes - Charlie</a:t>
            </a:r>
          </a:p>
          <a:p>
            <a:pPr lvl="1"/>
            <a:r>
              <a:rPr/>
              <a:t>2 votes - Surya</a:t>
            </a:r>
          </a:p>
          <a:p>
            <a:pPr lvl="1"/>
            <a:r>
              <a:rPr/>
              <a:t>3 votes - Hemu</a:t>
            </a:r>
          </a:p>
          <a:p>
            <a:pPr lvl="1"/>
            <a:r>
              <a:rPr/>
              <a:t>4 votes - Jimmy</a:t>
            </a:r>
          </a:p>
          <a:p>
            <a:pPr lvl="1"/>
            <a:r>
              <a:rPr/>
              <a:t>5 votes - Peely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Match</a:t>
            </a:r>
            <a:r>
              <a:rPr/>
              <a:t> </a:t>
            </a:r>
            <a:r>
              <a:rPr/>
              <a:t>4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Leaderboard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Votes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Peely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13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Jimmy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Joe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Pat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Ben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Dev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Mick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Hemu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Rohan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Dan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Surya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Charlie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Kaushik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Match</a:t>
            </a:r>
            <a:r>
              <a:rPr/>
              <a:t> </a:t>
            </a:r>
            <a:r>
              <a:rPr/>
              <a:t>5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Result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The Nutty Cuckoo Super Kings - 106/8 (19.4) def by Major Paine - 107/4 (15.0)</a:t>
            </a:r>
          </a:p>
          <a:p>
            <a:pPr lvl="2"/>
            <a:r>
              <a:rPr/>
              <a:t>Batting</a:t>
            </a:r>
          </a:p>
          <a:p>
            <a:pPr lvl="3"/>
            <a:r>
              <a:rPr/>
              <a:t>Adam Peel - 25 (22)</a:t>
            </a:r>
          </a:p>
          <a:p>
            <a:pPr lvl="3"/>
            <a:r>
              <a:rPr/>
              <a:t>Jimmy Day - 20 (20)</a:t>
            </a:r>
          </a:p>
          <a:p>
            <a:pPr lvl="3"/>
            <a:r>
              <a:rPr/>
              <a:t>Devin Goheen - 19 (27)</a:t>
            </a:r>
            <a:br/>
          </a:p>
          <a:p>
            <a:pPr lvl="2"/>
            <a:r>
              <a:rPr/>
              <a:t>Bowling</a:t>
            </a:r>
          </a:p>
          <a:p>
            <a:pPr lvl="3"/>
            <a:r>
              <a:rPr/>
              <a:t>Surya Yarlagadda - 2/6 (1)</a:t>
            </a:r>
          </a:p>
          <a:p>
            <a:pPr lvl="3"/>
            <a:r>
              <a:rPr/>
              <a:t>Morgan Tear - 1/5 (1)</a:t>
            </a:r>
          </a:p>
          <a:p>
            <a:pPr lvl="3"/>
            <a:r>
              <a:rPr/>
              <a:t>Adam Peel - 0/11 (3)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Match</a:t>
            </a:r>
            <a:r>
              <a:rPr/>
              <a:t> </a:t>
            </a:r>
            <a:r>
              <a:rPr/>
              <a:t>5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Votes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1 votes - Jimmy</a:t>
            </a:r>
          </a:p>
          <a:p>
            <a:pPr lvl="1"/>
            <a:r>
              <a:rPr/>
              <a:t>2 votes - Morgs</a:t>
            </a:r>
          </a:p>
          <a:p>
            <a:pPr lvl="1"/>
            <a:r>
              <a:rPr/>
              <a:t>3 votes - Syed</a:t>
            </a:r>
          </a:p>
          <a:p>
            <a:pPr lvl="1"/>
            <a:r>
              <a:rPr/>
              <a:t>4 votes - Surya</a:t>
            </a:r>
          </a:p>
          <a:p>
            <a:pPr lvl="1"/>
            <a:r>
              <a:rPr/>
              <a:t>5 votes - Peely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Match</a:t>
            </a:r>
            <a:r>
              <a:rPr/>
              <a:t> </a:t>
            </a:r>
            <a:r>
              <a:rPr/>
              <a:t>5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Leaderboard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Votes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Peely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18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Jimmy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Joe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Pat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Surya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Ben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Dev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Mick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Hemu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Rohan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Syed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Dan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Morgs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2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Match</a:t>
            </a:r>
            <a:r>
              <a:rPr/>
              <a:t> </a:t>
            </a:r>
            <a:r>
              <a:rPr/>
              <a:t>6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Result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Workers Club Lions - 188/3 (20.0) defeated The Nutty Cuckoo Super Kings - 125/8 (18.0)</a:t>
            </a:r>
          </a:p>
          <a:p>
            <a:pPr lvl="2"/>
            <a:r>
              <a:rPr/>
              <a:t>Batting</a:t>
            </a:r>
          </a:p>
          <a:p>
            <a:pPr lvl="3"/>
            <a:r>
              <a:rPr/>
              <a:t>Adam Peel - 54 (32)</a:t>
            </a:r>
          </a:p>
          <a:p>
            <a:pPr lvl="3"/>
            <a:r>
              <a:rPr/>
              <a:t>Jimmy Day - 35 (26)</a:t>
            </a:r>
          </a:p>
          <a:p>
            <a:pPr lvl="3"/>
            <a:r>
              <a:rPr/>
              <a:t>Ben Cull - 16 (7)</a:t>
            </a:r>
            <a:br/>
          </a:p>
          <a:p>
            <a:pPr lvl="2"/>
            <a:r>
              <a:rPr/>
              <a:t>Bowling</a:t>
            </a:r>
          </a:p>
          <a:p>
            <a:pPr lvl="3"/>
            <a:r>
              <a:rPr/>
              <a:t>Pat Danaher - 1/23 (2)</a:t>
            </a:r>
          </a:p>
          <a:p>
            <a:pPr lvl="3"/>
            <a:r>
              <a:rPr/>
              <a:t>Morgan Tear - 1/24 (3)</a:t>
            </a:r>
          </a:p>
          <a:p>
            <a:pPr lvl="3"/>
            <a:r>
              <a:rPr/>
              <a:t>Daniel Dymond - 1/29 (3)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Match</a:t>
            </a:r>
            <a:r>
              <a:rPr/>
              <a:t> </a:t>
            </a:r>
            <a:r>
              <a:rPr/>
              <a:t>6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Votes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1 votes - Ben</a:t>
            </a:r>
          </a:p>
          <a:p>
            <a:pPr lvl="1"/>
            <a:r>
              <a:rPr/>
              <a:t>2 votes - Dan</a:t>
            </a:r>
          </a:p>
          <a:p>
            <a:pPr lvl="1"/>
            <a:r>
              <a:rPr/>
              <a:t>3 votes - Dev</a:t>
            </a:r>
          </a:p>
          <a:p>
            <a:pPr lvl="1"/>
            <a:r>
              <a:rPr/>
              <a:t>4 votes - Jimmy</a:t>
            </a:r>
          </a:p>
          <a:p>
            <a:pPr lvl="1"/>
            <a:r>
              <a:rPr/>
              <a:t>5 votes - Peely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Team</a:t>
            </a:r>
            <a:r>
              <a:rPr/>
              <a:t> </a:t>
            </a:r>
            <a:r>
              <a:rPr/>
              <a:t>Results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Match</a:t>
            </a:r>
            <a:r>
              <a:rPr/>
              <a:t> </a:t>
            </a:r>
            <a:r>
              <a:rPr/>
              <a:t>6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Leaderboard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Votes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Peely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23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Jimmy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Dev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Ben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Joe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Pat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Surya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Mick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Dan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Hemu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Rohan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Syed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Morgs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2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Match</a:t>
            </a:r>
            <a:r>
              <a:rPr/>
              <a:t> </a:t>
            </a:r>
            <a:r>
              <a:rPr/>
              <a:t>7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Result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The Nutty Cuckoo Super Kings - 165/5 (20.0) def by The Hunts - 169/2 (16.1)</a:t>
            </a:r>
          </a:p>
          <a:p>
            <a:pPr lvl="2"/>
            <a:r>
              <a:rPr/>
              <a:t>Batting</a:t>
            </a:r>
          </a:p>
          <a:p>
            <a:pPr lvl="3"/>
            <a:r>
              <a:rPr/>
              <a:t>Michael Drew - 55 (27)*</a:t>
            </a:r>
          </a:p>
          <a:p>
            <a:pPr lvl="3"/>
            <a:r>
              <a:rPr/>
              <a:t>Jimmy Day - 45 (27)</a:t>
            </a:r>
          </a:p>
          <a:p>
            <a:pPr lvl="3"/>
            <a:r>
              <a:rPr/>
              <a:t>Adam Peel - 36 (31)</a:t>
            </a:r>
            <a:br/>
          </a:p>
          <a:p>
            <a:pPr lvl="2"/>
            <a:r>
              <a:rPr/>
              <a:t>Bowling</a:t>
            </a:r>
          </a:p>
          <a:p>
            <a:pPr lvl="3"/>
            <a:r>
              <a:rPr/>
              <a:t>Devin Goheen - 1/7 (1)</a:t>
            </a:r>
          </a:p>
          <a:p>
            <a:pPr lvl="3"/>
            <a:r>
              <a:rPr/>
              <a:t>Michael Drew - 1/31 (3)</a:t>
            </a:r>
          </a:p>
          <a:p>
            <a:pPr lvl="3"/>
            <a:r>
              <a:rPr/>
              <a:t>Morgan Tear - 0/14 (1)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Match</a:t>
            </a:r>
            <a:r>
              <a:rPr/>
              <a:t> </a:t>
            </a:r>
            <a:r>
              <a:rPr/>
              <a:t>7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Votes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1 votes - Pat</a:t>
            </a:r>
          </a:p>
          <a:p>
            <a:pPr lvl="1"/>
            <a:r>
              <a:rPr/>
              <a:t>2 votes - Peely</a:t>
            </a:r>
          </a:p>
          <a:p>
            <a:pPr lvl="1"/>
            <a:r>
              <a:rPr/>
              <a:t>3 votes - Dev</a:t>
            </a:r>
          </a:p>
          <a:p>
            <a:pPr lvl="1"/>
            <a:r>
              <a:rPr/>
              <a:t>4 votes - Jimmy</a:t>
            </a:r>
          </a:p>
          <a:p>
            <a:pPr lvl="1"/>
            <a:r>
              <a:rPr/>
              <a:t>5 votes - Mick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Match</a:t>
            </a:r>
            <a:r>
              <a:rPr/>
              <a:t> </a:t>
            </a:r>
            <a:r>
              <a:rPr/>
              <a:t>7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Leaderboard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Votes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Peely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25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Jimmy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16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Dev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11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Mick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10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Pat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Ben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Joe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Surya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Dan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Hemu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Rohan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Syed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Morgs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2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Match</a:t>
            </a:r>
            <a:r>
              <a:rPr/>
              <a:t> </a:t>
            </a:r>
            <a:r>
              <a:rPr/>
              <a:t>8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Result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St Peter’s Cricket Club - 163/5 (20.0) defeated The Nutty Cuckoo Super Kings - 106/4 (20.0)</a:t>
            </a:r>
          </a:p>
          <a:p>
            <a:pPr lvl="2"/>
            <a:r>
              <a:rPr/>
              <a:t>Batting</a:t>
            </a:r>
          </a:p>
          <a:p>
            <a:pPr lvl="3"/>
            <a:r>
              <a:rPr/>
              <a:t>Adam Peel - 50 (40)</a:t>
            </a:r>
          </a:p>
          <a:p>
            <a:pPr lvl="3"/>
            <a:r>
              <a:rPr/>
              <a:t>Rohan Bythell-Douglas - 15 (19)</a:t>
            </a:r>
          </a:p>
          <a:p>
            <a:pPr lvl="3"/>
            <a:r>
              <a:rPr/>
              <a:t>Devin Goheen - 13 (18)</a:t>
            </a:r>
            <a:br/>
          </a:p>
          <a:p>
            <a:pPr lvl="2"/>
            <a:r>
              <a:rPr/>
              <a:t>Bowling</a:t>
            </a:r>
          </a:p>
          <a:p>
            <a:pPr lvl="3"/>
            <a:r>
              <a:rPr/>
              <a:t>Hemu Bhardwaj - 3/27 (4)</a:t>
            </a:r>
          </a:p>
          <a:p>
            <a:pPr lvl="3"/>
            <a:r>
              <a:rPr/>
              <a:t>Devin Goheen - 2/30 (4)</a:t>
            </a:r>
          </a:p>
          <a:p>
            <a:pPr lvl="3"/>
            <a:r>
              <a:rPr/>
              <a:t>Ben Cull - 0/13 (2)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Match</a:t>
            </a:r>
            <a:r>
              <a:rPr/>
              <a:t> </a:t>
            </a:r>
            <a:r>
              <a:rPr/>
              <a:t>8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Votes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1 votes - Jimmy</a:t>
            </a:r>
          </a:p>
          <a:p>
            <a:pPr lvl="1"/>
            <a:r>
              <a:rPr/>
              <a:t>2 votes - Dev</a:t>
            </a:r>
          </a:p>
          <a:p>
            <a:pPr lvl="1"/>
            <a:r>
              <a:rPr/>
              <a:t>3 votes - Morgs</a:t>
            </a:r>
          </a:p>
          <a:p>
            <a:pPr lvl="1"/>
            <a:r>
              <a:rPr/>
              <a:t>4 votes - Hemu</a:t>
            </a:r>
          </a:p>
          <a:p>
            <a:pPr lvl="1"/>
            <a:r>
              <a:rPr/>
              <a:t>5 votes - Peely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Match</a:t>
            </a:r>
            <a:r>
              <a:rPr/>
              <a:t> </a:t>
            </a:r>
            <a:r>
              <a:rPr/>
              <a:t>8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Leaderboard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Votes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Peely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30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Jimmy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17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Dev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13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Mick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10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Hemu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Pat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Ben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Joe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Surya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Morgs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Dan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Rohan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Syed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3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Team</a:t>
            </a:r>
            <a:r>
              <a:rPr/>
              <a:t> </a:t>
            </a:r>
            <a:r>
              <a:rPr/>
              <a:t>Status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Notable</a:t>
            </a:r>
            <a:r>
              <a:rPr/>
              <a:t> </a:t>
            </a:r>
            <a:r>
              <a:rPr/>
              <a:t>Performances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Season</a:t>
            </a:r>
            <a:r>
              <a:rPr/>
              <a:t> </a:t>
            </a:r>
            <a:r>
              <a:rPr/>
              <a:t>Stats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Batting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1371600"/>
                <a:gridCol w="1371600"/>
                <a:gridCol w="1371600"/>
                <a:gridCol w="1371600"/>
                <a:gridCol w="1371600"/>
              </a:tblGrid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Inns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Runs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Avg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SR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Adam</a:t>
                      </a:r>
                      <a:r>
                        <a:rPr/>
                        <a:t> </a:t>
                      </a:r>
                      <a:r>
                        <a:rPr/>
                        <a:t>Peel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228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28.5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125.3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Jimmy</a:t>
                      </a:r>
                      <a:r>
                        <a:rPr/>
                        <a:t> </a:t>
                      </a:r>
                      <a:r>
                        <a:rPr/>
                        <a:t>Day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214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42.8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149.7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Ben</a:t>
                      </a:r>
                      <a:r>
                        <a:rPr/>
                        <a:t> </a:t>
                      </a:r>
                      <a:r>
                        <a:rPr/>
                        <a:t>Cull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117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19.5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208.9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Michael</a:t>
                      </a:r>
                      <a:r>
                        <a:rPr/>
                        <a:t> </a:t>
                      </a:r>
                      <a:r>
                        <a:rPr/>
                        <a:t>Drew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111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111.0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165.7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Joseph</a:t>
                      </a:r>
                      <a:r>
                        <a:rPr/>
                        <a:t> </a:t>
                      </a:r>
                      <a:r>
                        <a:rPr/>
                        <a:t>Kornwasser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81.0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231.4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Devin</a:t>
                      </a:r>
                      <a:r>
                        <a:rPr/>
                        <a:t> </a:t>
                      </a:r>
                      <a:r>
                        <a:rPr/>
                        <a:t>Goheen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12.7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83.5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Daniel</a:t>
                      </a:r>
                      <a:r>
                        <a:rPr/>
                        <a:t> </a:t>
                      </a:r>
                      <a:r>
                        <a:rPr/>
                        <a:t>Dymond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33.0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140.4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Kaushik</a:t>
                      </a:r>
                      <a:r>
                        <a:rPr/>
                        <a:t> </a:t>
                      </a:r>
                      <a:r>
                        <a:rPr/>
                        <a:t>Gayal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177.4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Bowling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8400"/>
                <a:gridCol w="1168400"/>
                <a:gridCol w="1168400"/>
                <a:gridCol w="1168400"/>
                <a:gridCol w="1168400"/>
                <a:gridCol w="1168400"/>
                <a:gridCol w="1168400"/>
              </a:tblGrid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Overs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Runs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Wkts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Econ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Avg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SR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Hemu</a:t>
                      </a:r>
                      <a:r>
                        <a:rPr/>
                        <a:t> </a:t>
                      </a:r>
                      <a:r>
                        <a:rPr/>
                        <a:t>Bhardwaj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15.0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145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9.7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18.1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9.4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Devin</a:t>
                      </a:r>
                      <a:r>
                        <a:rPr/>
                        <a:t> </a:t>
                      </a:r>
                      <a:r>
                        <a:rPr/>
                        <a:t>Goheen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14.0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133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9.5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33.2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17.5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Pat</a:t>
                      </a:r>
                      <a:r>
                        <a:rPr/>
                        <a:t> </a:t>
                      </a:r>
                      <a:r>
                        <a:rPr/>
                        <a:t>Danaher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11.0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119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10.8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29.8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13.8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Surya</a:t>
                      </a:r>
                      <a:r>
                        <a:rPr/>
                        <a:t> </a:t>
                      </a:r>
                      <a:r>
                        <a:rPr/>
                        <a:t>Yarlagadda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8.6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14.3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8.3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Michael</a:t>
                      </a:r>
                      <a:r>
                        <a:rPr/>
                        <a:t> </a:t>
                      </a:r>
                      <a:r>
                        <a:rPr/>
                        <a:t>Drew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7.1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7.3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26.0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18.0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Morgan</a:t>
                      </a:r>
                      <a:r>
                        <a:rPr/>
                        <a:t> </a:t>
                      </a:r>
                      <a:r>
                        <a:rPr/>
                        <a:t>Tear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8.7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30.5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17.5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Rohan</a:t>
                      </a:r>
                      <a:r>
                        <a:rPr/>
                        <a:t> </a:t>
                      </a:r>
                      <a:r>
                        <a:rPr/>
                        <a:t>Bythell-Douglas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16.0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191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11.9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95.5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40.0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Fielding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Catches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RunOuts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Ben</a:t>
                      </a:r>
                      <a:r>
                        <a:rPr/>
                        <a:t> </a:t>
                      </a:r>
                      <a:r>
                        <a:rPr/>
                        <a:t>Cull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Syed</a:t>
                      </a:r>
                      <a:r>
                        <a:rPr/>
                        <a:t> </a:t>
                      </a:r>
                      <a:r>
                        <a:rPr/>
                        <a:t>mahmood</a:t>
                      </a:r>
                      <a:r>
                        <a:rPr/>
                        <a:t> </a:t>
                      </a:r>
                      <a:r>
                        <a:rPr/>
                        <a:t>Ali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Kaushik</a:t>
                      </a:r>
                      <a:r>
                        <a:rPr/>
                        <a:t> </a:t>
                      </a:r>
                      <a:r>
                        <a:rPr/>
                        <a:t>Gayal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Rohan</a:t>
                      </a:r>
                      <a:r>
                        <a:rPr/>
                        <a:t> </a:t>
                      </a:r>
                      <a:r>
                        <a:rPr/>
                        <a:t>Bythell-Douglas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Adam</a:t>
                      </a:r>
                      <a:r>
                        <a:rPr/>
                        <a:t> </a:t>
                      </a:r>
                      <a:r>
                        <a:rPr/>
                        <a:t>Peel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NSCK - Summer 2021 Review</dc:title>
  <dc:creator/>
  <cp:keywords/>
  <dcterms:created xsi:type="dcterms:W3CDTF">2021-03-09T05:20:25Z</dcterms:created>
  <dcterms:modified xsi:type="dcterms:W3CDTF">2021-03-09T05:20:25Z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>powerpoint_presentation</vt:lpwstr>
  </property>
</Properties>
</file>