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NSCK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 - Sheraz</a:t>
            </a:r>
          </a:p>
          <a:p>
            <a:pPr lvl="1"/>
            <a:r>
              <a:rPr/>
              <a:t>2 votes - Pat</a:t>
            </a:r>
          </a:p>
          <a:p>
            <a:pPr lvl="1"/>
            <a:r>
              <a:rPr/>
              <a:t>3 votes - Rohan</a:t>
            </a:r>
          </a:p>
          <a:p>
            <a:pPr lvl="1"/>
            <a:r>
              <a:rPr/>
              <a:t>4 votes - Peely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Results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Performances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125.2747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149.6503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208.9286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165.6716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Joseph</a:t>
                      </a:r>
                      <a:r>
                        <a:rPr/>
                        <a:t> </a:t>
                      </a:r>
                      <a:r>
                        <a:rPr/>
                        <a:t>Kornwasser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231.4286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Bowling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Hemu</a:t>
                      </a:r>
                      <a:r>
                        <a:rPr/>
                        <a:t> </a:t>
                      </a:r>
                      <a:r>
                        <a:rPr/>
                        <a:t>Bhardwaj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9.666667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18.12500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9.375000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9.500000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33.25000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17.500000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Pat</a:t>
                      </a:r>
                      <a:r>
                        <a:rPr/>
                        <a:t> </a:t>
                      </a:r>
                      <a:r>
                        <a:rPr/>
                        <a:t>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10.818182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29.75000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13.750000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Surya</a:t>
                      </a:r>
                      <a:r>
                        <a:rPr/>
                        <a:t> </a:t>
                      </a:r>
                      <a:r>
                        <a:rPr/>
                        <a:t>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8.600000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8.333333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7.323944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18.000000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Fielding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RunOuts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Syed</a:t>
                      </a:r>
                      <a:r>
                        <a:rPr/>
                        <a:t> </a:t>
                      </a:r>
                      <a:r>
                        <a:rPr/>
                        <a:t>mahmood</a:t>
                      </a:r>
                      <a:r>
                        <a:rPr/>
                        <a:t> </a:t>
                      </a:r>
                      <a:r>
                        <a:rPr/>
                        <a:t>Ali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Keeping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Stumpings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Summer 2021 Review</dc:title>
  <dc:creator/>
  <cp:keywords/>
  <dcterms:created xsi:type="dcterms:W3CDTF">2021-03-03T01:49:22Z</dcterms:created>
  <dcterms:modified xsi:type="dcterms:W3CDTF">2021-03-03T01:49:22Z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