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NSCK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Major Paine - 195/6 (20.0) def by The Nutty Cuckoo Super Kings - 196/1 (18.1)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Kaushik Gayal - 55* (31)</a:t>
            </a:r>
          </a:p>
          <a:p>
            <a:pPr lvl="3"/>
            <a:r>
              <a:rPr/>
              <a:t>Joseph Kornwasser - 53* (23)</a:t>
            </a:r>
          </a:p>
          <a:p>
            <a:pPr lvl="3"/>
            <a:r>
              <a:rPr/>
              <a:t>Ben Cull - 50* (16)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- 2/26 (2)</a:t>
            </a:r>
          </a:p>
          <a:p>
            <a:pPr lvl="3"/>
            <a:r>
              <a:rPr/>
              <a:t>Hemant Bhardwaj - 2/32 (3)</a:t>
            </a:r>
          </a:p>
          <a:p>
            <a:pPr lvl="3"/>
            <a:r>
              <a:rPr/>
              <a:t>Adam Peel - 1/20 (4)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Kaushik</a:t>
            </a:r>
          </a:p>
          <a:p>
            <a:pPr lvl="1"/>
            <a:r>
              <a:rPr/>
              <a:t>2 votes - Joe</a:t>
            </a:r>
          </a:p>
          <a:p>
            <a:pPr lvl="1"/>
            <a:r>
              <a:rPr/>
              <a:t>3 votes - Peely</a:t>
            </a:r>
          </a:p>
          <a:p>
            <a:pPr lvl="1"/>
            <a:r>
              <a:rPr/>
              <a:t>4 votes - Pat</a:t>
            </a:r>
          </a:p>
          <a:p>
            <a:pPr lvl="1"/>
            <a:r>
              <a:rPr/>
              <a:t>5 votes - Ben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- 181/4 (20.0) def by The Nutty Cuckoo Super Kings - 182/3 (19.3)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Daniel Dymond - 52* (27)</a:t>
            </a:r>
          </a:p>
          <a:p>
            <a:pPr lvl="3"/>
            <a:r>
              <a:rPr/>
              <a:t>Jimmy Day - 51* (30)</a:t>
            </a:r>
          </a:p>
          <a:p>
            <a:pPr lvl="3"/>
            <a:r>
              <a:rPr/>
              <a:t>Devin Goheen - 31 (26)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Devin Goheen - 1/23 (2)</a:t>
            </a:r>
          </a:p>
          <a:p>
            <a:pPr lvl="3"/>
            <a:r>
              <a:rPr/>
              <a:t>Joseph Kornwasser - 1/30 (4)</a:t>
            </a:r>
          </a:p>
          <a:p>
            <a:pPr lvl="3"/>
            <a:r>
              <a:rPr/>
              <a:t>Hemant Bhardwaj - 1/34 (4)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Peely</a:t>
            </a:r>
          </a:p>
          <a:p>
            <a:pPr lvl="1"/>
            <a:r>
              <a:rPr/>
              <a:t>2 votes - Dan</a:t>
            </a:r>
          </a:p>
          <a:p>
            <a:pPr lvl="1"/>
            <a:r>
              <a:rPr/>
              <a:t>3 votes - Jimmy</a:t>
            </a:r>
          </a:p>
          <a:p>
            <a:pPr lvl="1"/>
            <a:r>
              <a:rPr/>
              <a:t>4 votes - Joe</a:t>
            </a:r>
          </a:p>
          <a:p>
            <a:pPr lvl="1"/>
            <a:r>
              <a:rPr/>
              <a:t>5 votes - Dev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Hunts - 220/3 (20.0) defeated The Nutty Cuckoo Super Kings - 140/8 (17.1)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Jimmy Day - 55 (33)</a:t>
            </a:r>
          </a:p>
          <a:p>
            <a:pPr lvl="3"/>
            <a:r>
              <a:rPr/>
              <a:t>Adam Peel - 45 (35)</a:t>
            </a:r>
          </a:p>
          <a:p>
            <a:pPr lvl="3"/>
            <a:r>
              <a:rPr/>
              <a:t>Ben Cull - 12 (5)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Hemu Bhardwaj - 2/52 (4)</a:t>
            </a:r>
          </a:p>
          <a:p>
            <a:pPr lvl="3"/>
            <a:r>
              <a:rPr/>
              <a:t>Surya Yarlagadda - 1/37 (4)</a:t>
            </a:r>
          </a:p>
          <a:p>
            <a:pPr lvl="3"/>
            <a:r>
              <a:rPr/>
              <a:t>Devin Goheen - 0/17 (1)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Charlie</a:t>
            </a:r>
          </a:p>
          <a:p>
            <a:pPr lvl="1"/>
            <a:r>
              <a:rPr/>
              <a:t>2 votes - Surya</a:t>
            </a:r>
          </a:p>
          <a:p>
            <a:pPr lvl="1"/>
            <a:r>
              <a:rPr/>
              <a:t>3 votes - Hemu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Charlie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- 106/8 (19.4) def by Major Paine - 107/4 (15.0)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- 25 (22)</a:t>
            </a:r>
          </a:p>
          <a:p>
            <a:pPr lvl="3"/>
            <a:r>
              <a:rPr/>
              <a:t>Jimmy Day - 20 (20)</a:t>
            </a:r>
          </a:p>
          <a:p>
            <a:pPr lvl="3"/>
            <a:r>
              <a:rPr/>
              <a:t>Devin Goheen - 19 (27)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Surya Yarlagadda - 2/6 (1)</a:t>
            </a:r>
          </a:p>
          <a:p>
            <a:pPr lvl="3"/>
            <a:r>
              <a:rPr/>
              <a:t>Morgan Tear - 1/5 (1)</a:t>
            </a:r>
          </a:p>
          <a:p>
            <a:pPr lvl="3"/>
            <a:r>
              <a:rPr/>
              <a:t>Adam Peel - 0/11 (3)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217.9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Joseph</a:t>
                      </a:r>
                      <a:r>
                        <a:rPr/>
                        <a:t> </a:t>
                      </a:r>
                      <a:r>
                        <a:rPr/>
                        <a:t>Kornwasser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Daniel</a:t>
                      </a:r>
                      <a:r>
                        <a:rPr/>
                        <a:t> </a:t>
                      </a:r>
                      <a:r>
                        <a:rPr/>
                        <a:t>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Kaushik</a:t>
                      </a:r>
                      <a:r>
                        <a:rPr/>
                        <a:t> </a:t>
                      </a:r>
                      <a:r>
                        <a:rPr/>
                        <a:t>Gayal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177.4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Jimmy</a:t>
            </a:r>
          </a:p>
          <a:p>
            <a:pPr lvl="1"/>
            <a:r>
              <a:rPr/>
              <a:t>2 votes - Morgs</a:t>
            </a:r>
          </a:p>
          <a:p>
            <a:pPr lvl="1"/>
            <a:r>
              <a:rPr/>
              <a:t>3 votes - Syed</a:t>
            </a:r>
          </a:p>
          <a:p>
            <a:pPr lvl="1"/>
            <a:r>
              <a:rPr/>
              <a:t>4 votes - Surya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- 188/3 (20.0) defeated The Nutty Cuckoo Super Kings - 125/8 (18.0)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- 54 (32)</a:t>
            </a:r>
          </a:p>
          <a:p>
            <a:pPr lvl="3"/>
            <a:r>
              <a:rPr/>
              <a:t>Jimmy Day - 35 (26)</a:t>
            </a:r>
          </a:p>
          <a:p>
            <a:pPr lvl="3"/>
            <a:r>
              <a:rPr/>
              <a:t>Ben Cull - 16 (7)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- 1/23 (2)</a:t>
            </a:r>
          </a:p>
          <a:p>
            <a:pPr lvl="3"/>
            <a:r>
              <a:rPr/>
              <a:t>Morgan Tear - 1/24 (3)</a:t>
            </a:r>
          </a:p>
          <a:p>
            <a:pPr lvl="3"/>
            <a:r>
              <a:rPr/>
              <a:t>Daniel Dymond - 1/29 (3)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Ben</a:t>
            </a:r>
          </a:p>
          <a:p>
            <a:pPr lvl="1"/>
            <a:r>
              <a:rPr/>
              <a:t>2 votes - Dan</a:t>
            </a:r>
          </a:p>
          <a:p>
            <a:pPr lvl="1"/>
            <a:r>
              <a:rPr/>
              <a:t>3 votes - Dev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- 165/5 (20.0) def by The Hunts - 169/2 (16.1)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Michael Drew - 55* (27)</a:t>
            </a:r>
          </a:p>
          <a:p>
            <a:pPr lvl="3"/>
            <a:r>
              <a:rPr/>
              <a:t>Jimmy Day - 45 (27)</a:t>
            </a:r>
          </a:p>
          <a:p>
            <a:pPr lvl="3"/>
            <a:r>
              <a:rPr/>
              <a:t>Adam Peel - 36 (31)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Devin Goheen - 1/7 (1)</a:t>
            </a:r>
          </a:p>
          <a:p>
            <a:pPr lvl="3"/>
            <a:r>
              <a:rPr/>
              <a:t>Michael Drew - 1/31 (3)</a:t>
            </a:r>
          </a:p>
          <a:p>
            <a:pPr lvl="3"/>
            <a:r>
              <a:rPr/>
              <a:t>Morgan Tear - 0/14 (1)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Pat</a:t>
            </a:r>
          </a:p>
          <a:p>
            <a:pPr lvl="1"/>
            <a:r>
              <a:rPr/>
              <a:t>2 votes - Peely</a:t>
            </a:r>
          </a:p>
          <a:p>
            <a:pPr lvl="1"/>
            <a:r>
              <a:rPr/>
              <a:t>3 votes - Dev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Mick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 Peter’s Cricket Club - 163/5 (20.0) defeated The Nutty Cuckoo Super Kings - 106/4 (20.0)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- 50 (40)</a:t>
            </a:r>
          </a:p>
          <a:p>
            <a:pPr lvl="3"/>
            <a:r>
              <a:rPr/>
              <a:t>Rohan Bythell-Douglas - 15 (19)</a:t>
            </a:r>
          </a:p>
          <a:p>
            <a:pPr lvl="3"/>
            <a:r>
              <a:rPr/>
              <a:t>Devin Goheen - 13 (18)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Hemu Bhardwaj - 3/27 (4)</a:t>
            </a:r>
          </a:p>
          <a:p>
            <a:pPr lvl="3"/>
            <a:r>
              <a:rPr/>
              <a:t>Devin Goheen - 2/30 (4)</a:t>
            </a:r>
          </a:p>
          <a:p>
            <a:pPr lvl="3"/>
            <a:r>
              <a:rPr/>
              <a:t>Ben Cull - 0/13 (2)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Jimmy</a:t>
            </a:r>
          </a:p>
          <a:p>
            <a:pPr lvl="1"/>
            <a:r>
              <a:rPr/>
              <a:t>2 votes - Dev</a:t>
            </a:r>
          </a:p>
          <a:p>
            <a:pPr lvl="1"/>
            <a:r>
              <a:rPr/>
              <a:t>3 votes - Morgs</a:t>
            </a:r>
          </a:p>
          <a:p>
            <a:pPr lvl="1"/>
            <a:r>
              <a:rPr/>
              <a:t>4 votes - Hemu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Bowling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Hemu</a:t>
                      </a:r>
                      <a:r>
                        <a:rPr/>
                        <a:t> </a:t>
                      </a:r>
                      <a:r>
                        <a:rPr/>
                        <a:t>Bhardwaj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Pat</a:t>
                      </a:r>
                      <a:r>
                        <a:rPr/>
                        <a:t> </a:t>
                      </a:r>
                      <a:r>
                        <a:rPr/>
                        <a:t>Danaher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Surya</a:t>
                      </a:r>
                      <a:r>
                        <a:rPr/>
                        <a:t> </a:t>
                      </a:r>
                      <a:r>
                        <a:rPr/>
                        <a:t>Yarlagadda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Morgan</a:t>
                      </a:r>
                      <a:r>
                        <a:rPr/>
                        <a:t> </a:t>
                      </a:r>
                      <a:r>
                        <a:rPr/>
                        <a:t>Tear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- 145/8 (19.3) def by The Nutty Cuckoo Super Kings - 148/0 (13.3)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Ben Cull - 53* (22)</a:t>
            </a:r>
          </a:p>
          <a:p>
            <a:pPr lvl="3"/>
            <a:r>
              <a:rPr/>
              <a:t>Jimmy Day - 46* (30)</a:t>
            </a:r>
          </a:p>
          <a:p>
            <a:pPr lvl="3"/>
            <a:r>
              <a:rPr/>
              <a:t>Michael Drew - 45* (20)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Michael Drew - 3/10 (3)</a:t>
            </a:r>
          </a:p>
          <a:p>
            <a:pPr lvl="3"/>
            <a:r>
              <a:rPr/>
              <a:t>Ben Cull - 1/13 (2)</a:t>
            </a:r>
          </a:p>
          <a:p>
            <a:pPr lvl="3"/>
            <a:r>
              <a:rPr/>
              <a:t>Devin Goheen - 1/22 (2)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Pat</a:t>
            </a:r>
          </a:p>
          <a:p>
            <a:pPr lvl="1"/>
            <a:r>
              <a:rPr/>
              <a:t>2 votes - Dev</a:t>
            </a:r>
          </a:p>
          <a:p>
            <a:pPr lvl="1"/>
            <a:r>
              <a:rPr/>
              <a:t>3 votes - Jimmy</a:t>
            </a:r>
          </a:p>
          <a:p>
            <a:pPr lvl="1"/>
            <a:r>
              <a:rPr/>
              <a:t>4 votes - Mick</a:t>
            </a:r>
          </a:p>
          <a:p>
            <a:pPr lvl="1"/>
            <a:r>
              <a:rPr/>
              <a:t>5 votes - Ben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Fielding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RunOuts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Syed</a:t>
                      </a:r>
                      <a:r>
                        <a:rPr/>
                        <a:t> </a:t>
                      </a:r>
                      <a:r>
                        <a:rPr/>
                        <a:t>mahmood</a:t>
                      </a:r>
                      <a:r>
                        <a:rPr/>
                        <a:t> </a:t>
                      </a:r>
                      <a:r>
                        <a:rPr/>
                        <a:t>Ali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Kaushik</a:t>
                      </a:r>
                      <a:r>
                        <a:rPr/>
                        <a:t> </a:t>
                      </a:r>
                      <a:r>
                        <a:rPr/>
                        <a:t>Gayal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Keeping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Stumpings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  <a:r>
                        <a:rPr/>
                        <a:t> </a:t>
                      </a:r>
                      <a:r>
                        <a:rPr/>
                        <a:t>Bythell-Douglas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Hunts - 135/4 (20.0) defeated The Nutty Cuckoo Super Kings - 97/8 (16.2)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Michael Drew - 56 (40)</a:t>
            </a:r>
          </a:p>
          <a:p>
            <a:pPr lvl="3"/>
            <a:r>
              <a:rPr/>
              <a:t>Adam Peel - 10 (15)</a:t>
            </a:r>
          </a:p>
          <a:p>
            <a:pPr lvl="3"/>
            <a:r>
              <a:rPr/>
              <a:t>Ben Cull - 8 (5)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Vince Murphy - 1/17 (3)</a:t>
            </a:r>
          </a:p>
          <a:p>
            <a:pPr lvl="3"/>
            <a:r>
              <a:rPr/>
              <a:t>Pat Danaher - 1/19 (2)</a:t>
            </a:r>
          </a:p>
          <a:p>
            <a:pPr lvl="3"/>
            <a:r>
              <a:rPr/>
              <a:t>Rohan Bythell-Douglas - 1/20 (2)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Sheraz</a:t>
            </a:r>
          </a:p>
          <a:p>
            <a:pPr lvl="1"/>
            <a:r>
              <a:rPr/>
              <a:t>2 votes - Pat</a:t>
            </a:r>
          </a:p>
          <a:p>
            <a:pPr lvl="1"/>
            <a:r>
              <a:rPr/>
              <a:t>3 votes - Rohan</a:t>
            </a:r>
          </a:p>
          <a:p>
            <a:pPr lvl="1"/>
            <a:r>
              <a:rPr/>
              <a:t>4 votes - Peely</a:t>
            </a:r>
          </a:p>
          <a:p>
            <a:pPr lvl="1"/>
            <a:r>
              <a:rPr/>
              <a:t>5 votes - Mick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NSCK - Summer 2021 Review</dc:title>
  <dc:creator/>
  <cp:keywords/>
  <dcterms:created xsi:type="dcterms:W3CDTF">2021-03-16T04:48:56Z</dcterms:created>
  <dcterms:modified xsi:type="dcterms:W3CDTF">2021-03-16T04:48:56Z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