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NSCK - Season 6 Spring 2021 Review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2 -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Nutty Cuckoo Super Kings - 170/6 (20.0) defeated Dusk Risers - 148/8 (19.0)</a:t>
            </a:r>
          </a:p>
          <a:p>
            <a:pPr lvl="1"/>
            <a:r>
              <a:rPr/>
              <a:t>Batting</a:t>
            </a:r>
          </a:p>
          <a:p>
            <a:pPr lvl="2"/>
            <a:r>
              <a:rPr/>
              <a:t>Ruwen Moodley - 53* (29)</a:t>
            </a:r>
          </a:p>
          <a:p>
            <a:pPr lvl="2"/>
            <a:r>
              <a:rPr/>
              <a:t>Ben Cull - 41 (20)</a:t>
            </a:r>
          </a:p>
          <a:p>
            <a:pPr lvl="2"/>
            <a:r>
              <a:rPr/>
              <a:t>Daniel Dymond - 29 (19)</a:t>
            </a:r>
            <a:br/>
          </a:p>
          <a:p>
            <a:pPr lvl="1"/>
            <a:r>
              <a:rPr/>
              <a:t>Bowling</a:t>
            </a:r>
          </a:p>
          <a:p>
            <a:pPr lvl="2"/>
            <a:r>
              <a:rPr/>
              <a:t>Jimmy Day - 4/15 (3)</a:t>
            </a:r>
          </a:p>
          <a:p>
            <a:pPr lvl="2"/>
            <a:r>
              <a:rPr/>
              <a:t>Hemu Bhardwaj - 2/26 (4)</a:t>
            </a:r>
          </a:p>
          <a:p>
            <a:pPr lvl="2"/>
            <a:r>
              <a:rPr/>
              <a:t>Rohan Bythell-Douglas - 1/22 (2)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2 -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votes - Dan</a:t>
            </a:r>
          </a:p>
          <a:p>
            <a:pPr lvl="0"/>
            <a:r>
              <a:rPr/>
              <a:t>2 votes - Hemu</a:t>
            </a:r>
          </a:p>
          <a:p>
            <a:pPr lvl="0"/>
            <a:r>
              <a:rPr/>
              <a:t>3 votes - Ruwen</a:t>
            </a:r>
          </a:p>
          <a:p>
            <a:pPr lvl="0"/>
            <a:r>
              <a:rPr/>
              <a:t>4 votes - Ben</a:t>
            </a:r>
          </a:p>
          <a:p>
            <a:pPr lvl="0"/>
            <a:r>
              <a:rPr/>
              <a:t>5 votes - Jimmy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2 -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Ruwen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3 -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Nutty Cuckoo Super Kings - 144/7 (20.0) defeated Rhodesian Warthogs - 136/4 (20.0)</a:t>
            </a:r>
          </a:p>
          <a:p>
            <a:pPr lvl="1"/>
            <a:r>
              <a:rPr/>
              <a:t>Batting</a:t>
            </a:r>
          </a:p>
          <a:p>
            <a:pPr lvl="2"/>
            <a:r>
              <a:rPr/>
              <a:t>Ronald Victor - 54 (38)</a:t>
            </a:r>
          </a:p>
          <a:p>
            <a:pPr lvl="2"/>
            <a:r>
              <a:rPr/>
              <a:t>Reza Mohammed - 51* (35)</a:t>
            </a:r>
          </a:p>
          <a:p>
            <a:pPr lvl="2"/>
            <a:r>
              <a:rPr/>
              <a:t>Pat Danaher - 15 (16)</a:t>
            </a:r>
            <a:br/>
          </a:p>
          <a:p>
            <a:pPr lvl="1"/>
            <a:r>
              <a:rPr/>
              <a:t>Bowling</a:t>
            </a:r>
          </a:p>
          <a:p>
            <a:pPr lvl="2"/>
            <a:r>
              <a:rPr/>
              <a:t>Ben Cull - 1/9 (2)</a:t>
            </a:r>
          </a:p>
          <a:p>
            <a:pPr lvl="2"/>
            <a:r>
              <a:rPr/>
              <a:t>Reza Mohammed - 1/19 (3)</a:t>
            </a:r>
          </a:p>
          <a:p>
            <a:pPr lvl="2"/>
            <a:r>
              <a:rPr/>
              <a:t>Hemu Bhardwaj - 1/27 (4)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3 -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votes - Rohan</a:t>
            </a:r>
          </a:p>
          <a:p>
            <a:pPr lvl="0"/>
            <a:r>
              <a:rPr/>
              <a:t>2 votes - Jimmy</a:t>
            </a:r>
          </a:p>
          <a:p>
            <a:pPr lvl="0"/>
            <a:r>
              <a:rPr/>
              <a:t>3 votes - Reza</a:t>
            </a:r>
          </a:p>
          <a:p>
            <a:pPr lvl="0"/>
            <a:r>
              <a:rPr/>
              <a:t>4 votes - Ronnie</a:t>
            </a:r>
          </a:p>
          <a:p>
            <a:pPr lvl="0"/>
            <a:r>
              <a:rPr/>
              <a:t>5 votes - Mike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3 -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Ronnie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Reza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Ruwen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4 -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We’ve got the Runs - 142/6 (20.0) def by The Nutty Cuckoo Super Kings - 145/5 (17.3)</a:t>
            </a:r>
          </a:p>
          <a:p>
            <a:pPr lvl="1"/>
            <a:r>
              <a:rPr/>
              <a:t>Batting</a:t>
            </a:r>
          </a:p>
          <a:p>
            <a:pPr lvl="2"/>
            <a:r>
              <a:rPr/>
              <a:t>Reza Mohammed - 42 (29)</a:t>
            </a:r>
          </a:p>
          <a:p>
            <a:pPr lvl="2"/>
            <a:r>
              <a:rPr/>
              <a:t>Ben Cull - 40* (23)</a:t>
            </a:r>
          </a:p>
          <a:p>
            <a:pPr lvl="2"/>
            <a:r>
              <a:rPr/>
              <a:t>Mike Johnston - 34 (19)</a:t>
            </a:r>
            <a:br/>
          </a:p>
          <a:p>
            <a:pPr lvl="1"/>
            <a:r>
              <a:rPr/>
              <a:t>Bowling</a:t>
            </a:r>
          </a:p>
          <a:p>
            <a:pPr lvl="2"/>
            <a:r>
              <a:rPr/>
              <a:t>Mike Johnston - 2/20 (4)</a:t>
            </a:r>
          </a:p>
          <a:p>
            <a:pPr lvl="2"/>
            <a:r>
              <a:rPr/>
              <a:t>Hemu Bhardwaj - 2/21 (3)</a:t>
            </a:r>
          </a:p>
          <a:p>
            <a:pPr lvl="2"/>
            <a:r>
              <a:rPr/>
              <a:t>Jimmy Day - 1/5 (2)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4 -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votes - Hemu</a:t>
            </a:r>
          </a:p>
          <a:p>
            <a:pPr lvl="0"/>
            <a:r>
              <a:rPr/>
              <a:t>2 votes - Peely</a:t>
            </a:r>
          </a:p>
          <a:p>
            <a:pPr lvl="0"/>
            <a:r>
              <a:rPr/>
              <a:t>3 votes - Reza</a:t>
            </a:r>
          </a:p>
          <a:p>
            <a:pPr lvl="0"/>
            <a:r>
              <a:rPr/>
              <a:t>4 votes - Ben</a:t>
            </a:r>
          </a:p>
          <a:p>
            <a:pPr lvl="0"/>
            <a:r>
              <a:rPr/>
              <a:t>5 votes - Mike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4 -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Reza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Ronnie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Ruwen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5 -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Nutty Cuckoo Super Kings - 136/8 (16.4) def by Brits Abroad - 140/2 (11.3)</a:t>
            </a:r>
          </a:p>
          <a:p>
            <a:pPr lvl="1"/>
            <a:r>
              <a:rPr/>
              <a:t>Batting</a:t>
            </a:r>
          </a:p>
          <a:p>
            <a:pPr lvl="2"/>
            <a:r>
              <a:rPr/>
              <a:t>Jimmy Day - 63 (31)</a:t>
            </a:r>
          </a:p>
          <a:p>
            <a:pPr lvl="2"/>
            <a:r>
              <a:rPr/>
              <a:t>Rohan Bythell-Douglas - 23 (17)</a:t>
            </a:r>
          </a:p>
          <a:p>
            <a:pPr lvl="2"/>
            <a:r>
              <a:rPr/>
              <a:t>Pat Danaher - 16 (11)</a:t>
            </a:r>
            <a:br/>
          </a:p>
          <a:p>
            <a:pPr lvl="1"/>
            <a:r>
              <a:rPr/>
              <a:t>Bowling</a:t>
            </a:r>
          </a:p>
          <a:p>
            <a:pPr lvl="2"/>
            <a:r>
              <a:rPr/>
              <a:t>Adam Peel - 2/32 (3)</a:t>
            </a:r>
          </a:p>
          <a:p>
            <a:pPr lvl="2"/>
            <a:r>
              <a:rPr/>
              <a:t>Jimmy Day - 0/6 (1)</a:t>
            </a:r>
          </a:p>
          <a:p>
            <a:pPr lvl="2"/>
            <a:r>
              <a:rPr/>
              <a:t>Ben Cull - 0/10 (1)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Season Stats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Reza Mohammed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Jimmy 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169.4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Ben 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193.4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Ronald Victor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Daniel Dymond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Pat Danaher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Mike Johnston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182.5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Surya Yarlagadda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151.2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5 -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votes - Hemu</a:t>
            </a:r>
          </a:p>
          <a:p>
            <a:pPr lvl="0"/>
            <a:r>
              <a:rPr/>
              <a:t>2 votes - Rohan</a:t>
            </a:r>
          </a:p>
          <a:p>
            <a:pPr lvl="0"/>
            <a:r>
              <a:rPr/>
              <a:t>3 votes - Peely</a:t>
            </a:r>
          </a:p>
          <a:p>
            <a:pPr lvl="0"/>
            <a:r>
              <a:rPr/>
              <a:t>4 votes - Pat</a:t>
            </a:r>
          </a:p>
          <a:p>
            <a:pPr lvl="0"/>
            <a:r>
              <a:rPr/>
              <a:t>5 votes - Jimmy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5 -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Reza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Ronnie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Ruwen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6 -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Viper heat - 139/6 (18.0) def by The Nutty Cuckoo Super Kings - 143/1 (16.2)</a:t>
            </a:r>
          </a:p>
          <a:p>
            <a:pPr lvl="1"/>
            <a:r>
              <a:rPr/>
              <a:t>Batting</a:t>
            </a:r>
          </a:p>
          <a:p>
            <a:pPr lvl="2"/>
            <a:r>
              <a:rPr/>
              <a:t>Daniel Dymond - 53* (41)</a:t>
            </a:r>
          </a:p>
          <a:p>
            <a:pPr lvl="2"/>
            <a:r>
              <a:rPr/>
              <a:t>Ronald Victor - 50* (27)</a:t>
            </a:r>
          </a:p>
          <a:p>
            <a:pPr lvl="2"/>
            <a:r>
              <a:rPr/>
              <a:t>Jimmy Day - 24* (11)</a:t>
            </a:r>
            <a:br/>
          </a:p>
          <a:p>
            <a:pPr lvl="1"/>
            <a:r>
              <a:rPr/>
              <a:t>Bowling</a:t>
            </a:r>
          </a:p>
          <a:p>
            <a:pPr lvl="2"/>
            <a:r>
              <a:rPr/>
              <a:t>Daniel Dymond - 2/14 (2)</a:t>
            </a:r>
          </a:p>
          <a:p>
            <a:pPr lvl="2"/>
            <a:r>
              <a:rPr/>
              <a:t>Adam Peel - 1/7 (3)</a:t>
            </a:r>
          </a:p>
          <a:p>
            <a:pPr lvl="2"/>
            <a:r>
              <a:rPr/>
              <a:t>Jimmy Day - 1/19 (2)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6 -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votes - Ben</a:t>
            </a:r>
          </a:p>
          <a:p>
            <a:pPr lvl="0"/>
            <a:r>
              <a:rPr/>
              <a:t>2 votes - Jimmy</a:t>
            </a:r>
          </a:p>
          <a:p>
            <a:pPr lvl="0"/>
            <a:r>
              <a:rPr/>
              <a:t>3 votes - Ronnie</a:t>
            </a:r>
          </a:p>
          <a:p>
            <a:pPr lvl="0"/>
            <a:r>
              <a:rPr/>
              <a:t>4 votes - Peely</a:t>
            </a:r>
          </a:p>
          <a:p>
            <a:pPr lvl="0"/>
            <a:r>
              <a:rPr/>
              <a:t>5 votes - Dan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6 -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Ronnie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Reza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Ruwen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7 -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Rhodesian Warthogs - 185/7 (20.0) def by The Nutty Cuckoo Super Kings - 186/3 (18.3)</a:t>
            </a:r>
          </a:p>
          <a:p>
            <a:pPr lvl="1"/>
            <a:r>
              <a:rPr/>
              <a:t>Batting</a:t>
            </a:r>
          </a:p>
          <a:p>
            <a:pPr lvl="2"/>
            <a:r>
              <a:rPr/>
              <a:t>Ben Cull - 51* (16)</a:t>
            </a:r>
          </a:p>
          <a:p>
            <a:pPr lvl="2"/>
            <a:r>
              <a:rPr/>
              <a:t>Reza Mohammed - 46* (34)</a:t>
            </a:r>
          </a:p>
          <a:p>
            <a:pPr lvl="2"/>
            <a:r>
              <a:rPr/>
              <a:t>Daniel Dymond - 30 (18)</a:t>
            </a:r>
            <a:br/>
          </a:p>
          <a:p>
            <a:pPr lvl="1"/>
            <a:r>
              <a:rPr/>
              <a:t>Bowling</a:t>
            </a:r>
          </a:p>
          <a:p>
            <a:pPr lvl="2"/>
            <a:r>
              <a:rPr/>
              <a:t>Jimmy Day - 3/26 (4)</a:t>
            </a:r>
          </a:p>
          <a:p>
            <a:pPr lvl="2"/>
            <a:r>
              <a:rPr/>
              <a:t>Ben Cull - 1/14 (1)</a:t>
            </a:r>
          </a:p>
          <a:p>
            <a:pPr lvl="2"/>
            <a:r>
              <a:rPr/>
              <a:t>Daniel Dymond - 1/18 (2)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7 -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votes - Peely</a:t>
            </a:r>
          </a:p>
          <a:p>
            <a:pPr lvl="0"/>
            <a:r>
              <a:rPr/>
              <a:t>2 votes - Dan</a:t>
            </a:r>
          </a:p>
          <a:p>
            <a:pPr lvl="0"/>
            <a:r>
              <a:rPr/>
              <a:t>3 votes - Jimmy</a:t>
            </a:r>
          </a:p>
          <a:p>
            <a:pPr lvl="0"/>
            <a:r>
              <a:rPr/>
              <a:t>4 votes - Reza</a:t>
            </a:r>
          </a:p>
          <a:p>
            <a:pPr lvl="0"/>
            <a:r>
              <a:rPr/>
              <a:t>5 votes - Ben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7 -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Reza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Ronnie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Ruwen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8 -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Brits Abroad - 138/8 (17.3) def by The Nutty Cuckoo Super Kings - 139/0 (12.2)</a:t>
            </a:r>
          </a:p>
          <a:p>
            <a:pPr lvl="1"/>
            <a:r>
              <a:rPr/>
              <a:t>Batting</a:t>
            </a:r>
          </a:p>
          <a:p>
            <a:pPr lvl="2"/>
            <a:r>
              <a:rPr/>
              <a:t>Surya Yarlagadda - 54* (27)</a:t>
            </a:r>
          </a:p>
          <a:p>
            <a:pPr lvl="2"/>
            <a:r>
              <a:rPr/>
              <a:t>Reza Mohammed - 51* (25)</a:t>
            </a:r>
          </a:p>
          <a:p>
            <a:pPr lvl="2"/>
            <a:r>
              <a:rPr/>
              <a:t>Russell Tydens - 21* (5)</a:t>
            </a:r>
            <a:br/>
          </a:p>
          <a:p>
            <a:pPr lvl="1"/>
            <a:r>
              <a:rPr/>
              <a:t>Bowling</a:t>
            </a:r>
          </a:p>
          <a:p>
            <a:pPr lvl="2"/>
            <a:r>
              <a:rPr/>
              <a:t>Russell Tydens - 2/12 (2)</a:t>
            </a:r>
          </a:p>
          <a:p>
            <a:pPr lvl="2"/>
            <a:r>
              <a:rPr/>
              <a:t>Hemu Bhardwaj - 2/20 (3)</a:t>
            </a:r>
          </a:p>
          <a:p>
            <a:pPr lvl="2"/>
            <a:r>
              <a:rPr/>
              <a:t>Reza Mohammed - 1/6 (1)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8 -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votes - Hemu</a:t>
            </a:r>
          </a:p>
          <a:p>
            <a:pPr lvl="0"/>
            <a:r>
              <a:rPr/>
              <a:t>2 votes - Rohan</a:t>
            </a:r>
          </a:p>
          <a:p>
            <a:pPr lvl="0"/>
            <a:r>
              <a:rPr/>
              <a:t>3 votes - Reza</a:t>
            </a:r>
          </a:p>
          <a:p>
            <a:pPr lvl="0"/>
            <a:r>
              <a:rPr/>
              <a:t>4 votes - Rusty</a:t>
            </a:r>
          </a:p>
          <a:p>
            <a:pPr lvl="0"/>
            <a:r>
              <a:rPr/>
              <a:t>5 votes - Surya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Bowling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Wkts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Jimmy 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Hemu Bhardwaj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Adam 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Surya Yarlagadda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Mike Johnston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Reza Mohammed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Daniel Dymond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23.3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8 -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Reza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Ronnie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Rusty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Ruwen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Fielding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RunOuts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Ben 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Jimmy 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Mike Johnston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Daniel Dymond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Adam 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Stumpings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Byes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Jimmy 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Ben 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Reza Mohammed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Vote Count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1 -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Nutty Cuckoo Super Kings - 162/5 (20.0) defeated Four Fox Ache - 136/7 (20.0)</a:t>
            </a:r>
          </a:p>
          <a:p>
            <a:pPr lvl="1"/>
            <a:r>
              <a:rPr/>
              <a:t>Batting</a:t>
            </a:r>
          </a:p>
          <a:p>
            <a:pPr lvl="2"/>
            <a:r>
              <a:rPr/>
              <a:t>Pat Danaher - 53* (31)</a:t>
            </a:r>
          </a:p>
          <a:p>
            <a:pPr lvl="2"/>
            <a:r>
              <a:rPr/>
              <a:t>Mike Johnston - 39* (20)</a:t>
            </a:r>
          </a:p>
          <a:p>
            <a:pPr lvl="2"/>
            <a:r>
              <a:rPr/>
              <a:t>Ben Cull - 23 (14)</a:t>
            </a:r>
            <a:br/>
          </a:p>
          <a:p>
            <a:pPr lvl="1"/>
            <a:r>
              <a:rPr/>
              <a:t>Bowling</a:t>
            </a:r>
          </a:p>
          <a:p>
            <a:pPr lvl="2"/>
            <a:r>
              <a:rPr/>
              <a:t>Surya Yarlagadda - 3/33 (4)</a:t>
            </a:r>
          </a:p>
          <a:p>
            <a:pPr lvl="2"/>
            <a:r>
              <a:rPr/>
              <a:t>Jimmy Day - 2/14 (3)</a:t>
            </a:r>
          </a:p>
          <a:p>
            <a:pPr lvl="2"/>
            <a:r>
              <a:rPr/>
              <a:t>Mike Johnston - 1/10 (4)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1 -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votes - Dan</a:t>
            </a:r>
          </a:p>
          <a:p>
            <a:pPr lvl="0"/>
            <a:r>
              <a:rPr/>
              <a:t>2 votes - Mike</a:t>
            </a:r>
          </a:p>
          <a:p>
            <a:pPr lvl="0"/>
            <a:r>
              <a:rPr/>
              <a:t>3 votes - Surya</a:t>
            </a:r>
          </a:p>
          <a:p>
            <a:pPr lvl="0"/>
            <a:r>
              <a:rPr/>
              <a:t>4 votes - Jimmy</a:t>
            </a:r>
          </a:p>
          <a:p>
            <a:pPr lvl="0"/>
            <a:r>
              <a:rPr/>
              <a:t>5 votes - Pat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1 -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NSCK - Season 6 Spring 2021 Review</dc:title>
  <dc:creator/>
  <cp:keywords/>
  <dcterms:created xsi:type="dcterms:W3CDTF">2022-10-21T02:30:56Z</dcterms:created>
  <dcterms:modified xsi:type="dcterms:W3CDTF">2022-10-21T02:30:56Z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