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0" Type="http://schemas.openxmlformats.org/officeDocument/2006/relationships/viewProps" Target="viewProps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2" Type="http://schemas.openxmlformats.org/officeDocument/2006/relationships/tableStyles" Target="tableStyles.xml" /><Relationship Id="rId3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NSCK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Spring/Summer</a:t>
            </a:r>
            <a:r>
              <a:rPr/>
              <a:t> </a:t>
            </a:r>
            <a:r>
              <a:rPr/>
              <a:t>2020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Nutty Cuckoo Super Kings - 171/5 (20.0) def by Major Paine - 173/3 (18.3)</a:t>
            </a:r>
          </a:p>
          <a:p>
            <a:pPr lvl="2"/>
            <a:r>
              <a:rPr/>
              <a:t>Batting</a:t>
            </a:r>
          </a:p>
          <a:p>
            <a:pPr lvl="3"/>
            <a:r>
              <a:rPr/>
              <a:t>Daniel Dymond - 54* (30)</a:t>
            </a:r>
          </a:p>
          <a:p>
            <a:pPr lvl="3"/>
            <a:r>
              <a:rPr/>
              <a:t>Ben Cull - 53* (20)</a:t>
            </a:r>
          </a:p>
          <a:p>
            <a:pPr lvl="3"/>
            <a:r>
              <a:rPr/>
              <a:t>Vince Murphy - 27 (26)</a:t>
            </a:r>
            <a:br/>
          </a:p>
          <a:p>
            <a:pPr lvl="2"/>
            <a:r>
              <a:rPr/>
              <a:t>Bowling</a:t>
            </a:r>
          </a:p>
          <a:p>
            <a:pPr lvl="3"/>
            <a:r>
              <a:rPr/>
              <a:t>Vince Murphy - 2/49 (4)</a:t>
            </a:r>
          </a:p>
          <a:p>
            <a:pPr lvl="3"/>
            <a:r>
              <a:rPr/>
              <a:t>Rohan Bythell-Douglas - 1/25 (3)</a:t>
            </a:r>
          </a:p>
          <a:p>
            <a:pPr lvl="3"/>
            <a:r>
              <a:rPr/>
              <a:t>Morgan Tear - 0/22 (3)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 votes -</a:t>
            </a:r>
            <a:br/>
          </a:p>
          <a:p>
            <a:pPr lvl="1"/>
            <a:r>
              <a:rPr/>
              <a:t>2 votes -</a:t>
            </a:r>
            <a:br/>
          </a:p>
          <a:p>
            <a:pPr lvl="1"/>
            <a:r>
              <a:rPr/>
              <a:t>3 votes -</a:t>
            </a:r>
            <a:br/>
          </a:p>
          <a:p>
            <a:pPr lvl="1"/>
            <a:r>
              <a:rPr/>
              <a:t>4 votes -</a:t>
            </a:r>
            <a:br/>
          </a:p>
          <a:p>
            <a:pPr lvl="1"/>
            <a:r>
              <a:rPr/>
              <a:t>5 votes 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Nutty Cuckoo Super Kings - 164/4 (20.0) defeated Workers Club Lions - 111/8 (17.1)</a:t>
            </a:r>
          </a:p>
          <a:p>
            <a:pPr lvl="2"/>
            <a:r>
              <a:rPr/>
              <a:t>Batting</a:t>
            </a:r>
          </a:p>
          <a:p>
            <a:pPr lvl="3"/>
            <a:r>
              <a:rPr/>
              <a:t>Adam Peel - 51* (39)</a:t>
            </a:r>
          </a:p>
          <a:p>
            <a:pPr lvl="3"/>
            <a:r>
              <a:rPr/>
              <a:t>Pat Danaher - 44 (32)</a:t>
            </a:r>
          </a:p>
          <a:p>
            <a:pPr lvl="3"/>
            <a:r>
              <a:rPr/>
              <a:t>Jimmy Day - 40 (22)</a:t>
            </a:r>
            <a:br/>
          </a:p>
          <a:p>
            <a:pPr lvl="2"/>
            <a:r>
              <a:rPr/>
              <a:t>Bowling</a:t>
            </a:r>
          </a:p>
          <a:p>
            <a:pPr lvl="3"/>
            <a:r>
              <a:rPr/>
              <a:t>Pat Danaher - 3/23 (3)</a:t>
            </a:r>
          </a:p>
          <a:p>
            <a:pPr lvl="3"/>
            <a:r>
              <a:rPr/>
              <a:t>Adam Peel - 2/13 (4)</a:t>
            </a:r>
          </a:p>
          <a:p>
            <a:pPr lvl="3"/>
            <a:r>
              <a:rPr/>
              <a:t>Sheraz Ahmad - 2/16 (4)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 votes -</a:t>
            </a:r>
            <a:br/>
          </a:p>
          <a:p>
            <a:pPr lvl="1"/>
            <a:r>
              <a:rPr/>
              <a:t>2 votes -</a:t>
            </a:r>
            <a:br/>
          </a:p>
          <a:p>
            <a:pPr lvl="1"/>
            <a:r>
              <a:rPr/>
              <a:t>3 votes -</a:t>
            </a:r>
            <a:br/>
          </a:p>
          <a:p>
            <a:pPr lvl="1"/>
            <a:r>
              <a:rPr/>
              <a:t>4 votes -</a:t>
            </a:r>
            <a:br/>
          </a:p>
          <a:p>
            <a:pPr lvl="1"/>
            <a:r>
              <a:rPr/>
              <a:t>5 votes -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45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Nutty Cuckoo Super Kings - 161/4 (20.0) def by Doghouse - 163/1 (18.0)</a:t>
            </a:r>
          </a:p>
          <a:p>
            <a:pPr lvl="2"/>
            <a:r>
              <a:rPr/>
              <a:t>Batting</a:t>
            </a:r>
          </a:p>
          <a:p>
            <a:pPr lvl="3"/>
            <a:r>
              <a:rPr/>
              <a:t>Ben Cull - 50* (24)</a:t>
            </a:r>
          </a:p>
          <a:p>
            <a:pPr lvl="3"/>
            <a:r>
              <a:rPr/>
              <a:t>Jimmy Day - 34 (23)</a:t>
            </a:r>
          </a:p>
          <a:p>
            <a:pPr lvl="3"/>
            <a:r>
              <a:rPr/>
              <a:t>Daniel Dymond - 21 (19)</a:t>
            </a:r>
            <a:br/>
          </a:p>
          <a:p>
            <a:pPr lvl="2"/>
            <a:r>
              <a:rPr/>
              <a:t>Bowling</a:t>
            </a:r>
          </a:p>
          <a:p>
            <a:pPr lvl="3"/>
            <a:r>
              <a:rPr/>
              <a:t>Pat Danaher - 1/38 (4)</a:t>
            </a:r>
          </a:p>
          <a:p>
            <a:pPr lvl="3"/>
            <a:r>
              <a:rPr/>
              <a:t>Devin Goheen - 0/9 (1)</a:t>
            </a:r>
          </a:p>
          <a:p>
            <a:pPr lvl="3"/>
            <a:r>
              <a:rPr/>
              <a:t>Morgan Tear - 0/9 (1)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 votes -</a:t>
            </a:r>
            <a:br/>
          </a:p>
          <a:p>
            <a:pPr lvl="1"/>
            <a:r>
              <a:rPr/>
              <a:t>2 votes -</a:t>
            </a:r>
            <a:br/>
          </a:p>
          <a:p>
            <a:pPr lvl="1"/>
            <a:r>
              <a:rPr/>
              <a:t>3 votes -</a:t>
            </a:r>
            <a:br/>
          </a:p>
          <a:p>
            <a:pPr lvl="1"/>
            <a:r>
              <a:rPr/>
              <a:t>4 votes -</a:t>
            </a:r>
            <a:br/>
          </a:p>
          <a:p>
            <a:pPr lvl="1"/>
            <a:r>
              <a:rPr/>
              <a:t>5 votes -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Nutty Cuckoo Super Kings - 185/4 (20.0) defeated The Michael Bevans - 184/6 (20.0)</a:t>
            </a:r>
          </a:p>
          <a:p>
            <a:pPr lvl="2"/>
            <a:r>
              <a:rPr/>
              <a:t>Batting</a:t>
            </a:r>
          </a:p>
          <a:p>
            <a:pPr lvl="3"/>
            <a:r>
              <a:rPr/>
              <a:t>Jimmy Day - 51* (27)</a:t>
            </a:r>
          </a:p>
          <a:p>
            <a:pPr lvl="3"/>
            <a:r>
              <a:rPr/>
              <a:t>Bill Lowrie - 50* (29)</a:t>
            </a:r>
          </a:p>
          <a:p>
            <a:pPr lvl="3"/>
            <a:r>
              <a:rPr/>
              <a:t>Ben Cull - 36 (11)</a:t>
            </a:r>
            <a:br/>
          </a:p>
          <a:p>
            <a:pPr lvl="2"/>
            <a:r>
              <a:rPr/>
              <a:t>Bowling</a:t>
            </a:r>
          </a:p>
          <a:p>
            <a:pPr lvl="3"/>
            <a:r>
              <a:rPr/>
              <a:t>Bill Lowrie - 2/9 (2)</a:t>
            </a:r>
          </a:p>
          <a:p>
            <a:pPr lvl="3"/>
            <a:r>
              <a:rPr/>
              <a:t>Rohan Bythell-Douglas - 2/27 (3)</a:t>
            </a:r>
          </a:p>
          <a:p>
            <a:pPr lvl="3"/>
            <a:r>
              <a:rPr/>
              <a:t>Devin Goheen - 1/26 (2)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Season</a:t>
            </a:r>
            <a:r>
              <a:rPr/>
              <a:t> </a:t>
            </a:r>
            <a:r>
              <a:rPr/>
              <a:t>Stats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Inns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Ben</a:t>
                      </a:r>
                      <a:r>
                        <a:rPr/>
                        <a:t> </a:t>
                      </a:r>
                      <a:r>
                        <a:rPr/>
                        <a:t>Cull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109.0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242.2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Jimmy</a:t>
                      </a:r>
                      <a:r>
                        <a:rPr/>
                        <a:t> </a:t>
                      </a:r>
                      <a:r>
                        <a:rPr/>
                        <a:t>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51.2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179.8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Michael</a:t>
                      </a:r>
                      <a:r>
                        <a:rPr/>
                        <a:t> </a:t>
                      </a:r>
                      <a:r>
                        <a:rPr/>
                        <a:t>Drew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146.2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Daniel</a:t>
                      </a:r>
                      <a:r>
                        <a:rPr/>
                        <a:t> </a:t>
                      </a:r>
                      <a:r>
                        <a:rPr/>
                        <a:t>Dymond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72.0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163.6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Adam</a:t>
                      </a:r>
                      <a:r>
                        <a:rPr/>
                        <a:t> </a:t>
                      </a:r>
                      <a:r>
                        <a:rPr/>
                        <a:t>Peel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145.2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Pat</a:t>
                      </a:r>
                      <a:r>
                        <a:rPr/>
                        <a:t> </a:t>
                      </a:r>
                      <a:r>
                        <a:rPr/>
                        <a:t>Danaher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111.3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Harrison</a:t>
                      </a:r>
                      <a:r>
                        <a:rPr/>
                        <a:t> </a:t>
                      </a:r>
                      <a:r>
                        <a:rPr/>
                        <a:t>Payne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117.0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Bill</a:t>
                      </a:r>
                      <a:r>
                        <a:rPr/>
                        <a:t> </a:t>
                      </a:r>
                      <a:r>
                        <a:rPr/>
                        <a:t>Lowrie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172.4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 votes -</a:t>
            </a:r>
            <a:br/>
          </a:p>
          <a:p>
            <a:pPr lvl="1"/>
            <a:r>
              <a:rPr/>
              <a:t>2 votes -</a:t>
            </a:r>
            <a:br/>
          </a:p>
          <a:p>
            <a:pPr lvl="1"/>
            <a:r>
              <a:rPr/>
              <a:t>3 votes -</a:t>
            </a:r>
            <a:br/>
          </a:p>
          <a:p>
            <a:pPr lvl="1"/>
            <a:r>
              <a:rPr/>
              <a:t>4 votes -</a:t>
            </a:r>
            <a:br/>
          </a:p>
          <a:p>
            <a:pPr lvl="1"/>
            <a:r>
              <a:rPr/>
              <a:t>5 votes 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75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Hunts - 188/7 (20.0) defeated The Nutty Cuckoo Super Kings - 157/3 (20.0)</a:t>
            </a:r>
          </a:p>
          <a:p>
            <a:pPr lvl="2"/>
            <a:r>
              <a:rPr/>
              <a:t>Batting</a:t>
            </a:r>
          </a:p>
          <a:p>
            <a:pPr lvl="3"/>
            <a:r>
              <a:rPr/>
              <a:t>Michael Drew - 51* (42)</a:t>
            </a:r>
          </a:p>
          <a:p>
            <a:pPr lvl="3"/>
            <a:r>
              <a:rPr/>
              <a:t>Daniel Dymond - 50* (28)</a:t>
            </a:r>
          </a:p>
          <a:p>
            <a:pPr lvl="3"/>
            <a:r>
              <a:rPr/>
              <a:t>Jimmy Day - 28 (17)</a:t>
            </a:r>
            <a:br/>
          </a:p>
          <a:p>
            <a:pPr lvl="2"/>
            <a:r>
              <a:rPr/>
              <a:t>Bowling</a:t>
            </a:r>
          </a:p>
          <a:p>
            <a:pPr lvl="3"/>
            <a:r>
              <a:rPr/>
              <a:t>Morgan Tear - 2/15 (2)</a:t>
            </a:r>
          </a:p>
          <a:p>
            <a:pPr lvl="3"/>
            <a:r>
              <a:rPr/>
              <a:t>Ben Cull - 2/30 (3)</a:t>
            </a:r>
          </a:p>
          <a:p>
            <a:pPr lvl="3"/>
            <a:r>
              <a:rPr/>
              <a:t>Adam Peel - 1/24 (4)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 votes -</a:t>
            </a:r>
            <a:br/>
          </a:p>
          <a:p>
            <a:pPr lvl="1"/>
            <a:r>
              <a:rPr/>
              <a:t>2 votes -</a:t>
            </a:r>
            <a:br/>
          </a:p>
          <a:p>
            <a:pPr lvl="1"/>
            <a:r>
              <a:rPr/>
              <a:t>3 votes -</a:t>
            </a:r>
            <a:br/>
          </a:p>
          <a:p>
            <a:pPr lvl="1"/>
            <a:r>
              <a:rPr/>
              <a:t>4 votes -</a:t>
            </a:r>
            <a:br/>
          </a:p>
          <a:p>
            <a:pPr lvl="1"/>
            <a:r>
              <a:rPr/>
              <a:t>5 votes -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90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Nutty Cuckoo Super Kings - 188/4 (20.0) defeated Major Paine - 136/3 (20.0)</a:t>
            </a:r>
          </a:p>
          <a:p>
            <a:pPr lvl="2"/>
            <a:r>
              <a:rPr/>
              <a:t>Batting</a:t>
            </a:r>
          </a:p>
          <a:p>
            <a:pPr lvl="3"/>
            <a:r>
              <a:rPr/>
              <a:t>Jimmy Day - 51* (23)</a:t>
            </a:r>
          </a:p>
          <a:p>
            <a:pPr lvl="3"/>
            <a:r>
              <a:rPr/>
              <a:t>Michael Drew - 50* (33)</a:t>
            </a:r>
          </a:p>
          <a:p>
            <a:pPr lvl="3"/>
            <a:r>
              <a:rPr/>
              <a:t>Rohan Bythell-Douglas - 22 (16)</a:t>
            </a:r>
            <a:br/>
          </a:p>
          <a:p>
            <a:pPr lvl="2"/>
            <a:r>
              <a:rPr/>
              <a:t>Bowling</a:t>
            </a:r>
          </a:p>
          <a:p>
            <a:pPr lvl="3"/>
            <a:r>
              <a:rPr/>
              <a:t>Adam Peel - 1/16 (4)</a:t>
            </a:r>
          </a:p>
          <a:p>
            <a:pPr lvl="3"/>
            <a:r>
              <a:rPr/>
              <a:t>Rohan Bythell-Douglas - 1/21 (4)</a:t>
            </a:r>
          </a:p>
          <a:p>
            <a:pPr lvl="3"/>
            <a:r>
              <a:rPr/>
              <a:t>Morgan Tear - 0/10 (2)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 votes -</a:t>
            </a:r>
            <a:br/>
          </a:p>
          <a:p>
            <a:pPr lvl="1"/>
            <a:r>
              <a:rPr/>
              <a:t>2 votes -</a:t>
            </a:r>
            <a:br/>
          </a:p>
          <a:p>
            <a:pPr lvl="1"/>
            <a:r>
              <a:rPr/>
              <a:t>3 votes -</a:t>
            </a:r>
            <a:br/>
          </a:p>
          <a:p>
            <a:pPr lvl="1"/>
            <a:r>
              <a:rPr/>
              <a:t>4 votes -</a:t>
            </a:r>
            <a:br/>
          </a:p>
          <a:p>
            <a:pPr lvl="1"/>
            <a:r>
              <a:rPr/>
              <a:t>5 votes -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105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Bowling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Overs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Wkts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Adam</a:t>
                      </a:r>
                      <a:r>
                        <a:rPr/>
                        <a:t> </a:t>
                      </a:r>
                      <a:r>
                        <a:rPr/>
                        <a:t>Peel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Rohan</a:t>
                      </a:r>
                      <a:r>
                        <a:rPr/>
                        <a:t> </a:t>
                      </a:r>
                      <a:r>
                        <a:rPr/>
                        <a:t>Bythell-Douglas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Pat</a:t>
                      </a:r>
                      <a:r>
                        <a:rPr/>
                        <a:t> </a:t>
                      </a:r>
                      <a:r>
                        <a:rPr/>
                        <a:t>Danaher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Ben</a:t>
                      </a:r>
                      <a:r>
                        <a:rPr/>
                        <a:t> </a:t>
                      </a:r>
                      <a:r>
                        <a:rPr/>
                        <a:t>Cull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Sheraz</a:t>
                      </a:r>
                      <a:r>
                        <a:rPr/>
                        <a:t> </a:t>
                      </a:r>
                      <a:r>
                        <a:rPr/>
                        <a:t>Ahmad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Bill</a:t>
                      </a:r>
                      <a:r>
                        <a:rPr/>
                        <a:t> </a:t>
                      </a:r>
                      <a:r>
                        <a:rPr/>
                        <a:t>Lowrie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Morgan</a:t>
                      </a:r>
                      <a:r>
                        <a:rPr/>
                        <a:t> </a:t>
                      </a:r>
                      <a:r>
                        <a:rPr/>
                        <a:t>Tear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52.5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32.5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Fielding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RunOuts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Jimmy</a:t>
                      </a:r>
                      <a:r>
                        <a:rPr/>
                        <a:t> </a:t>
                      </a:r>
                      <a:r>
                        <a:rPr/>
                        <a:t>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Michael</a:t>
                      </a:r>
                      <a:r>
                        <a:rPr/>
                        <a:t> </a:t>
                      </a:r>
                      <a:r>
                        <a:rPr/>
                        <a:t>Drew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Adam</a:t>
                      </a:r>
                      <a:r>
                        <a:rPr/>
                        <a:t> </a:t>
                      </a:r>
                      <a:r>
                        <a:rPr/>
                        <a:t>Peel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Matt</a:t>
                      </a:r>
                      <a:r>
                        <a:rPr/>
                        <a:t> </a:t>
                      </a:r>
                      <a:r>
                        <a:rPr/>
                        <a:t>Bunney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Ben</a:t>
                      </a:r>
                      <a:r>
                        <a:rPr/>
                        <a:t> </a:t>
                      </a:r>
                      <a:r>
                        <a:rPr/>
                        <a:t>Cull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Keeping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Stumpings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Byes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Jimmy</a:t>
                      </a:r>
                      <a:r>
                        <a:rPr/>
                        <a:t> </a:t>
                      </a:r>
                      <a:r>
                        <a:rPr/>
                        <a:t>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Ben</a:t>
                      </a:r>
                      <a:r>
                        <a:rPr/>
                        <a:t> </a:t>
                      </a:r>
                      <a:r>
                        <a:rPr/>
                        <a:t>Cull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Vote</a:t>
            </a:r>
            <a:r>
              <a:rPr/>
              <a:t> </a:t>
            </a:r>
            <a:r>
              <a:rPr/>
              <a:t>Count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Nutty Cuckoo Super Kings - 166/2 (20.0) defeated The Hunts - 163/6 (20.0)</a:t>
            </a:r>
          </a:p>
          <a:p>
            <a:pPr lvl="2"/>
            <a:r>
              <a:rPr/>
              <a:t>Batting</a:t>
            </a:r>
          </a:p>
          <a:p>
            <a:pPr lvl="3"/>
            <a:r>
              <a:rPr/>
              <a:t>Harrison Payne - 54* (45)</a:t>
            </a:r>
          </a:p>
          <a:p>
            <a:pPr lvl="3"/>
            <a:r>
              <a:rPr/>
              <a:t>Michael Drew - 51* (29)</a:t>
            </a:r>
          </a:p>
          <a:p>
            <a:pPr lvl="3"/>
            <a:r>
              <a:rPr/>
              <a:t>Ben Cull - 47* (20)</a:t>
            </a:r>
            <a:br/>
          </a:p>
          <a:p>
            <a:pPr lvl="2"/>
            <a:r>
              <a:rPr/>
              <a:t>Bowling</a:t>
            </a:r>
          </a:p>
          <a:p>
            <a:pPr lvl="3"/>
            <a:r>
              <a:rPr/>
              <a:t>Adam Peel - 3/19 (4)</a:t>
            </a:r>
          </a:p>
          <a:p>
            <a:pPr lvl="3"/>
            <a:r>
              <a:rPr/>
              <a:t>Ben Cull - 1/25 (3)</a:t>
            </a:r>
          </a:p>
          <a:p>
            <a:pPr lvl="3"/>
            <a:r>
              <a:rPr/>
              <a:t>Rohan Bythell-Douglas - 1/43 (4)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 votes -</a:t>
            </a:r>
            <a:br/>
          </a:p>
          <a:p>
            <a:pPr lvl="1"/>
            <a:r>
              <a:rPr/>
              <a:t>2 votes -</a:t>
            </a:r>
            <a:br/>
          </a:p>
          <a:p>
            <a:pPr lvl="1"/>
            <a:r>
              <a:rPr/>
              <a:t>3 votes -</a:t>
            </a:r>
            <a:br/>
          </a:p>
          <a:p>
            <a:pPr lvl="1"/>
            <a:r>
              <a:rPr/>
              <a:t>4 votes -</a:t>
            </a:r>
            <a:br/>
          </a:p>
          <a:p>
            <a:pPr lvl="1"/>
            <a:r>
              <a:rPr/>
              <a:t>5 votes -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NSCK - Spring/Summer 2020 Review</dc:title>
  <dc:creator/>
  <cp:keywords/>
  <dcterms:created xsi:type="dcterms:W3CDTF">2021-03-16T05:03:38Z</dcterms:created>
  <dcterms:modified xsi:type="dcterms:W3CDTF">2021-03-16T05:03:38Z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