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NSCK - Season 6 Spring 2021 Review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2 -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Nutty Cuckoo Super Kings - 107/8 (18.3) def by Major Paine - 109/3 (13.1)</a:t>
            </a:r>
          </a:p>
          <a:p>
            <a:pPr lvl="1"/>
            <a:r>
              <a:rPr/>
              <a:t>Batting</a:t>
            </a:r>
          </a:p>
          <a:p>
            <a:pPr lvl="1"/>
            <a:r>
              <a:rPr/>
              <a:t>Bowling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2 -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votes - Ronnie</a:t>
            </a:r>
          </a:p>
          <a:p>
            <a:pPr lvl="0"/>
            <a:r>
              <a:rPr/>
              <a:t>2 votes - Jimmy</a:t>
            </a:r>
          </a:p>
          <a:p>
            <a:pPr lvl="0"/>
            <a:r>
              <a:rPr/>
              <a:t>3 votes - Sheraz</a:t>
            </a:r>
          </a:p>
          <a:p>
            <a:pPr lvl="0"/>
            <a:r>
              <a:rPr/>
              <a:t>4 votes - Pat</a:t>
            </a:r>
          </a:p>
          <a:p>
            <a:pPr lvl="0"/>
            <a:r>
              <a:rPr/>
              <a:t>5 votes - Alex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2 -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Alex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Ronnie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Sheraz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Jake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3 -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Melbourne Dolphins - 182/5 (20.0) defeated The Nutty Cuckoo Super Kings - 156/5 (20.0)</a:t>
            </a:r>
          </a:p>
          <a:p>
            <a:pPr lvl="1"/>
            <a:r>
              <a:rPr/>
              <a:t>Batting</a:t>
            </a:r>
          </a:p>
          <a:p>
            <a:pPr lvl="1"/>
            <a:r>
              <a:rPr/>
              <a:t>Bowling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3 -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votes - Josh</a:t>
            </a:r>
          </a:p>
          <a:p>
            <a:pPr lvl="0"/>
            <a:r>
              <a:rPr/>
              <a:t>2 votes - Sheraz</a:t>
            </a:r>
          </a:p>
          <a:p>
            <a:pPr lvl="0"/>
            <a:r>
              <a:rPr/>
              <a:t>3 votes - Rohan</a:t>
            </a:r>
          </a:p>
          <a:p>
            <a:pPr lvl="0"/>
            <a:r>
              <a:rPr/>
              <a:t>4 votes - Jimmy</a:t>
            </a:r>
          </a:p>
          <a:p>
            <a:pPr lvl="0"/>
            <a:r>
              <a:rPr/>
              <a:t>5 votes - Reza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3 -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Sheraz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Alex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Reza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Ronnie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Jake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Josh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4 -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Nutty Cuckoo Super Kings - 129/4 (20.0) def by Melbourne Arrack - 130/1 (13.3)</a:t>
            </a:r>
          </a:p>
          <a:p>
            <a:pPr lvl="1"/>
            <a:r>
              <a:rPr/>
              <a:t>Batting</a:t>
            </a:r>
          </a:p>
          <a:p>
            <a:pPr lvl="1"/>
            <a:r>
              <a:rPr/>
              <a:t>Bowling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4 -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votes - Ben</a:t>
            </a:r>
          </a:p>
          <a:p>
            <a:pPr lvl="0"/>
            <a:r>
              <a:rPr/>
              <a:t>2 votes - Raza</a:t>
            </a:r>
          </a:p>
          <a:p>
            <a:pPr lvl="0"/>
            <a:r>
              <a:rPr/>
              <a:t>3 votes - Dan</a:t>
            </a:r>
          </a:p>
          <a:p>
            <a:pPr lvl="0"/>
            <a:r>
              <a:rPr/>
              <a:t>4 votes - Peely</a:t>
            </a:r>
          </a:p>
          <a:p>
            <a:pPr lvl="0"/>
            <a:r>
              <a:rPr/>
              <a:t>5 votes - Jimmy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4 -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Sheraz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Alex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Reza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Ronnie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Jake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Raza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5 -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Warthogs CC - 196/4 (20.0) defeated The Nutty Cuckoo Super Kings - 182/4 (20.0)</a:t>
            </a:r>
          </a:p>
          <a:p>
            <a:pPr lvl="1"/>
            <a:r>
              <a:rPr/>
              <a:t>Batting</a:t>
            </a:r>
          </a:p>
          <a:p>
            <a:pPr lvl="1"/>
            <a:r>
              <a:rPr/>
              <a:t>Bowling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Season Stats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Inns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Reza Mohammed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154.0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Jimmy 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30.5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169.4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Ben 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44.0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193.4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Ronald Victor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Daniel Dymond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132.0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Pat Danaher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144.8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Mike Johnston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182.5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Surya Yarlagadda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151.2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5 -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votes - Jake</a:t>
            </a:r>
          </a:p>
          <a:p>
            <a:pPr lvl="0"/>
            <a:r>
              <a:rPr/>
              <a:t>2 votes - Ronnie</a:t>
            </a:r>
          </a:p>
          <a:p>
            <a:pPr lvl="0"/>
            <a:r>
              <a:rPr/>
              <a:t>3 votes - Hemu</a:t>
            </a:r>
          </a:p>
          <a:p>
            <a:pPr lvl="0"/>
            <a:r>
              <a:rPr/>
              <a:t>4 votes - Dan</a:t>
            </a:r>
          </a:p>
          <a:p>
            <a:pPr lvl="0"/>
            <a:r>
              <a:rPr/>
              <a:t>5 votes - Rusty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5 -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Jimmy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Ronnie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Sheraz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Alex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Reza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Rusty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Peely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Hemu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Jake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Bowling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Wkts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Jimmy 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Hemu Bhardwaj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Adam Peel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Surya Yarlagadda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Mike Johnston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Reza Mohammed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Daniel Dymond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39.7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23.3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Fielding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RunOuts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Ben 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Jimmy 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Mike Johnston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Daniel Dymond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Adam Peel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Stumpings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Byes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Jimmy 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Ben Cull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Reza Mohammed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Vote Count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1 -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Warthogs CC - 167/6 (20.0) defeated The Nutty Cuckoo Super Kings - 100/8 (18.2)</a:t>
            </a:r>
          </a:p>
          <a:p>
            <a:pPr lvl="1"/>
            <a:r>
              <a:rPr/>
              <a:t>Batting</a:t>
            </a:r>
          </a:p>
          <a:p>
            <a:pPr lvl="1"/>
            <a:r>
              <a:rPr/>
              <a:t>Bowling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1 -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votes - Sheraz</a:t>
            </a:r>
          </a:p>
          <a:p>
            <a:pPr lvl="0"/>
            <a:r>
              <a:rPr/>
              <a:t>2 votes - Jake</a:t>
            </a:r>
          </a:p>
          <a:p>
            <a:pPr lvl="0"/>
            <a:r>
              <a:rPr/>
              <a:t>3 votes - Ronnie</a:t>
            </a:r>
          </a:p>
          <a:p>
            <a:pPr lvl="0"/>
            <a:r>
              <a:rPr/>
              <a:t>4 votes - Rohan</a:t>
            </a:r>
          </a:p>
          <a:p>
            <a:pPr lvl="0"/>
            <a:r>
              <a:rPr/>
              <a:t>5 votes - Mick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 1 - Leaderboard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Votes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Rohan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Ronnie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Jake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Sheraz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NSCK - Season 6 Spring 2021 Review</dc:title>
  <dc:creator/>
  <cp:keywords/>
  <dcterms:created xsi:type="dcterms:W3CDTF">2022-10-21T02:15:45Z</dcterms:created>
  <dcterms:modified xsi:type="dcterms:W3CDTF">2022-10-21T02:15:45Z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