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1EAAC8E-CAAE-4EAE-B7D3-479E352B4FA9}">
  <a:tblStyle styleId="{31EAAC8E-CAAE-4EAE-B7D3-479E352B4F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 sz="18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 sz="18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 sz="18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809500" y="1476000"/>
            <a:ext cx="61281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◈"/>
              <a:defRPr b="1" i="1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◆"/>
              <a:defRPr b="1" i="1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◇"/>
              <a:defRPr b="1" i="1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b="1" i="1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9pPr>
          </a:lstStyle>
          <a:p/>
        </p:txBody>
      </p:sp>
      <p:sp>
        <p:nvSpPr>
          <p:cNvPr id="18" name="Google Shape;18;p4"/>
          <p:cNvSpPr txBox="1"/>
          <p:nvPr/>
        </p:nvSpPr>
        <p:spPr>
          <a:xfrm>
            <a:off x="1705475" y="9753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 b="1" sz="9600">
              <a:solidFill>
                <a:srgbClr val="25212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◈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◆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◇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⬥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5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" name="Google Shape;30;p6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1556175" y="1419658"/>
            <a:ext cx="21327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/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3798226" y="1419658"/>
            <a:ext cx="21327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3" type="body"/>
          </p:nvPr>
        </p:nvSpPr>
        <p:spPr>
          <a:xfrm>
            <a:off x="6040277" y="1419658"/>
            <a:ext cx="21327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7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1" name="Google Shape;41;p8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idx="1" type="body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i="1" sz="1600">
                <a:solidFill>
                  <a:srgbClr val="666666"/>
                </a:solidFill>
              </a:defRPr>
            </a:lvl1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 right">
  <p:cSld name="CAPTION_ONLY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6657400" y="838500"/>
            <a:ext cx="1497600" cy="3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i="1" sz="1600">
                <a:solidFill>
                  <a:srgbClr val="666666"/>
                </a:solidFill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9" name="Google Shape;49;p10"/>
          <p:cNvCxnSpPr/>
          <p:nvPr/>
        </p:nvCxnSpPr>
        <p:spPr>
          <a:xfrm>
            <a:off x="6428800" y="990300"/>
            <a:ext cx="0" cy="3122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5.jp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bro.png" id="6" name="Google Shape;6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Char char="◈"/>
              <a:defRPr sz="30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◆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◇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⬥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oswald" TargetMode="External"/><Relationship Id="rId4" Type="http://schemas.openxmlformats.org/officeDocument/2006/relationships/hyperlink" Target="https://www.fontsquirrel.com/fonts/tino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</a:t>
            </a:r>
            <a:r>
              <a:rPr lang="en"/>
              <a:t>PRESENTATION </a:t>
            </a:r>
            <a:r>
              <a:rPr lang="en"/>
              <a:t>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5190796" y="1811897"/>
            <a:ext cx="2625600" cy="2492700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1556175" y="1596850"/>
            <a:ext cx="3199800" cy="25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Vintage Mockingbird by"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4650" y="1915600"/>
            <a:ext cx="2388775" cy="2257375"/>
          </a:xfrm>
          <a:prstGeom prst="rect">
            <a:avLst/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/>
          <p:nvPr/>
        </p:nvSpPr>
        <p:spPr>
          <a:xfrm>
            <a:off x="2658965" y="849036"/>
            <a:ext cx="5504100" cy="3338400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>
            <p:ph idx="4294967295" type="title"/>
          </p:nvPr>
        </p:nvSpPr>
        <p:spPr>
          <a:xfrm>
            <a:off x="1484575" y="689450"/>
            <a:ext cx="13446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latin typeface="Tinos"/>
                <a:ea typeface="Tinos"/>
                <a:cs typeface="Tinos"/>
                <a:sym typeface="Tinos"/>
              </a:rPr>
              <a:t>Want big impact?</a:t>
            </a:r>
            <a:endParaRPr b="0" i="1" sz="18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birds.jpg" id="139" name="Google Shape;139;p22"/>
          <p:cNvPicPr preferRelativeResize="0"/>
          <p:nvPr/>
        </p:nvPicPr>
        <p:blipFill rotWithShape="1">
          <a:blip r:embed="rId3">
            <a:alphaModFix/>
          </a:blip>
          <a:srcRect b="3292" l="0" r="0" t="17942"/>
          <a:stretch/>
        </p:blipFill>
        <p:spPr>
          <a:xfrm>
            <a:off x="2755275" y="939686"/>
            <a:ext cx="5272100" cy="3114524"/>
          </a:xfrm>
          <a:prstGeom prst="rect">
            <a:avLst/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40" name="Google Shape;140;p22"/>
          <p:cNvSpPr txBox="1"/>
          <p:nvPr>
            <p:ph idx="4294967295" type="title"/>
          </p:nvPr>
        </p:nvSpPr>
        <p:spPr>
          <a:xfrm>
            <a:off x="1484575" y="2922398"/>
            <a:ext cx="1344600" cy="13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BIG IMAGE</a:t>
            </a:r>
            <a:endParaRPr b="0" i="1" sz="1800"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3516725" y="1732325"/>
            <a:ext cx="2133000" cy="2133000"/>
          </a:xfrm>
          <a:prstGeom prst="ellipse">
            <a:avLst/>
          </a:prstGeom>
          <a:solidFill>
            <a:srgbClr val="000000">
              <a:alpha val="962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nos"/>
                <a:ea typeface="Tinos"/>
                <a:cs typeface="Tinos"/>
                <a:sym typeface="Tinos"/>
              </a:rPr>
              <a:t>Gray</a:t>
            </a:r>
            <a:endParaRPr i="1" sz="18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1694600" y="1732325"/>
            <a:ext cx="2133000" cy="2133000"/>
          </a:xfrm>
          <a:prstGeom prst="ellipse">
            <a:avLst/>
          </a:prstGeom>
          <a:solidFill>
            <a:srgbClr val="000000">
              <a:alpha val="962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nos"/>
                <a:ea typeface="Tinos"/>
                <a:cs typeface="Tinos"/>
                <a:sym typeface="Tinos"/>
              </a:rPr>
              <a:t>White</a:t>
            </a:r>
            <a:endParaRPr i="1" sz="18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5338850" y="1732325"/>
            <a:ext cx="2133000" cy="2133000"/>
          </a:xfrm>
          <a:prstGeom prst="ellipse">
            <a:avLst/>
          </a:prstGeom>
          <a:solidFill>
            <a:srgbClr val="000000">
              <a:alpha val="962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nos"/>
                <a:ea typeface="Tinos"/>
                <a:cs typeface="Tinos"/>
                <a:sym typeface="Tinos"/>
              </a:rPr>
              <a:t>Black</a:t>
            </a:r>
            <a:endParaRPr i="1" sz="18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5" name="Google Shape;155;p24"/>
          <p:cNvGraphicFramePr/>
          <p:nvPr/>
        </p:nvGraphicFramePr>
        <p:xfrm>
          <a:off x="1677175" y="17983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{31EAAC8E-CAAE-4EAE-B7D3-479E352B4FA9}</a:tableStyleId>
              </a:tblPr>
              <a:tblGrid>
                <a:gridCol w="1623950"/>
                <a:gridCol w="1623950"/>
                <a:gridCol w="1623950"/>
                <a:gridCol w="1623950"/>
              </a:tblGrid>
              <a:tr h="26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A</a:t>
                      </a:r>
                      <a:endParaRPr sz="11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B</a:t>
                      </a:r>
                      <a:endParaRPr sz="11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C</a:t>
                      </a:r>
                      <a:endParaRPr sz="11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Yellow</a:t>
                      </a:r>
                      <a:endParaRPr sz="11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nos"/>
                          <a:ea typeface="Tinos"/>
                          <a:cs typeface="Tinos"/>
                          <a:sym typeface="Tinos"/>
                        </a:rPr>
                        <a:t>10</a:t>
                      </a:r>
                      <a:endParaRPr b="1" sz="18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nos"/>
                          <a:ea typeface="Tinos"/>
                          <a:cs typeface="Tinos"/>
                          <a:sym typeface="Tinos"/>
                        </a:rPr>
                        <a:t>20</a:t>
                      </a:r>
                      <a:endParaRPr b="1" sz="18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nos"/>
                          <a:ea typeface="Tinos"/>
                          <a:cs typeface="Tinos"/>
                          <a:sym typeface="Tinos"/>
                        </a:rPr>
                        <a:t>7</a:t>
                      </a:r>
                      <a:endParaRPr b="1" sz="18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Blue</a:t>
                      </a:r>
                      <a:endParaRPr sz="11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nos"/>
                          <a:ea typeface="Tinos"/>
                          <a:cs typeface="Tinos"/>
                          <a:sym typeface="Tinos"/>
                        </a:rPr>
                        <a:t>30</a:t>
                      </a:r>
                      <a:endParaRPr b="1" sz="18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nos"/>
                          <a:ea typeface="Tinos"/>
                          <a:cs typeface="Tinos"/>
                          <a:sym typeface="Tinos"/>
                        </a:rPr>
                        <a:t>15</a:t>
                      </a:r>
                      <a:endParaRPr b="1" sz="18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nos"/>
                          <a:ea typeface="Tinos"/>
                          <a:cs typeface="Tinos"/>
                          <a:sym typeface="Tinos"/>
                        </a:rPr>
                        <a:t>10</a:t>
                      </a:r>
                      <a:endParaRPr b="1" sz="18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Orange</a:t>
                      </a:r>
                      <a:endParaRPr sz="11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nos"/>
                          <a:ea typeface="Tinos"/>
                          <a:cs typeface="Tinos"/>
                          <a:sym typeface="Tinos"/>
                        </a:rPr>
                        <a:t>5</a:t>
                      </a:r>
                      <a:endParaRPr b="1" sz="18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nos"/>
                          <a:ea typeface="Tinos"/>
                          <a:cs typeface="Tinos"/>
                          <a:sym typeface="Tinos"/>
                        </a:rPr>
                        <a:t>24</a:t>
                      </a:r>
                      <a:endParaRPr b="1" sz="18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nos"/>
                          <a:ea typeface="Tinos"/>
                          <a:cs typeface="Tinos"/>
                          <a:sym typeface="Tinos"/>
                        </a:rPr>
                        <a:t>16</a:t>
                      </a:r>
                      <a:endParaRPr b="1" sz="18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/>
          <p:nvPr/>
        </p:nvSpPr>
        <p:spPr>
          <a:xfrm>
            <a:off x="1871775" y="1561523"/>
            <a:ext cx="5895737" cy="2808599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>
              <a:alpha val="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63" name="Google Shape;163;p25"/>
          <p:cNvSpPr/>
          <p:nvPr/>
        </p:nvSpPr>
        <p:spPr>
          <a:xfrm>
            <a:off x="2940800" y="2094750"/>
            <a:ext cx="6897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Tinos"/>
                <a:ea typeface="Tinos"/>
                <a:cs typeface="Tinos"/>
                <a:sym typeface="Tinos"/>
              </a:rPr>
              <a:t>our office</a:t>
            </a:r>
            <a:endParaRPr i="1" sz="10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2371050" y="2300473"/>
            <a:ext cx="194449" cy="264377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3660800" y="3247723"/>
            <a:ext cx="194449" cy="264377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4343100" y="2094748"/>
            <a:ext cx="194449" cy="264377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4825075" y="3630048"/>
            <a:ext cx="194449" cy="264377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6386225" y="2470648"/>
            <a:ext cx="194449" cy="264377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6900525" y="3702223"/>
            <a:ext cx="194449" cy="264377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idx="4294967295" type="ctrTitle"/>
          </p:nvPr>
        </p:nvSpPr>
        <p:spPr>
          <a:xfrm>
            <a:off x="1783575" y="1583350"/>
            <a:ext cx="6115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</a:t>
            </a:r>
            <a:endParaRPr sz="7200"/>
          </a:p>
        </p:txBody>
      </p:sp>
      <p:sp>
        <p:nvSpPr>
          <p:cNvPr id="176" name="Google Shape;176;p26"/>
          <p:cNvSpPr txBox="1"/>
          <p:nvPr>
            <p:ph idx="4294967295" type="subTitle"/>
          </p:nvPr>
        </p:nvSpPr>
        <p:spPr>
          <a:xfrm>
            <a:off x="1783575" y="2840051"/>
            <a:ext cx="6115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666666"/>
                </a:solidFill>
              </a:rPr>
              <a:t>Whoa! That’s a big number, aren’t you proud?</a:t>
            </a:r>
            <a:endParaRPr i="1" sz="1800">
              <a:solidFill>
                <a:srgbClr val="666666"/>
              </a:solidFill>
            </a:endParaRPr>
          </a:p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8" name="Google Shape;178;p26"/>
          <p:cNvCxnSpPr/>
          <p:nvPr/>
        </p:nvCxnSpPr>
        <p:spPr>
          <a:xfrm>
            <a:off x="1578375" y="2799963"/>
            <a:ext cx="652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idx="4294967295" type="ctrTitle"/>
          </p:nvPr>
        </p:nvSpPr>
        <p:spPr>
          <a:xfrm>
            <a:off x="1848175" y="884162"/>
            <a:ext cx="5997000" cy="8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184" name="Google Shape;184;p27"/>
          <p:cNvSpPr txBox="1"/>
          <p:nvPr>
            <p:ph idx="4294967295" type="subTitle"/>
          </p:nvPr>
        </p:nvSpPr>
        <p:spPr>
          <a:xfrm>
            <a:off x="6733600" y="1078862"/>
            <a:ext cx="13377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185" name="Google Shape;185;p27"/>
          <p:cNvSpPr txBox="1"/>
          <p:nvPr>
            <p:ph idx="4294967295" type="ctrTitle"/>
          </p:nvPr>
        </p:nvSpPr>
        <p:spPr>
          <a:xfrm>
            <a:off x="1848175" y="3319112"/>
            <a:ext cx="5997000" cy="8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186" name="Google Shape;186;p27"/>
          <p:cNvSpPr txBox="1"/>
          <p:nvPr>
            <p:ph idx="4294967295" type="subTitle"/>
          </p:nvPr>
        </p:nvSpPr>
        <p:spPr>
          <a:xfrm>
            <a:off x="6733600" y="3513812"/>
            <a:ext cx="13377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187" name="Google Shape;187;p27"/>
          <p:cNvSpPr txBox="1"/>
          <p:nvPr>
            <p:ph idx="4294967295" type="ctrTitle"/>
          </p:nvPr>
        </p:nvSpPr>
        <p:spPr>
          <a:xfrm>
            <a:off x="1848175" y="2123482"/>
            <a:ext cx="5997000" cy="8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188" name="Google Shape;188;p27"/>
          <p:cNvSpPr txBox="1"/>
          <p:nvPr>
            <p:ph idx="4294967295" type="subTitle"/>
          </p:nvPr>
        </p:nvSpPr>
        <p:spPr>
          <a:xfrm>
            <a:off x="6733600" y="2274293"/>
            <a:ext cx="13377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189" name="Google Shape;189;p27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0" name="Google Shape;190;p27"/>
          <p:cNvCxnSpPr/>
          <p:nvPr/>
        </p:nvCxnSpPr>
        <p:spPr>
          <a:xfrm>
            <a:off x="1983900" y="1888799"/>
            <a:ext cx="61206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7"/>
          <p:cNvCxnSpPr/>
          <p:nvPr/>
        </p:nvCxnSpPr>
        <p:spPr>
          <a:xfrm>
            <a:off x="1983900" y="3177737"/>
            <a:ext cx="61206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7" name="Google Shape;197;p28"/>
          <p:cNvSpPr/>
          <p:nvPr/>
        </p:nvSpPr>
        <p:spPr>
          <a:xfrm>
            <a:off x="1673700" y="1909250"/>
            <a:ext cx="2343900" cy="1838700"/>
          </a:xfrm>
          <a:prstGeom prst="homePlate">
            <a:avLst>
              <a:gd fmla="val 30129" name="adj"/>
            </a:avLst>
          </a:prstGeom>
          <a:solidFill>
            <a:srgbClr val="000000">
              <a:alpha val="9620"/>
            </a:srgbClr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nos"/>
                <a:ea typeface="Tinos"/>
                <a:cs typeface="Tinos"/>
                <a:sym typeface="Tinos"/>
              </a:rPr>
              <a:t>first</a:t>
            </a:r>
            <a:endParaRPr sz="18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3706340" y="1909250"/>
            <a:ext cx="2389200" cy="1838700"/>
          </a:xfrm>
          <a:prstGeom prst="chevron">
            <a:avLst>
              <a:gd fmla="val 29853" name="adj"/>
            </a:avLst>
          </a:prstGeom>
          <a:solidFill>
            <a:srgbClr val="000000">
              <a:alpha val="9620"/>
            </a:srgbClr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nos"/>
                <a:ea typeface="Tinos"/>
                <a:cs typeface="Tinos"/>
                <a:sym typeface="Tinos"/>
              </a:rPr>
              <a:t>second</a:t>
            </a:r>
            <a:endParaRPr sz="18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5784054" y="1909250"/>
            <a:ext cx="2389200" cy="1838700"/>
          </a:xfrm>
          <a:prstGeom prst="chevron">
            <a:avLst>
              <a:gd fmla="val 29853" name="adj"/>
            </a:avLst>
          </a:prstGeom>
          <a:solidFill>
            <a:srgbClr val="000000">
              <a:alpha val="9620"/>
            </a:srgbClr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nos"/>
                <a:ea typeface="Tinos"/>
                <a:cs typeface="Tinos"/>
                <a:sym typeface="Tinos"/>
              </a:rPr>
              <a:t>last</a:t>
            </a:r>
            <a:endParaRPr sz="18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1556175" y="1419655"/>
            <a:ext cx="2132700" cy="14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07" name="Google Shape;207;p29"/>
          <p:cNvSpPr txBox="1"/>
          <p:nvPr>
            <p:ph idx="2" type="body"/>
          </p:nvPr>
        </p:nvSpPr>
        <p:spPr>
          <a:xfrm>
            <a:off x="3798225" y="1419655"/>
            <a:ext cx="2132700" cy="14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08" name="Google Shape;208;p29"/>
          <p:cNvSpPr txBox="1"/>
          <p:nvPr>
            <p:ph idx="3" type="body"/>
          </p:nvPr>
        </p:nvSpPr>
        <p:spPr>
          <a:xfrm>
            <a:off x="6040276" y="1419655"/>
            <a:ext cx="2132700" cy="14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9" name="Google Shape;209;p29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1556175" y="2791255"/>
            <a:ext cx="2132700" cy="14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11" name="Google Shape;211;p29"/>
          <p:cNvSpPr txBox="1"/>
          <p:nvPr>
            <p:ph idx="2" type="body"/>
          </p:nvPr>
        </p:nvSpPr>
        <p:spPr>
          <a:xfrm>
            <a:off x="3798225" y="2791255"/>
            <a:ext cx="2132700" cy="14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12" name="Google Shape;212;p29"/>
          <p:cNvSpPr txBox="1"/>
          <p:nvPr>
            <p:ph idx="3" type="body"/>
          </p:nvPr>
        </p:nvSpPr>
        <p:spPr>
          <a:xfrm>
            <a:off x="6040276" y="2791255"/>
            <a:ext cx="2132700" cy="14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6657400" y="838500"/>
            <a:ext cx="1497600" cy="3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18" name="Google Shape;218;p30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9" name="Google Shape;219;p3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4800" y="759615"/>
            <a:ext cx="4320600" cy="358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1556175" y="1578150"/>
            <a:ext cx="3292500" cy="22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5212A"/>
                </a:solidFill>
              </a:rPr>
              <a:t>EDIT IN GOOGLE SLIDES</a:t>
            </a:r>
            <a:endParaRPr sz="1200">
              <a:solidFill>
                <a:srgbClr val="25212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3" name="Google Shape;63;p13"/>
          <p:cNvSpPr txBox="1"/>
          <p:nvPr>
            <p:ph idx="2" type="body"/>
          </p:nvPr>
        </p:nvSpPr>
        <p:spPr>
          <a:xfrm>
            <a:off x="5069775" y="1578150"/>
            <a:ext cx="3103200" cy="22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5212A"/>
                </a:solidFill>
              </a:rPr>
              <a:t>EDIT IN POWERPOINT®</a:t>
            </a:r>
            <a:endParaRPr sz="1200">
              <a:solidFill>
                <a:srgbClr val="25212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25212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12A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25212A"/>
                </a:solidFill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25212A"/>
                </a:solidFill>
              </a:rPr>
              <a:t>)</a:t>
            </a:r>
            <a:endParaRPr sz="1200">
              <a:solidFill>
                <a:srgbClr val="25212A"/>
              </a:solidFill>
            </a:endParaRPr>
          </a:p>
        </p:txBody>
      </p:sp>
      <p:sp>
        <p:nvSpPr>
          <p:cNvPr id="64" name="Google Shape;64;p13"/>
          <p:cNvSpPr txBox="1"/>
          <p:nvPr>
            <p:ph idx="2" type="body"/>
          </p:nvPr>
        </p:nvSpPr>
        <p:spPr>
          <a:xfrm>
            <a:off x="1556175" y="3677325"/>
            <a:ext cx="66168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64D79"/>
                </a:solidFill>
              </a:rPr>
              <a:t>More info on how to use this template at </a:t>
            </a:r>
            <a:r>
              <a:rPr b="1" lang="en" sz="1200" u="sng">
                <a:solidFill>
                  <a:srgbClr val="A64D79"/>
                </a:solidFill>
                <a:hlinkClick r:id="rId4"/>
              </a:rPr>
              <a:t>www.slidescarnival.com/help-use-presentation-template</a:t>
            </a:r>
            <a:endParaRPr b="1" sz="12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64D79"/>
                </a:solidFill>
              </a:rPr>
              <a:t>This template is free to use under </a:t>
            </a:r>
            <a:r>
              <a:rPr lang="en" sz="1200" u="sng">
                <a:solidFill>
                  <a:srgbClr val="A64D79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A64D79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64D79"/>
              </a:solidFill>
            </a:endParaRPr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/>
          <p:nvPr/>
        </p:nvSpPr>
        <p:spPr>
          <a:xfrm>
            <a:off x="5107399" y="865099"/>
            <a:ext cx="1701055" cy="3413314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>
              <a:alpha val="96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1"/>
          <p:cNvSpPr txBox="1"/>
          <p:nvPr>
            <p:ph idx="4294967295" type="body"/>
          </p:nvPr>
        </p:nvSpPr>
        <p:spPr>
          <a:xfrm>
            <a:off x="1761225" y="823550"/>
            <a:ext cx="2172900" cy="22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ANDROID PROJECT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26" name="Google Shape;226;p31"/>
          <p:cNvSpPr/>
          <p:nvPr/>
        </p:nvSpPr>
        <p:spPr>
          <a:xfrm>
            <a:off x="5183893" y="1151352"/>
            <a:ext cx="1548000" cy="27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Tinos"/>
                <a:ea typeface="Tinos"/>
                <a:cs typeface="Tinos"/>
                <a:sym typeface="Tinos"/>
              </a:rPr>
              <a:t>Place your screenshot here</a:t>
            </a:r>
            <a:endParaRPr sz="1000">
              <a:solidFill>
                <a:srgbClr val="999999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27" name="Google Shape;227;p31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/>
          <p:nvPr/>
        </p:nvSpPr>
        <p:spPr>
          <a:xfrm>
            <a:off x="5073625" y="937025"/>
            <a:ext cx="1565205" cy="3293859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0000">
              <a:alpha val="96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2"/>
          <p:cNvSpPr/>
          <p:nvPr/>
        </p:nvSpPr>
        <p:spPr>
          <a:xfrm>
            <a:off x="5184261" y="1412238"/>
            <a:ext cx="1335300" cy="23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Tinos"/>
                <a:ea typeface="Tinos"/>
                <a:cs typeface="Tinos"/>
                <a:sym typeface="Tinos"/>
              </a:rPr>
              <a:t>Place your screenshot here</a:t>
            </a:r>
            <a:endParaRPr sz="1000">
              <a:solidFill>
                <a:srgbClr val="999999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34" name="Google Shape;234;p32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32"/>
          <p:cNvSpPr txBox="1"/>
          <p:nvPr>
            <p:ph idx="4294967295" type="body"/>
          </p:nvPr>
        </p:nvSpPr>
        <p:spPr>
          <a:xfrm>
            <a:off x="1761225" y="823550"/>
            <a:ext cx="2172900" cy="22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iPHONE PROJECT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/>
          <p:nvPr/>
        </p:nvSpPr>
        <p:spPr>
          <a:xfrm>
            <a:off x="4743075" y="751911"/>
            <a:ext cx="2511622" cy="3552068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0000">
              <a:alpha val="96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>
            <a:off x="4916383" y="1078742"/>
            <a:ext cx="2174700" cy="29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Tinos"/>
                <a:ea typeface="Tinos"/>
                <a:cs typeface="Tinos"/>
                <a:sym typeface="Tinos"/>
              </a:rPr>
              <a:t>Place your screenshot here</a:t>
            </a:r>
            <a:endParaRPr sz="1000">
              <a:solidFill>
                <a:srgbClr val="999999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42" name="Google Shape;242;p33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3"/>
          <p:cNvSpPr txBox="1"/>
          <p:nvPr>
            <p:ph idx="4294967295" type="body"/>
          </p:nvPr>
        </p:nvSpPr>
        <p:spPr>
          <a:xfrm>
            <a:off x="1761225" y="823550"/>
            <a:ext cx="2172900" cy="22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TABLET PROJECT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/>
          <p:nvPr/>
        </p:nvSpPr>
        <p:spPr>
          <a:xfrm>
            <a:off x="3995025" y="996062"/>
            <a:ext cx="3993203" cy="3108754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>
              <a:alpha val="96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4"/>
          <p:cNvSpPr/>
          <p:nvPr/>
        </p:nvSpPr>
        <p:spPr>
          <a:xfrm>
            <a:off x="4162131" y="1161154"/>
            <a:ext cx="3659100" cy="23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Tinos"/>
                <a:ea typeface="Tinos"/>
                <a:cs typeface="Tinos"/>
                <a:sym typeface="Tinos"/>
              </a:rPr>
              <a:t>Place your screenshot here</a:t>
            </a:r>
            <a:endParaRPr sz="1000">
              <a:solidFill>
                <a:srgbClr val="999999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50" name="Google Shape;250;p34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34"/>
          <p:cNvSpPr txBox="1"/>
          <p:nvPr>
            <p:ph idx="4294967295" type="body"/>
          </p:nvPr>
        </p:nvSpPr>
        <p:spPr>
          <a:xfrm>
            <a:off x="1761225" y="823550"/>
            <a:ext cx="2172900" cy="22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DESKTOP PROJECT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5"/>
          <p:cNvSpPr/>
          <p:nvPr/>
        </p:nvSpPr>
        <p:spPr>
          <a:xfrm>
            <a:off x="5051925" y="1082904"/>
            <a:ext cx="2956500" cy="2956500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hoto-1434030216411-0b793f4b4173.jpg" id="258" name="Google Shape;2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700" y="1158825"/>
            <a:ext cx="2746650" cy="2746650"/>
          </a:xfrm>
          <a:prstGeom prst="rect">
            <a:avLst/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59" name="Google Shape;259;p35"/>
          <p:cNvSpPr txBox="1"/>
          <p:nvPr>
            <p:ph idx="4294967295" type="ctrTitle"/>
          </p:nvPr>
        </p:nvSpPr>
        <p:spPr>
          <a:xfrm>
            <a:off x="1544775" y="1049950"/>
            <a:ext cx="3234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260" name="Google Shape;260;p35"/>
          <p:cNvSpPr txBox="1"/>
          <p:nvPr>
            <p:ph idx="4294967295" type="subTitle"/>
          </p:nvPr>
        </p:nvSpPr>
        <p:spPr>
          <a:xfrm>
            <a:off x="1544700" y="2249575"/>
            <a:ext cx="32343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Any questions?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 &amp; user@mail.me</a:t>
            </a:r>
            <a:endParaRPr b="1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66" name="Google Shape;266;p36"/>
          <p:cNvSpPr txBox="1"/>
          <p:nvPr>
            <p:ph idx="1" type="body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5212A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25212A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2400"/>
              <a:buChar char="◈"/>
            </a:pPr>
            <a:r>
              <a:rPr lang="en" sz="2400">
                <a:solidFill>
                  <a:srgbClr val="25212A"/>
                </a:solidFill>
              </a:rPr>
              <a:t>Presentation template by </a:t>
            </a:r>
            <a:r>
              <a:rPr lang="en" sz="2400" u="sng">
                <a:solidFill>
                  <a:srgbClr val="25212A"/>
                </a:solidFill>
                <a:hlinkClick r:id="rId3"/>
              </a:rPr>
              <a:t>SlidesCarnival</a:t>
            </a:r>
            <a:endParaRPr sz="2400">
              <a:solidFill>
                <a:srgbClr val="25212A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Char char="◈"/>
            </a:pPr>
            <a:r>
              <a:rPr lang="en" sz="2400">
                <a:solidFill>
                  <a:srgbClr val="25212A"/>
                </a:solidFill>
              </a:rPr>
              <a:t>Photographs by </a:t>
            </a:r>
            <a:r>
              <a:rPr lang="en" sz="2400" u="sng">
                <a:solidFill>
                  <a:srgbClr val="25212A"/>
                </a:solidFill>
                <a:hlinkClick r:id="rId4"/>
              </a:rPr>
              <a:t>Unsplash</a:t>
            </a:r>
            <a:endParaRPr sz="2400">
              <a:solidFill>
                <a:srgbClr val="25212A"/>
              </a:solidFill>
            </a:endParaRPr>
          </a:p>
        </p:txBody>
      </p:sp>
      <p:sp>
        <p:nvSpPr>
          <p:cNvPr id="267" name="Google Shape;267;p36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73" name="Google Shape;273;p37"/>
          <p:cNvSpPr txBox="1"/>
          <p:nvPr>
            <p:ph idx="1" type="body"/>
          </p:nvPr>
        </p:nvSpPr>
        <p:spPr>
          <a:xfrm>
            <a:off x="1556175" y="1486300"/>
            <a:ext cx="7130700" cy="23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5212A"/>
                </a:solidFill>
              </a:rPr>
              <a:t>This presentation uses the following typographies and colors:</a:t>
            </a:r>
            <a:endParaRPr sz="1400">
              <a:solidFill>
                <a:srgbClr val="25212A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1400"/>
              <a:buChar char="◈"/>
            </a:pPr>
            <a:r>
              <a:rPr lang="en" sz="1400">
                <a:solidFill>
                  <a:srgbClr val="25212A"/>
                </a:solidFill>
              </a:rPr>
              <a:t>Titles: </a:t>
            </a:r>
            <a:r>
              <a:rPr b="1" lang="en" sz="1400">
                <a:solidFill>
                  <a:srgbClr val="25212A"/>
                </a:solidFill>
              </a:rPr>
              <a:t>Oswald</a:t>
            </a:r>
            <a:endParaRPr b="1" sz="1400">
              <a:solidFill>
                <a:srgbClr val="25212A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400"/>
              <a:buChar char="◈"/>
            </a:pPr>
            <a:r>
              <a:rPr lang="en" sz="1400">
                <a:solidFill>
                  <a:srgbClr val="25212A"/>
                </a:solidFill>
              </a:rPr>
              <a:t>Body copy: </a:t>
            </a:r>
            <a:r>
              <a:rPr b="1" lang="en" sz="1400">
                <a:solidFill>
                  <a:srgbClr val="25212A"/>
                </a:solidFill>
              </a:rPr>
              <a:t>Tinos</a:t>
            </a:r>
            <a:endParaRPr b="1" sz="1400">
              <a:solidFill>
                <a:srgbClr val="25212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5212A"/>
                </a:solidFill>
              </a:rPr>
              <a:t>You can download the fonts on th</a:t>
            </a:r>
            <a:r>
              <a:rPr lang="en" sz="1400"/>
              <a:t>e</a:t>
            </a:r>
            <a:r>
              <a:rPr lang="en" sz="1400">
                <a:solidFill>
                  <a:srgbClr val="25212A"/>
                </a:solidFill>
              </a:rPr>
              <a:t>se pages:</a:t>
            </a:r>
            <a:endParaRPr sz="1400">
              <a:solidFill>
                <a:srgbClr val="25212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25212A"/>
                </a:solidFill>
                <a:hlinkClick r:id="rId3"/>
              </a:rPr>
              <a:t>https://www.fontsquirrel.com/fonts/oswald</a:t>
            </a:r>
            <a:r>
              <a:rPr lang="en" sz="1400">
                <a:solidFill>
                  <a:srgbClr val="25212A"/>
                </a:solidFill>
              </a:rPr>
              <a:t> · </a:t>
            </a:r>
            <a:r>
              <a:rPr lang="en" sz="1400" u="sng">
                <a:solidFill>
                  <a:srgbClr val="25212A"/>
                </a:solidFill>
                <a:hlinkClick r:id="rId4"/>
              </a:rPr>
              <a:t>https://www.fontsquirrel.com/fonts/tinos</a:t>
            </a:r>
            <a:endParaRPr b="1" sz="1400">
              <a:solidFill>
                <a:srgbClr val="25212A"/>
              </a:solidFill>
            </a:endParaRPr>
          </a:p>
        </p:txBody>
      </p:sp>
      <p:sp>
        <p:nvSpPr>
          <p:cNvPr id="274" name="Google Shape;274;p37"/>
          <p:cNvSpPr txBox="1"/>
          <p:nvPr/>
        </p:nvSpPr>
        <p:spPr>
          <a:xfrm>
            <a:off x="1556175" y="3638250"/>
            <a:ext cx="64245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75" name="Google Shape;275;p37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4A7D6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/>
        </p:nvSpPr>
        <p:spPr>
          <a:xfrm>
            <a:off x="6248575" y="616875"/>
            <a:ext cx="20772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SlidesCarnival icons are editable shapes</a:t>
            </a:r>
            <a:r>
              <a:rPr lang="en" sz="9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. </a:t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This means that you can:</a:t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900"/>
              <a:buFont typeface="Tinos"/>
              <a:buChar char="●"/>
            </a:pPr>
            <a:r>
              <a:rPr lang="en" sz="9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Resize them without losing quality.</a:t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900"/>
              <a:buFont typeface="Tinos"/>
              <a:buChar char="●"/>
            </a:pPr>
            <a:r>
              <a:rPr lang="en" sz="9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Change fill color and opacity.</a:t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Isn’t that nice? :)</a:t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Examples:</a:t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81" name="Google Shape;281;p38"/>
          <p:cNvSpPr/>
          <p:nvPr/>
        </p:nvSpPr>
        <p:spPr>
          <a:xfrm>
            <a:off x="1631118" y="675950"/>
            <a:ext cx="295481" cy="379114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8"/>
          <p:cNvSpPr/>
          <p:nvPr/>
        </p:nvSpPr>
        <p:spPr>
          <a:xfrm>
            <a:off x="2085393" y="728902"/>
            <a:ext cx="315240" cy="266895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8"/>
          <p:cNvSpPr/>
          <p:nvPr/>
        </p:nvSpPr>
        <p:spPr>
          <a:xfrm>
            <a:off x="2553554" y="729731"/>
            <a:ext cx="305965" cy="270263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8"/>
          <p:cNvSpPr/>
          <p:nvPr/>
        </p:nvSpPr>
        <p:spPr>
          <a:xfrm>
            <a:off x="3048174" y="722599"/>
            <a:ext cx="249242" cy="279918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8"/>
          <p:cNvSpPr/>
          <p:nvPr/>
        </p:nvSpPr>
        <p:spPr>
          <a:xfrm>
            <a:off x="3528079" y="720077"/>
            <a:ext cx="212262" cy="282440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8"/>
          <p:cNvSpPr/>
          <p:nvPr/>
        </p:nvSpPr>
        <p:spPr>
          <a:xfrm>
            <a:off x="3933185" y="716709"/>
            <a:ext cx="327849" cy="28959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8"/>
          <p:cNvSpPr/>
          <p:nvPr/>
        </p:nvSpPr>
        <p:spPr>
          <a:xfrm>
            <a:off x="4421518" y="699473"/>
            <a:ext cx="281179" cy="324896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8"/>
          <p:cNvSpPr/>
          <p:nvPr/>
        </p:nvSpPr>
        <p:spPr>
          <a:xfrm>
            <a:off x="4863186" y="720492"/>
            <a:ext cx="327418" cy="286223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8"/>
          <p:cNvSpPr/>
          <p:nvPr/>
        </p:nvSpPr>
        <p:spPr>
          <a:xfrm>
            <a:off x="5345198" y="725535"/>
            <a:ext cx="289591" cy="276135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8"/>
          <p:cNvSpPr/>
          <p:nvPr/>
        </p:nvSpPr>
        <p:spPr>
          <a:xfrm>
            <a:off x="5814188" y="718816"/>
            <a:ext cx="281179" cy="287069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8"/>
          <p:cNvSpPr/>
          <p:nvPr/>
        </p:nvSpPr>
        <p:spPr>
          <a:xfrm>
            <a:off x="1634485" y="1144940"/>
            <a:ext cx="291266" cy="360615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8"/>
          <p:cNvSpPr/>
          <p:nvPr/>
        </p:nvSpPr>
        <p:spPr>
          <a:xfrm>
            <a:off x="2098847" y="1144940"/>
            <a:ext cx="291266" cy="360615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8"/>
          <p:cNvSpPr/>
          <p:nvPr/>
        </p:nvSpPr>
        <p:spPr>
          <a:xfrm>
            <a:off x="2555229" y="1199153"/>
            <a:ext cx="300507" cy="258483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8"/>
          <p:cNvSpPr/>
          <p:nvPr/>
        </p:nvSpPr>
        <p:spPr>
          <a:xfrm>
            <a:off x="3019176" y="1173091"/>
            <a:ext cx="300092" cy="303875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8"/>
          <p:cNvSpPr/>
          <p:nvPr/>
        </p:nvSpPr>
        <p:spPr>
          <a:xfrm>
            <a:off x="3485645" y="1192849"/>
            <a:ext cx="297571" cy="263112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8"/>
          <p:cNvSpPr/>
          <p:nvPr/>
        </p:nvSpPr>
        <p:spPr>
          <a:xfrm>
            <a:off x="3955050" y="1192849"/>
            <a:ext cx="288744" cy="266048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8"/>
          <p:cNvSpPr/>
          <p:nvPr/>
        </p:nvSpPr>
        <p:spPr>
          <a:xfrm>
            <a:off x="4426976" y="1195785"/>
            <a:ext cx="267741" cy="260176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8"/>
          <p:cNvSpPr/>
          <p:nvPr/>
        </p:nvSpPr>
        <p:spPr>
          <a:xfrm>
            <a:off x="4876640" y="1181070"/>
            <a:ext cx="296724" cy="290852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8"/>
          <p:cNvSpPr/>
          <p:nvPr/>
        </p:nvSpPr>
        <p:spPr>
          <a:xfrm>
            <a:off x="5310743" y="1149136"/>
            <a:ext cx="362291" cy="356833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8"/>
          <p:cNvSpPr/>
          <p:nvPr/>
        </p:nvSpPr>
        <p:spPr>
          <a:xfrm>
            <a:off x="5783929" y="1161744"/>
            <a:ext cx="339595" cy="324481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8"/>
          <p:cNvSpPr/>
          <p:nvPr/>
        </p:nvSpPr>
        <p:spPr>
          <a:xfrm>
            <a:off x="1611360" y="1676536"/>
            <a:ext cx="332893" cy="236219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8"/>
          <p:cNvSpPr/>
          <p:nvPr/>
        </p:nvSpPr>
        <p:spPr>
          <a:xfrm>
            <a:off x="2077414" y="1631995"/>
            <a:ext cx="330354" cy="319852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8"/>
          <p:cNvSpPr/>
          <p:nvPr/>
        </p:nvSpPr>
        <p:spPr>
          <a:xfrm>
            <a:off x="2553969" y="1646278"/>
            <a:ext cx="297571" cy="300524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8"/>
          <p:cNvSpPr/>
          <p:nvPr/>
        </p:nvSpPr>
        <p:spPr>
          <a:xfrm>
            <a:off x="3015394" y="1637038"/>
            <a:ext cx="310180" cy="309333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8"/>
          <p:cNvSpPr/>
          <p:nvPr/>
        </p:nvSpPr>
        <p:spPr>
          <a:xfrm>
            <a:off x="3489842" y="1646709"/>
            <a:ext cx="288744" cy="290005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8"/>
          <p:cNvSpPr/>
          <p:nvPr/>
        </p:nvSpPr>
        <p:spPr>
          <a:xfrm>
            <a:off x="3967225" y="1612669"/>
            <a:ext cx="263112" cy="357662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8"/>
          <p:cNvSpPr/>
          <p:nvPr/>
        </p:nvSpPr>
        <p:spPr>
          <a:xfrm>
            <a:off x="4396717" y="1683686"/>
            <a:ext cx="330354" cy="213091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8"/>
          <p:cNvSpPr/>
          <p:nvPr/>
        </p:nvSpPr>
        <p:spPr>
          <a:xfrm>
            <a:off x="4874947" y="1638298"/>
            <a:ext cx="304307" cy="307658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8"/>
          <p:cNvSpPr/>
          <p:nvPr/>
        </p:nvSpPr>
        <p:spPr>
          <a:xfrm>
            <a:off x="5338479" y="1626537"/>
            <a:ext cx="305982" cy="318159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8"/>
          <p:cNvSpPr/>
          <p:nvPr/>
        </p:nvSpPr>
        <p:spPr>
          <a:xfrm>
            <a:off x="5788558" y="1635777"/>
            <a:ext cx="327418" cy="306811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1650029" y="2114421"/>
            <a:ext cx="256393" cy="279935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8"/>
          <p:cNvSpPr/>
          <p:nvPr/>
        </p:nvSpPr>
        <p:spPr>
          <a:xfrm>
            <a:off x="2103044" y="2114853"/>
            <a:ext cx="273631" cy="275289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8"/>
          <p:cNvSpPr/>
          <p:nvPr/>
        </p:nvSpPr>
        <p:spPr>
          <a:xfrm>
            <a:off x="2572880" y="2114853"/>
            <a:ext cx="273614" cy="275289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8"/>
          <p:cNvSpPr/>
          <p:nvPr/>
        </p:nvSpPr>
        <p:spPr>
          <a:xfrm>
            <a:off x="3033459" y="2114853"/>
            <a:ext cx="273199" cy="275289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8"/>
          <p:cNvSpPr/>
          <p:nvPr/>
        </p:nvSpPr>
        <p:spPr>
          <a:xfrm>
            <a:off x="3561274" y="2071986"/>
            <a:ext cx="147542" cy="363983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8"/>
          <p:cNvSpPr/>
          <p:nvPr/>
        </p:nvSpPr>
        <p:spPr>
          <a:xfrm>
            <a:off x="4034478" y="2074508"/>
            <a:ext cx="127782" cy="359769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8"/>
          <p:cNvSpPr/>
          <p:nvPr/>
        </p:nvSpPr>
        <p:spPr>
          <a:xfrm>
            <a:off x="4503037" y="2114421"/>
            <a:ext cx="116434" cy="275721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8"/>
          <p:cNvSpPr/>
          <p:nvPr/>
        </p:nvSpPr>
        <p:spPr>
          <a:xfrm>
            <a:off x="4890508" y="2110639"/>
            <a:ext cx="271092" cy="287069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8"/>
          <p:cNvSpPr/>
          <p:nvPr/>
        </p:nvSpPr>
        <p:spPr>
          <a:xfrm>
            <a:off x="5343523" y="2118203"/>
            <a:ext cx="297156" cy="274460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8"/>
          <p:cNvSpPr/>
          <p:nvPr/>
        </p:nvSpPr>
        <p:spPr>
          <a:xfrm>
            <a:off x="5813342" y="2071555"/>
            <a:ext cx="273199" cy="327849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8"/>
          <p:cNvSpPr/>
          <p:nvPr/>
        </p:nvSpPr>
        <p:spPr>
          <a:xfrm>
            <a:off x="1727783" y="2548955"/>
            <a:ext cx="100457" cy="339612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8"/>
          <p:cNvSpPr/>
          <p:nvPr/>
        </p:nvSpPr>
        <p:spPr>
          <a:xfrm>
            <a:off x="2133302" y="2536347"/>
            <a:ext cx="217305" cy="363983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8"/>
          <p:cNvSpPr/>
          <p:nvPr/>
        </p:nvSpPr>
        <p:spPr>
          <a:xfrm>
            <a:off x="2566145" y="2536347"/>
            <a:ext cx="284547" cy="363983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8"/>
          <p:cNvSpPr/>
          <p:nvPr/>
        </p:nvSpPr>
        <p:spPr>
          <a:xfrm>
            <a:off x="3459998" y="2598125"/>
            <a:ext cx="343395" cy="191656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8"/>
          <p:cNvSpPr/>
          <p:nvPr/>
        </p:nvSpPr>
        <p:spPr>
          <a:xfrm>
            <a:off x="3002355" y="2558195"/>
            <a:ext cx="333307" cy="315240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8"/>
          <p:cNvSpPr/>
          <p:nvPr/>
        </p:nvSpPr>
        <p:spPr>
          <a:xfrm>
            <a:off x="3948746" y="2566192"/>
            <a:ext cx="295049" cy="297571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8"/>
          <p:cNvSpPr/>
          <p:nvPr/>
        </p:nvSpPr>
        <p:spPr>
          <a:xfrm>
            <a:off x="4411847" y="2568713"/>
            <a:ext cx="298832" cy="297571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8"/>
          <p:cNvSpPr/>
          <p:nvPr/>
        </p:nvSpPr>
        <p:spPr>
          <a:xfrm>
            <a:off x="4835034" y="2568713"/>
            <a:ext cx="389184" cy="31480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8"/>
          <p:cNvSpPr/>
          <p:nvPr/>
        </p:nvSpPr>
        <p:spPr>
          <a:xfrm>
            <a:off x="5372520" y="2556105"/>
            <a:ext cx="234111" cy="325725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8"/>
          <p:cNvSpPr/>
          <p:nvPr/>
        </p:nvSpPr>
        <p:spPr>
          <a:xfrm>
            <a:off x="5838989" y="2572495"/>
            <a:ext cx="228636" cy="313116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8"/>
          <p:cNvSpPr/>
          <p:nvPr/>
        </p:nvSpPr>
        <p:spPr>
          <a:xfrm>
            <a:off x="1620617" y="3053246"/>
            <a:ext cx="330354" cy="261437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8"/>
          <p:cNvSpPr/>
          <p:nvPr/>
        </p:nvSpPr>
        <p:spPr>
          <a:xfrm>
            <a:off x="2081611" y="3072573"/>
            <a:ext cx="321959" cy="218566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8"/>
          <p:cNvSpPr/>
          <p:nvPr/>
        </p:nvSpPr>
        <p:spPr>
          <a:xfrm>
            <a:off x="2555229" y="3063333"/>
            <a:ext cx="305551" cy="238740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8"/>
          <p:cNvSpPr/>
          <p:nvPr/>
        </p:nvSpPr>
        <p:spPr>
          <a:xfrm>
            <a:off x="3017484" y="3057029"/>
            <a:ext cx="307675" cy="250089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8"/>
          <p:cNvSpPr/>
          <p:nvPr/>
        </p:nvSpPr>
        <p:spPr>
          <a:xfrm>
            <a:off x="3498253" y="3036856"/>
            <a:ext cx="277811" cy="280333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8"/>
          <p:cNvSpPr/>
          <p:nvPr/>
        </p:nvSpPr>
        <p:spPr>
          <a:xfrm>
            <a:off x="3937399" y="3072158"/>
            <a:ext cx="313962" cy="231175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8"/>
          <p:cNvSpPr/>
          <p:nvPr/>
        </p:nvSpPr>
        <p:spPr>
          <a:xfrm>
            <a:off x="4402607" y="3072158"/>
            <a:ext cx="313548" cy="231175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8"/>
          <p:cNvSpPr/>
          <p:nvPr/>
        </p:nvSpPr>
        <p:spPr>
          <a:xfrm>
            <a:off x="4875379" y="3049464"/>
            <a:ext cx="302182" cy="264787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8"/>
          <p:cNvSpPr/>
          <p:nvPr/>
        </p:nvSpPr>
        <p:spPr>
          <a:xfrm>
            <a:off x="5324179" y="3017530"/>
            <a:ext cx="331632" cy="334137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5812513" y="3036442"/>
            <a:ext cx="284115" cy="287898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8"/>
          <p:cNvSpPr/>
          <p:nvPr/>
        </p:nvSpPr>
        <p:spPr>
          <a:xfrm>
            <a:off x="1615988" y="3488610"/>
            <a:ext cx="323635" cy="315223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2066067" y="3539455"/>
            <a:ext cx="345070" cy="21100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2611532" y="3467177"/>
            <a:ext cx="202606" cy="345485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8"/>
          <p:cNvSpPr/>
          <p:nvPr/>
        </p:nvSpPr>
        <p:spPr>
          <a:xfrm>
            <a:off x="3046913" y="3500371"/>
            <a:ext cx="254286" cy="319023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8"/>
          <p:cNvSpPr/>
          <p:nvPr/>
        </p:nvSpPr>
        <p:spPr>
          <a:xfrm>
            <a:off x="3491949" y="3524758"/>
            <a:ext cx="286223" cy="248810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8"/>
          <p:cNvSpPr/>
          <p:nvPr/>
        </p:nvSpPr>
        <p:spPr>
          <a:xfrm>
            <a:off x="3954618" y="3502478"/>
            <a:ext cx="287069" cy="287483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8"/>
          <p:cNvSpPr/>
          <p:nvPr/>
        </p:nvSpPr>
        <p:spPr>
          <a:xfrm>
            <a:off x="4417736" y="3498696"/>
            <a:ext cx="289159" cy="295895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8"/>
          <p:cNvSpPr/>
          <p:nvPr/>
        </p:nvSpPr>
        <p:spPr>
          <a:xfrm>
            <a:off x="4859818" y="3501632"/>
            <a:ext cx="333722" cy="282025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8"/>
          <p:cNvSpPr/>
          <p:nvPr/>
        </p:nvSpPr>
        <p:spPr>
          <a:xfrm>
            <a:off x="5338479" y="3495760"/>
            <a:ext cx="303875" cy="300092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8"/>
          <p:cNvSpPr/>
          <p:nvPr/>
        </p:nvSpPr>
        <p:spPr>
          <a:xfrm>
            <a:off x="5810406" y="3481460"/>
            <a:ext cx="291266" cy="325742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1593726" y="4006355"/>
            <a:ext cx="374900" cy="211415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8"/>
          <p:cNvSpPr/>
          <p:nvPr/>
        </p:nvSpPr>
        <p:spPr>
          <a:xfrm>
            <a:off x="2089607" y="3950449"/>
            <a:ext cx="302200" cy="318177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8"/>
          <p:cNvSpPr/>
          <p:nvPr/>
        </p:nvSpPr>
        <p:spPr>
          <a:xfrm>
            <a:off x="2542207" y="3932384"/>
            <a:ext cx="332444" cy="342963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8"/>
          <p:cNvSpPr/>
          <p:nvPr/>
        </p:nvSpPr>
        <p:spPr>
          <a:xfrm>
            <a:off x="3023373" y="3961382"/>
            <a:ext cx="293373" cy="297156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8"/>
          <p:cNvSpPr/>
          <p:nvPr/>
        </p:nvSpPr>
        <p:spPr>
          <a:xfrm>
            <a:off x="3458322" y="3962228"/>
            <a:ext cx="352635" cy="294202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3962182" y="3937013"/>
            <a:ext cx="271938" cy="32909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4368980" y="3933230"/>
            <a:ext cx="390462" cy="354311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4838385" y="3927755"/>
            <a:ext cx="383311" cy="366920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5320397" y="4015595"/>
            <a:ext cx="340873" cy="197546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8"/>
          <p:cNvSpPr/>
          <p:nvPr/>
        </p:nvSpPr>
        <p:spPr>
          <a:xfrm>
            <a:off x="5830578" y="3979447"/>
            <a:ext cx="254286" cy="279089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8"/>
          <p:cNvSpPr/>
          <p:nvPr/>
        </p:nvSpPr>
        <p:spPr>
          <a:xfrm>
            <a:off x="6350992" y="2258604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8"/>
          <p:cNvSpPr/>
          <p:nvPr/>
        </p:nvSpPr>
        <p:spPr>
          <a:xfrm>
            <a:off x="6401712" y="2987019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8"/>
          <p:cNvSpPr/>
          <p:nvPr/>
        </p:nvSpPr>
        <p:spPr>
          <a:xfrm>
            <a:off x="6535708" y="2469458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8"/>
          <p:cNvSpPr/>
          <p:nvPr/>
        </p:nvSpPr>
        <p:spPr>
          <a:xfrm>
            <a:off x="6846947" y="3495280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8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4A7D6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 txBox="1"/>
          <p:nvPr/>
        </p:nvSpPr>
        <p:spPr>
          <a:xfrm>
            <a:off x="2943600" y="805175"/>
            <a:ext cx="5074500" cy="12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Now you can use any emoji as an icon!</a:t>
            </a:r>
            <a:endParaRPr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And of course it resizes without losing quality and you can change the color.</a:t>
            </a:r>
            <a:endParaRPr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How? Follow Google instructions </a:t>
            </a:r>
            <a:r>
              <a:rPr lang="en" u="sng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  <a:hlinkClick r:id="rId3"/>
              </a:rPr>
              <a:t>https://twitter.com/googledocs/status/730087240156643328</a:t>
            </a:r>
            <a:endParaRPr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371" name="Google Shape;371;p39"/>
          <p:cNvSpPr txBox="1"/>
          <p:nvPr/>
        </p:nvSpPr>
        <p:spPr>
          <a:xfrm>
            <a:off x="1654508" y="2291452"/>
            <a:ext cx="6555600" cy="23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✋👆👉👍👤👦👧👨👩👪💃🏃💑❤😂😉😋😒😭👶😸🐟🍒🍔💣📌📖🔨🎃🎈🎨🏈🏰🌏🔌🔑</a:t>
            </a:r>
            <a:r>
              <a:rPr i="1" lang="en" sz="2400">
                <a:solidFill>
                  <a:srgbClr val="FFFFFF"/>
                </a:solidFill>
                <a:highlight>
                  <a:srgbClr val="25212A"/>
                </a:highlight>
                <a:latin typeface="Tinos"/>
                <a:ea typeface="Tinos"/>
                <a:cs typeface="Tinos"/>
                <a:sym typeface="Tinos"/>
              </a:rPr>
              <a:t> and many more...</a:t>
            </a:r>
            <a:endParaRPr i="1" sz="2400">
              <a:solidFill>
                <a:srgbClr val="FFFFFF"/>
              </a:solidFill>
              <a:highlight>
                <a:srgbClr val="25212A"/>
              </a:highlight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372" name="Google Shape;372;p39"/>
          <p:cNvSpPr txBox="1"/>
          <p:nvPr/>
        </p:nvSpPr>
        <p:spPr>
          <a:xfrm>
            <a:off x="1512150" y="904700"/>
            <a:ext cx="14316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A64D79"/>
                </a:solidFill>
              </a:rPr>
              <a:t>😉</a:t>
            </a:r>
            <a:endParaRPr sz="9600">
              <a:solidFill>
                <a:srgbClr val="A64D79"/>
              </a:solidFill>
            </a:endParaRPr>
          </a:p>
        </p:txBody>
      </p:sp>
      <p:sp>
        <p:nvSpPr>
          <p:cNvPr id="373" name="Google Shape;373;p39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5051925" y="1082904"/>
            <a:ext cx="2956500" cy="2956500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hoto-1434030216411-0b793f4b4173.jpg"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700" y="1158825"/>
            <a:ext cx="2746650" cy="2746650"/>
          </a:xfrm>
          <a:prstGeom prst="rect">
            <a:avLst/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72" name="Google Shape;72;p14"/>
          <p:cNvSpPr txBox="1"/>
          <p:nvPr>
            <p:ph idx="4294967295" type="ctrTitle"/>
          </p:nvPr>
        </p:nvSpPr>
        <p:spPr>
          <a:xfrm>
            <a:off x="1544775" y="1049950"/>
            <a:ext cx="3234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73" name="Google Shape;73;p14"/>
          <p:cNvSpPr txBox="1"/>
          <p:nvPr>
            <p:ph idx="4294967295" type="subTitle"/>
          </p:nvPr>
        </p:nvSpPr>
        <p:spPr>
          <a:xfrm>
            <a:off x="1544700" y="2249575"/>
            <a:ext cx="32343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I am Jayden Smith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b="1" sz="1800"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1809500" y="1476000"/>
            <a:ext cx="61281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r>
              <a:rPr lang="en"/>
              <a:t>Here you have a list of items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◈"/>
            </a:pPr>
            <a:r>
              <a:rPr lang="en"/>
              <a:t>And some text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◈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4294967295" type="ctrTitle"/>
          </p:nvPr>
        </p:nvSpPr>
        <p:spPr>
          <a:xfrm>
            <a:off x="1753075" y="2421550"/>
            <a:ext cx="5637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00" name="Google Shape;100;p18"/>
          <p:cNvSpPr txBox="1"/>
          <p:nvPr>
            <p:ph idx="4294967295" type="subTitle"/>
          </p:nvPr>
        </p:nvSpPr>
        <p:spPr>
          <a:xfrm>
            <a:off x="1753075" y="3335355"/>
            <a:ext cx="5637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666666"/>
                </a:solidFill>
              </a:rPr>
              <a:t>Bring the attention of your audience over a key concept using icons or illustrations</a:t>
            </a:r>
            <a:endParaRPr i="1" sz="1800">
              <a:solidFill>
                <a:srgbClr val="666666"/>
              </a:solidFill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3006036" y="993135"/>
            <a:ext cx="1145591" cy="1160843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2" name="Google Shape;102;p18"/>
          <p:cNvSpPr/>
          <p:nvPr/>
        </p:nvSpPr>
        <p:spPr>
          <a:xfrm rot="1473024">
            <a:off x="1964430" y="1572741"/>
            <a:ext cx="669785" cy="652437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2599316" y="1049975"/>
            <a:ext cx="293240" cy="284954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 rot="2487194">
            <a:off x="2595886" y="2175152"/>
            <a:ext cx="208629" cy="202734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2 OR 3 COLUMNS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1556175" y="1419658"/>
            <a:ext cx="21327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798226" y="1419658"/>
            <a:ext cx="21327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1" name="Google Shape;121;p20"/>
          <p:cNvSpPr txBox="1"/>
          <p:nvPr>
            <p:ph idx="3" type="body"/>
          </p:nvPr>
        </p:nvSpPr>
        <p:spPr>
          <a:xfrm>
            <a:off x="6040277" y="1419658"/>
            <a:ext cx="21327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