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705" r:id="rId3"/>
  </p:sldMasterIdLst>
  <p:notesMasterIdLst>
    <p:notesMasterId r:id="rId5"/>
  </p:notesMasterIdLst>
  <p:handoutMasterIdLst>
    <p:handoutMasterId r:id="rId6"/>
  </p:handoutMasterIdLst>
  <p:sldIdLst>
    <p:sldId id="550145314" r:id="rId4"/>
  </p:sldIdLst>
  <p:sldSz cx="27432000" cy="21945600"/>
  <p:notesSz cx="6858000" cy="9144000"/>
  <p:defaultTextStyle>
    <a:defPPr>
      <a:defRPr lang="en-US"/>
    </a:defPPr>
    <a:lvl1pPr algn="l" defTabSz="1974367" rtl="0" fontAlgn="base">
      <a:spcBef>
        <a:spcPct val="0"/>
      </a:spcBef>
      <a:spcAft>
        <a:spcPct val="0"/>
      </a:spcAft>
      <a:defRPr kern="1200">
        <a:solidFill>
          <a:schemeClr val="tx1"/>
        </a:solidFill>
        <a:latin typeface="Arial" charset="0"/>
        <a:ea typeface="MS PGothic" pitchFamily="34" charset="-128"/>
        <a:cs typeface="+mn-cs"/>
      </a:defRPr>
    </a:lvl1pPr>
    <a:lvl2pPr marL="1974367" algn="l" defTabSz="1974367" rtl="0" fontAlgn="base">
      <a:spcBef>
        <a:spcPct val="0"/>
      </a:spcBef>
      <a:spcAft>
        <a:spcPct val="0"/>
      </a:spcAft>
      <a:defRPr kern="1200">
        <a:solidFill>
          <a:schemeClr val="tx1"/>
        </a:solidFill>
        <a:latin typeface="Arial" charset="0"/>
        <a:ea typeface="MS PGothic" pitchFamily="34" charset="-128"/>
        <a:cs typeface="+mn-cs"/>
      </a:defRPr>
    </a:lvl2pPr>
    <a:lvl3pPr marL="3948729" algn="l" defTabSz="1974367" rtl="0" fontAlgn="base">
      <a:spcBef>
        <a:spcPct val="0"/>
      </a:spcBef>
      <a:spcAft>
        <a:spcPct val="0"/>
      </a:spcAft>
      <a:defRPr kern="1200">
        <a:solidFill>
          <a:schemeClr val="tx1"/>
        </a:solidFill>
        <a:latin typeface="Arial" charset="0"/>
        <a:ea typeface="MS PGothic" pitchFamily="34" charset="-128"/>
        <a:cs typeface="+mn-cs"/>
      </a:defRPr>
    </a:lvl3pPr>
    <a:lvl4pPr marL="5923097" algn="l" defTabSz="1974367" rtl="0" fontAlgn="base">
      <a:spcBef>
        <a:spcPct val="0"/>
      </a:spcBef>
      <a:spcAft>
        <a:spcPct val="0"/>
      </a:spcAft>
      <a:defRPr kern="1200">
        <a:solidFill>
          <a:schemeClr val="tx1"/>
        </a:solidFill>
        <a:latin typeface="Arial" charset="0"/>
        <a:ea typeface="MS PGothic" pitchFamily="34" charset="-128"/>
        <a:cs typeface="+mn-cs"/>
      </a:defRPr>
    </a:lvl4pPr>
    <a:lvl5pPr marL="7897461" algn="l" defTabSz="1974367" rtl="0" fontAlgn="base">
      <a:spcBef>
        <a:spcPct val="0"/>
      </a:spcBef>
      <a:spcAft>
        <a:spcPct val="0"/>
      </a:spcAft>
      <a:defRPr kern="1200">
        <a:solidFill>
          <a:schemeClr val="tx1"/>
        </a:solidFill>
        <a:latin typeface="Arial" charset="0"/>
        <a:ea typeface="MS PGothic" pitchFamily="34" charset="-128"/>
        <a:cs typeface="+mn-cs"/>
      </a:defRPr>
    </a:lvl5pPr>
    <a:lvl6pPr marL="9871827" algn="l" defTabSz="3948729" rtl="0" eaLnBrk="1" latinLnBrk="0" hangingPunct="1">
      <a:defRPr kern="1200">
        <a:solidFill>
          <a:schemeClr val="tx1"/>
        </a:solidFill>
        <a:latin typeface="Arial" charset="0"/>
        <a:ea typeface="MS PGothic" pitchFamily="34" charset="-128"/>
        <a:cs typeface="+mn-cs"/>
      </a:defRPr>
    </a:lvl6pPr>
    <a:lvl7pPr marL="11846190" algn="l" defTabSz="3948729" rtl="0" eaLnBrk="1" latinLnBrk="0" hangingPunct="1">
      <a:defRPr kern="1200">
        <a:solidFill>
          <a:schemeClr val="tx1"/>
        </a:solidFill>
        <a:latin typeface="Arial" charset="0"/>
        <a:ea typeface="MS PGothic" pitchFamily="34" charset="-128"/>
        <a:cs typeface="+mn-cs"/>
      </a:defRPr>
    </a:lvl7pPr>
    <a:lvl8pPr marL="13820557" algn="l" defTabSz="3948729" rtl="0" eaLnBrk="1" latinLnBrk="0" hangingPunct="1">
      <a:defRPr kern="1200">
        <a:solidFill>
          <a:schemeClr val="tx1"/>
        </a:solidFill>
        <a:latin typeface="Arial" charset="0"/>
        <a:ea typeface="MS PGothic" pitchFamily="34" charset="-128"/>
        <a:cs typeface="+mn-cs"/>
      </a:defRPr>
    </a:lvl8pPr>
    <a:lvl9pPr marL="15794919" algn="l" defTabSz="3948729"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6912" userDrawn="1">
          <p15:clr>
            <a:srgbClr val="A4A3A4"/>
          </p15:clr>
        </p15:guide>
        <p15:guide id="2" pos="86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2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5" autoAdjust="0"/>
    <p:restoredTop sz="94660"/>
  </p:normalViewPr>
  <p:slideViewPr>
    <p:cSldViewPr snapToGrid="0" showGuides="1">
      <p:cViewPr varScale="1">
        <p:scale>
          <a:sx n="41" d="100"/>
          <a:sy n="41" d="100"/>
        </p:scale>
        <p:origin x="2448" y="232"/>
      </p:cViewPr>
      <p:guideLst>
        <p:guide orient="horz" pos="6912"/>
        <p:guide pos="8658"/>
      </p:guideLst>
    </p:cSldViewPr>
  </p:slideViewPr>
  <p:notesTextViewPr>
    <p:cViewPr>
      <p:scale>
        <a:sx n="1" d="1"/>
        <a:sy n="1" d="1"/>
      </p:scale>
      <p:origin x="0" y="0"/>
    </p:cViewPr>
  </p:notesTextViewPr>
  <p:notesViewPr>
    <p:cSldViewPr snapToGrid="0" showGuides="1">
      <p:cViewPr varScale="1">
        <p:scale>
          <a:sx n="90" d="100"/>
          <a:sy n="90" d="100"/>
        </p:scale>
        <p:origin x="386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F6C181-B82C-4DB2-B066-5B151E0390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1F826F3-7876-47B3-8114-2597FFE9A3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94459D-4ED9-42C0-9886-E4318E66D659}" type="datetimeFigureOut">
              <a:rPr lang="en-US" smtClean="0"/>
              <a:t>5/15/24</a:t>
            </a:fld>
            <a:endParaRPr lang="en-US"/>
          </a:p>
        </p:txBody>
      </p:sp>
      <p:sp>
        <p:nvSpPr>
          <p:cNvPr id="4" name="Footer Placeholder 3">
            <a:extLst>
              <a:ext uri="{FF2B5EF4-FFF2-40B4-BE49-F238E27FC236}">
                <a16:creationId xmlns:a16="http://schemas.microsoft.com/office/drawing/2014/main" id="{9DD327B3-5476-464E-980C-BBFC7A04D2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490A86-3E8D-4F4E-A788-A326696223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A3890-E2AF-42F7-93E9-CC3045D41984}" type="slidenum">
              <a:rPr lang="en-US" smtClean="0"/>
              <a:t>‹#›</a:t>
            </a:fld>
            <a:endParaRPr lang="en-US"/>
          </a:p>
        </p:txBody>
      </p:sp>
    </p:spTree>
    <p:extLst>
      <p:ext uri="{BB962C8B-B14F-4D97-AF65-F5344CB8AC3E}">
        <p14:creationId xmlns:p14="http://schemas.microsoft.com/office/powerpoint/2010/main" val="1666860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B0D4E3-4240-D348-8158-8C8512241F01}" type="datetimeFigureOut">
              <a:rPr lang="en-US" smtClean="0"/>
              <a:t>5/15/24</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EEC63-ADBB-0446-8D74-4B0083EE59B6}" type="slidenum">
              <a:rPr lang="en-US" smtClean="0"/>
              <a:t>‹#›</a:t>
            </a:fld>
            <a:endParaRPr lang="en-US"/>
          </a:p>
        </p:txBody>
      </p:sp>
    </p:spTree>
    <p:extLst>
      <p:ext uri="{BB962C8B-B14F-4D97-AF65-F5344CB8AC3E}">
        <p14:creationId xmlns:p14="http://schemas.microsoft.com/office/powerpoint/2010/main" val="3425362007"/>
      </p:ext>
    </p:extLst>
  </p:cSld>
  <p:clrMap bg1="lt1" tx1="dk1" bg2="lt2" tx2="dk2" accent1="accent1" accent2="accent2" accent3="accent3" accent4="accent4" accent5="accent5" accent6="accent6" hlink="hlink" folHlink="folHlink"/>
  <p:notesStyle>
    <a:lvl1pPr marL="0" algn="l" defTabSz="822686" rtl="0" eaLnBrk="1" latinLnBrk="0" hangingPunct="1">
      <a:defRPr sz="1080" kern="1200">
        <a:solidFill>
          <a:schemeClr val="tx1"/>
        </a:solidFill>
        <a:latin typeface="+mn-lt"/>
        <a:ea typeface="+mn-ea"/>
        <a:cs typeface="+mn-cs"/>
      </a:defRPr>
    </a:lvl1pPr>
    <a:lvl2pPr marL="411343" algn="l" defTabSz="822686" rtl="0" eaLnBrk="1" latinLnBrk="0" hangingPunct="1">
      <a:defRPr sz="1080" kern="1200">
        <a:solidFill>
          <a:schemeClr val="tx1"/>
        </a:solidFill>
        <a:latin typeface="+mn-lt"/>
        <a:ea typeface="+mn-ea"/>
        <a:cs typeface="+mn-cs"/>
      </a:defRPr>
    </a:lvl2pPr>
    <a:lvl3pPr marL="822686" algn="l" defTabSz="822686" rtl="0" eaLnBrk="1" latinLnBrk="0" hangingPunct="1">
      <a:defRPr sz="1080" kern="1200">
        <a:solidFill>
          <a:schemeClr val="tx1"/>
        </a:solidFill>
        <a:latin typeface="+mn-lt"/>
        <a:ea typeface="+mn-ea"/>
        <a:cs typeface="+mn-cs"/>
      </a:defRPr>
    </a:lvl3pPr>
    <a:lvl4pPr marL="1234028" algn="l" defTabSz="822686" rtl="0" eaLnBrk="1" latinLnBrk="0" hangingPunct="1">
      <a:defRPr sz="1080" kern="1200">
        <a:solidFill>
          <a:schemeClr val="tx1"/>
        </a:solidFill>
        <a:latin typeface="+mn-lt"/>
        <a:ea typeface="+mn-ea"/>
        <a:cs typeface="+mn-cs"/>
      </a:defRPr>
    </a:lvl4pPr>
    <a:lvl5pPr marL="1645370" algn="l" defTabSz="822686" rtl="0" eaLnBrk="1" latinLnBrk="0" hangingPunct="1">
      <a:defRPr sz="1080" kern="1200">
        <a:solidFill>
          <a:schemeClr val="tx1"/>
        </a:solidFill>
        <a:latin typeface="+mn-lt"/>
        <a:ea typeface="+mn-ea"/>
        <a:cs typeface="+mn-cs"/>
      </a:defRPr>
    </a:lvl5pPr>
    <a:lvl6pPr marL="2056713" algn="l" defTabSz="822686" rtl="0" eaLnBrk="1" latinLnBrk="0" hangingPunct="1">
      <a:defRPr sz="1080" kern="1200">
        <a:solidFill>
          <a:schemeClr val="tx1"/>
        </a:solidFill>
        <a:latin typeface="+mn-lt"/>
        <a:ea typeface="+mn-ea"/>
        <a:cs typeface="+mn-cs"/>
      </a:defRPr>
    </a:lvl6pPr>
    <a:lvl7pPr marL="2468055" algn="l" defTabSz="822686" rtl="0" eaLnBrk="1" latinLnBrk="0" hangingPunct="1">
      <a:defRPr sz="1080" kern="1200">
        <a:solidFill>
          <a:schemeClr val="tx1"/>
        </a:solidFill>
        <a:latin typeface="+mn-lt"/>
        <a:ea typeface="+mn-ea"/>
        <a:cs typeface="+mn-cs"/>
      </a:defRPr>
    </a:lvl7pPr>
    <a:lvl8pPr marL="2879398" algn="l" defTabSz="822686" rtl="0" eaLnBrk="1" latinLnBrk="0" hangingPunct="1">
      <a:defRPr sz="1080" kern="1200">
        <a:solidFill>
          <a:schemeClr val="tx1"/>
        </a:solidFill>
        <a:latin typeface="+mn-lt"/>
        <a:ea typeface="+mn-ea"/>
        <a:cs typeface="+mn-cs"/>
      </a:defRPr>
    </a:lvl8pPr>
    <a:lvl9pPr marL="3290740" algn="l" defTabSz="822686" rtl="0" eaLnBrk="1" latinLnBrk="0" hangingPunct="1">
      <a:defRPr sz="10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0188" y="1143000"/>
            <a:ext cx="3857625" cy="3086100"/>
          </a:xfrm>
        </p:spPr>
      </p:sp>
      <p:sp>
        <p:nvSpPr>
          <p:cNvPr id="3" name="Notes Placeholder 2"/>
          <p:cNvSpPr>
            <a:spLocks noGrp="1"/>
          </p:cNvSpPr>
          <p:nvPr>
            <p:ph type="body" idx="1"/>
          </p:nvPr>
        </p:nvSpPr>
        <p:spPr/>
        <p:txBody>
          <a:bodyPr/>
          <a:lstStyle/>
          <a:p>
            <a:r>
              <a:rPr lang="en-US" dirty="0"/>
              <a:t>We are living in very exciting times, we are witnessing how autonomous systems are revolutionizing the world we live in. As robots, or autonomous systems, become more pervasive in our everyday life, we find more and more </a:t>
            </a:r>
            <a:r>
              <a:rPr lang="en-US" dirty="0" err="1"/>
              <a:t>sitations</a:t>
            </a:r>
            <a:r>
              <a:rPr lang="en-US" dirty="0"/>
              <a:t> where, we as humans, must interact with them.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D5971F-2B41-A144-9316-2BE9C73EB9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0318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B9A20FE-6E06-4328-90CF-B411489E016D}"/>
              </a:ext>
            </a:extLst>
          </p:cNvPr>
          <p:cNvSpPr>
            <a:spLocks noGrp="1"/>
          </p:cNvSpPr>
          <p:nvPr>
            <p:ph type="body" sz="quarter" idx="10" hasCustomPrompt="1"/>
          </p:nvPr>
        </p:nvSpPr>
        <p:spPr>
          <a:xfrm>
            <a:off x="879061" y="914404"/>
            <a:ext cx="16872914" cy="1092201"/>
          </a:xfrm>
          <a:prstGeom prst="rect">
            <a:avLst/>
          </a:prstGeom>
        </p:spPr>
        <p:txBody>
          <a:bodyPr lIns="0" rIns="0"/>
          <a:lstStyle>
            <a:lvl1pPr>
              <a:defRPr sz="5500">
                <a:solidFill>
                  <a:schemeClr val="bg1">
                    <a:lumMod val="85000"/>
                    <a:lumOff val="15000"/>
                  </a:schemeClr>
                </a:solidFill>
              </a:defRPr>
            </a:lvl1pPr>
          </a:lstStyle>
          <a:p>
            <a:pPr lvl="0"/>
            <a:r>
              <a:rPr lang="en-US" dirty="0"/>
              <a:t>Title Of Research Poster Should Not Exceed One Line</a:t>
            </a:r>
          </a:p>
        </p:txBody>
      </p:sp>
      <p:sp>
        <p:nvSpPr>
          <p:cNvPr id="16" name="Text Placeholder 15">
            <a:extLst>
              <a:ext uri="{FF2B5EF4-FFF2-40B4-BE49-F238E27FC236}">
                <a16:creationId xmlns:a16="http://schemas.microsoft.com/office/drawing/2014/main" id="{ECBCC92D-CCD5-43FC-82BD-5E9907956AEE}"/>
              </a:ext>
            </a:extLst>
          </p:cNvPr>
          <p:cNvSpPr>
            <a:spLocks noGrp="1"/>
          </p:cNvSpPr>
          <p:nvPr>
            <p:ph type="body" sz="quarter" idx="11" hasCustomPrompt="1"/>
          </p:nvPr>
        </p:nvSpPr>
        <p:spPr>
          <a:xfrm>
            <a:off x="879061" y="2213711"/>
            <a:ext cx="16871582" cy="479426"/>
          </a:xfrm>
          <a:prstGeom prst="rect">
            <a:avLst/>
          </a:prstGeom>
        </p:spPr>
        <p:txBody>
          <a:bodyPr lIns="0" rIns="0"/>
          <a:lstStyle>
            <a:lvl1pPr>
              <a:defRPr sz="1833">
                <a:solidFill>
                  <a:schemeClr val="accent4"/>
                </a:solidFill>
              </a:defRPr>
            </a:lvl1pPr>
          </a:lstStyle>
          <a:p>
            <a:pPr marL="0" marR="0" lvl="0" indent="0" algn="l" defTabSz="762032" rtl="0" eaLnBrk="1" fontAlgn="base" latinLnBrk="0" hangingPunct="1">
              <a:lnSpc>
                <a:spcPct val="90000"/>
              </a:lnSpc>
              <a:spcBef>
                <a:spcPts val="2250"/>
              </a:spcBef>
              <a:spcAft>
                <a:spcPts val="2250"/>
              </a:spcAft>
              <a:buClr>
                <a:schemeClr val="bg2"/>
              </a:buClr>
              <a:buSzPct val="100000"/>
              <a:buFontTx/>
              <a:buNone/>
              <a:tabLst/>
              <a:defRPr/>
            </a:pPr>
            <a:r>
              <a:rPr lang="en-US" dirty="0"/>
              <a:t>Author Name, Author Name, Author Name, Author Name, Author Name</a:t>
            </a:r>
          </a:p>
        </p:txBody>
      </p:sp>
      <p:sp>
        <p:nvSpPr>
          <p:cNvPr id="24" name="Text Placeholder 23">
            <a:extLst>
              <a:ext uri="{FF2B5EF4-FFF2-40B4-BE49-F238E27FC236}">
                <a16:creationId xmlns:a16="http://schemas.microsoft.com/office/drawing/2014/main" id="{7ECF36C5-32FA-4114-B53F-13E5495FC013}"/>
              </a:ext>
            </a:extLst>
          </p:cNvPr>
          <p:cNvSpPr>
            <a:spLocks noGrp="1"/>
          </p:cNvSpPr>
          <p:nvPr>
            <p:ph type="body" sz="quarter" idx="12" hasCustomPrompt="1"/>
          </p:nvPr>
        </p:nvSpPr>
        <p:spPr>
          <a:xfrm>
            <a:off x="879062" y="3579814"/>
            <a:ext cx="8070575" cy="952500"/>
          </a:xfrm>
          <a:prstGeom prst="rect">
            <a:avLst/>
          </a:prstGeom>
        </p:spPr>
        <p:txBody>
          <a:bodyPr lIns="0" tIns="0" rIns="0" bIns="0"/>
          <a:lstStyle>
            <a:lvl1pPr>
              <a:defRPr sz="2834">
                <a:solidFill>
                  <a:schemeClr val="bg1">
                    <a:lumMod val="85000"/>
                    <a:lumOff val="15000"/>
                  </a:schemeClr>
                </a:solidFill>
              </a:defRPr>
            </a:lvl1pPr>
          </a:lstStyle>
          <a:p>
            <a:pPr lvl="0"/>
            <a:r>
              <a:rPr lang="en-US" dirty="0"/>
              <a:t>Headline in 34pt should not extend beyond 2 lines</a:t>
            </a:r>
          </a:p>
        </p:txBody>
      </p:sp>
      <p:sp>
        <p:nvSpPr>
          <p:cNvPr id="6" name="Text Placeholder 5">
            <a:extLst>
              <a:ext uri="{FF2B5EF4-FFF2-40B4-BE49-F238E27FC236}">
                <a16:creationId xmlns:a16="http://schemas.microsoft.com/office/drawing/2014/main" id="{0952501D-B4A7-4951-A638-D5A0F01AFCAE}"/>
              </a:ext>
            </a:extLst>
          </p:cNvPr>
          <p:cNvSpPr>
            <a:spLocks noGrp="1"/>
          </p:cNvSpPr>
          <p:nvPr>
            <p:ph type="body" sz="quarter" idx="15" hasCustomPrompt="1"/>
          </p:nvPr>
        </p:nvSpPr>
        <p:spPr>
          <a:xfrm>
            <a:off x="879062" y="8142806"/>
            <a:ext cx="8071115" cy="2392672"/>
          </a:xfrm>
          <a:prstGeom prst="rect">
            <a:avLst/>
          </a:prstGeom>
        </p:spPr>
        <p:txBody>
          <a:bodyPr lIns="0" tIns="0" rIns="0" bIns="0"/>
          <a:lstStyle>
            <a:lvl1pPr>
              <a:lnSpc>
                <a:spcPct val="100000"/>
              </a:lnSpc>
              <a:spcBef>
                <a:spcPts val="501"/>
              </a:spcBef>
              <a:spcAft>
                <a:spcPts val="501"/>
              </a:spcAft>
              <a:buFontTx/>
              <a:buBlip>
                <a:blip r:embed="rId2"/>
              </a:buBlip>
              <a:defRPr sz="1833">
                <a:solidFill>
                  <a:schemeClr val="accent4"/>
                </a:solidFill>
              </a:defRPr>
            </a:lvl1pPr>
          </a:lstStyle>
          <a:p>
            <a:pPr lvl="0"/>
            <a:r>
              <a:rPr lang="en-US" dirty="0"/>
              <a:t>Bulleted list item</a:t>
            </a:r>
          </a:p>
          <a:p>
            <a:pPr lvl="0"/>
            <a:r>
              <a:rPr lang="en-US" dirty="0"/>
              <a:t>Bulleted list item</a:t>
            </a:r>
          </a:p>
          <a:p>
            <a:pPr lvl="0"/>
            <a:r>
              <a:rPr lang="en-US" dirty="0"/>
              <a:t>Bulleted list item</a:t>
            </a:r>
          </a:p>
          <a:p>
            <a:pPr lvl="0"/>
            <a:r>
              <a:rPr lang="en-US" dirty="0"/>
              <a:t>Bulleted list item</a:t>
            </a:r>
          </a:p>
          <a:p>
            <a:pPr marL="0" marR="0" lvl="0" indent="0" algn="l" defTabSz="762032" rtl="0" eaLnBrk="1" fontAlgn="base" latinLnBrk="0" hangingPunct="1">
              <a:lnSpc>
                <a:spcPct val="100000"/>
              </a:lnSpc>
              <a:spcBef>
                <a:spcPts val="501"/>
              </a:spcBef>
              <a:spcAft>
                <a:spcPts val="501"/>
              </a:spcAft>
              <a:buClr>
                <a:schemeClr val="bg2"/>
              </a:buClr>
              <a:buSzPct val="100000"/>
              <a:buFontTx/>
              <a:buBlip>
                <a:blip r:embed="rId2"/>
              </a:buBlip>
              <a:tabLst/>
              <a:defRPr/>
            </a:pPr>
            <a:r>
              <a:rPr lang="en-US" dirty="0"/>
              <a:t>Bulleted list item</a:t>
            </a:r>
          </a:p>
          <a:p>
            <a:pPr marL="0" marR="0" lvl="0" indent="0" algn="l" defTabSz="762032" rtl="0" eaLnBrk="1" fontAlgn="base" latinLnBrk="0" hangingPunct="1">
              <a:lnSpc>
                <a:spcPct val="100000"/>
              </a:lnSpc>
              <a:spcBef>
                <a:spcPts val="501"/>
              </a:spcBef>
              <a:spcAft>
                <a:spcPts val="501"/>
              </a:spcAft>
              <a:buClr>
                <a:schemeClr val="bg2"/>
              </a:buClr>
              <a:buSzPct val="100000"/>
              <a:buFontTx/>
              <a:buBlip>
                <a:blip r:embed="rId2"/>
              </a:buBlip>
              <a:tabLst/>
              <a:defRPr/>
            </a:pPr>
            <a:endParaRPr lang="en-US" dirty="0"/>
          </a:p>
          <a:p>
            <a:pPr lvl="0"/>
            <a:endParaRPr lang="en-US" dirty="0"/>
          </a:p>
          <a:p>
            <a:pPr lvl="0"/>
            <a:endParaRPr lang="en-US" dirty="0"/>
          </a:p>
        </p:txBody>
      </p:sp>
      <p:sp>
        <p:nvSpPr>
          <p:cNvPr id="14" name="Text Placeholder 23">
            <a:extLst>
              <a:ext uri="{FF2B5EF4-FFF2-40B4-BE49-F238E27FC236}">
                <a16:creationId xmlns:a16="http://schemas.microsoft.com/office/drawing/2014/main" id="{7425A374-D776-49D9-A003-C2F8CF59C6F8}"/>
              </a:ext>
            </a:extLst>
          </p:cNvPr>
          <p:cNvSpPr>
            <a:spLocks noGrp="1"/>
          </p:cNvSpPr>
          <p:nvPr>
            <p:ph type="body" sz="quarter" idx="16" hasCustomPrompt="1"/>
          </p:nvPr>
        </p:nvSpPr>
        <p:spPr>
          <a:xfrm>
            <a:off x="879062" y="11505538"/>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10" name="Picture Placeholder 9">
            <a:extLst>
              <a:ext uri="{FF2B5EF4-FFF2-40B4-BE49-F238E27FC236}">
                <a16:creationId xmlns:a16="http://schemas.microsoft.com/office/drawing/2014/main" id="{9B07FD92-E5E7-48CE-A3BE-0F3EF9113CB6}"/>
              </a:ext>
            </a:extLst>
          </p:cNvPr>
          <p:cNvSpPr>
            <a:spLocks noGrp="1"/>
          </p:cNvSpPr>
          <p:nvPr>
            <p:ph type="pic" sz="quarter" idx="19"/>
          </p:nvPr>
        </p:nvSpPr>
        <p:spPr>
          <a:xfrm>
            <a:off x="878419" y="15579362"/>
            <a:ext cx="8071115" cy="4981941"/>
          </a:xfrm>
          <a:prstGeom prst="rect">
            <a:avLst/>
          </a:prstGeom>
        </p:spPr>
        <p:txBody>
          <a:bodyPr anchor="ctr"/>
          <a:lstStyle>
            <a:lvl1pPr algn="ctr">
              <a:defRPr/>
            </a:lvl1pPr>
          </a:lstStyle>
          <a:p>
            <a:endParaRPr lang="en-US" dirty="0"/>
          </a:p>
        </p:txBody>
      </p:sp>
      <p:sp>
        <p:nvSpPr>
          <p:cNvPr id="25" name="Text Placeholder 23">
            <a:extLst>
              <a:ext uri="{FF2B5EF4-FFF2-40B4-BE49-F238E27FC236}">
                <a16:creationId xmlns:a16="http://schemas.microsoft.com/office/drawing/2014/main" id="{0B22489F-A04E-467F-A466-CCE61BF0AFC1}"/>
              </a:ext>
            </a:extLst>
          </p:cNvPr>
          <p:cNvSpPr>
            <a:spLocks noGrp="1"/>
          </p:cNvSpPr>
          <p:nvPr>
            <p:ph type="body" sz="quarter" idx="20" hasCustomPrompt="1"/>
          </p:nvPr>
        </p:nvSpPr>
        <p:spPr>
          <a:xfrm>
            <a:off x="9680715" y="3579815"/>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39" name="Picture Placeholder 9">
            <a:extLst>
              <a:ext uri="{FF2B5EF4-FFF2-40B4-BE49-F238E27FC236}">
                <a16:creationId xmlns:a16="http://schemas.microsoft.com/office/drawing/2014/main" id="{B500BDF4-0B17-45C8-8B5F-40BA36C0AA22}"/>
              </a:ext>
            </a:extLst>
          </p:cNvPr>
          <p:cNvSpPr>
            <a:spLocks noGrp="1"/>
          </p:cNvSpPr>
          <p:nvPr>
            <p:ph type="pic" sz="quarter" idx="23"/>
          </p:nvPr>
        </p:nvSpPr>
        <p:spPr>
          <a:xfrm>
            <a:off x="18481827" y="3579815"/>
            <a:ext cx="8071115" cy="4981941"/>
          </a:xfrm>
          <a:prstGeom prst="rect">
            <a:avLst/>
          </a:prstGeom>
        </p:spPr>
        <p:txBody>
          <a:bodyPr anchor="ctr"/>
          <a:lstStyle>
            <a:lvl1pPr algn="ctr">
              <a:defRPr/>
            </a:lvl1pPr>
          </a:lstStyle>
          <a:p>
            <a:endParaRPr lang="en-US" dirty="0"/>
          </a:p>
        </p:txBody>
      </p:sp>
      <p:sp>
        <p:nvSpPr>
          <p:cNvPr id="41" name="Text Placeholder 23">
            <a:extLst>
              <a:ext uri="{FF2B5EF4-FFF2-40B4-BE49-F238E27FC236}">
                <a16:creationId xmlns:a16="http://schemas.microsoft.com/office/drawing/2014/main" id="{4D5BBF79-F14F-416A-B018-4F4A02E5C227}"/>
              </a:ext>
            </a:extLst>
          </p:cNvPr>
          <p:cNvSpPr>
            <a:spLocks noGrp="1"/>
          </p:cNvSpPr>
          <p:nvPr>
            <p:ph type="body" sz="quarter" idx="24" hasCustomPrompt="1"/>
          </p:nvPr>
        </p:nvSpPr>
        <p:spPr>
          <a:xfrm>
            <a:off x="18481827" y="9544864"/>
            <a:ext cx="8070575" cy="498702"/>
          </a:xfrm>
          <a:prstGeom prst="rect">
            <a:avLst/>
          </a:prstGeom>
        </p:spPr>
        <p:txBody>
          <a:bodyPr lIns="0" tIns="0" rIns="0" bIns="0"/>
          <a:lstStyle>
            <a:lvl1pPr>
              <a:defRPr sz="2834">
                <a:solidFill>
                  <a:schemeClr val="bg1">
                    <a:lumMod val="85000"/>
                    <a:lumOff val="15000"/>
                  </a:schemeClr>
                </a:solidFill>
              </a:defRPr>
            </a:lvl1pPr>
          </a:lstStyle>
          <a:p>
            <a:pPr lvl="0"/>
            <a:r>
              <a:rPr lang="en-US" dirty="0"/>
              <a:t>Section Header in 34pt Font</a:t>
            </a:r>
          </a:p>
        </p:txBody>
      </p:sp>
      <p:sp>
        <p:nvSpPr>
          <p:cNvPr id="5" name="Text Placeholder 4">
            <a:extLst>
              <a:ext uri="{FF2B5EF4-FFF2-40B4-BE49-F238E27FC236}">
                <a16:creationId xmlns:a16="http://schemas.microsoft.com/office/drawing/2014/main" id="{41CC5C35-0EBD-4188-9A13-40C0C07ABED2}"/>
              </a:ext>
            </a:extLst>
          </p:cNvPr>
          <p:cNvSpPr>
            <a:spLocks noGrp="1"/>
          </p:cNvSpPr>
          <p:nvPr>
            <p:ph type="body" sz="quarter" idx="29" hasCustomPrompt="1"/>
          </p:nvPr>
        </p:nvSpPr>
        <p:spPr>
          <a:xfrm>
            <a:off x="878419" y="4852885"/>
            <a:ext cx="8071115" cy="2979842"/>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4" name="Text Placeholder 4">
            <a:extLst>
              <a:ext uri="{FF2B5EF4-FFF2-40B4-BE49-F238E27FC236}">
                <a16:creationId xmlns:a16="http://schemas.microsoft.com/office/drawing/2014/main" id="{DA23BED9-28C4-4662-9960-E53F56B6E23F}"/>
              </a:ext>
            </a:extLst>
          </p:cNvPr>
          <p:cNvSpPr>
            <a:spLocks noGrp="1"/>
          </p:cNvSpPr>
          <p:nvPr>
            <p:ph type="body" sz="quarter" idx="30" hasCustomPrompt="1"/>
          </p:nvPr>
        </p:nvSpPr>
        <p:spPr>
          <a:xfrm>
            <a:off x="9680174" y="10336700"/>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36" name="Text Placeholder 4">
            <a:extLst>
              <a:ext uri="{FF2B5EF4-FFF2-40B4-BE49-F238E27FC236}">
                <a16:creationId xmlns:a16="http://schemas.microsoft.com/office/drawing/2014/main" id="{9E24A9AC-7DBC-44EA-B57B-C166FE47C0E1}"/>
              </a:ext>
            </a:extLst>
          </p:cNvPr>
          <p:cNvSpPr>
            <a:spLocks noGrp="1"/>
          </p:cNvSpPr>
          <p:nvPr>
            <p:ph type="body" sz="quarter" idx="31" hasCustomPrompt="1"/>
          </p:nvPr>
        </p:nvSpPr>
        <p:spPr>
          <a:xfrm>
            <a:off x="875951" y="13117763"/>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38" name="Text Placeholder 4">
            <a:extLst>
              <a:ext uri="{FF2B5EF4-FFF2-40B4-BE49-F238E27FC236}">
                <a16:creationId xmlns:a16="http://schemas.microsoft.com/office/drawing/2014/main" id="{D7F25FE5-F834-4B6F-93FF-8F2941FFB73C}"/>
              </a:ext>
            </a:extLst>
          </p:cNvPr>
          <p:cNvSpPr>
            <a:spLocks noGrp="1"/>
          </p:cNvSpPr>
          <p:nvPr>
            <p:ph type="body" sz="quarter" idx="32" hasCustomPrompt="1"/>
          </p:nvPr>
        </p:nvSpPr>
        <p:spPr>
          <a:xfrm>
            <a:off x="875950" y="12319094"/>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44" name="Text Placeholder 4">
            <a:extLst>
              <a:ext uri="{FF2B5EF4-FFF2-40B4-BE49-F238E27FC236}">
                <a16:creationId xmlns:a16="http://schemas.microsoft.com/office/drawing/2014/main" id="{3CFFD2CC-DB5E-4736-AD92-4A4D825C1E29}"/>
              </a:ext>
            </a:extLst>
          </p:cNvPr>
          <p:cNvSpPr>
            <a:spLocks noGrp="1"/>
          </p:cNvSpPr>
          <p:nvPr>
            <p:ph type="body" sz="quarter" idx="33" hasCustomPrompt="1"/>
          </p:nvPr>
        </p:nvSpPr>
        <p:spPr>
          <a:xfrm>
            <a:off x="9680071" y="4387521"/>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48" name="Text Placeholder 4">
            <a:extLst>
              <a:ext uri="{FF2B5EF4-FFF2-40B4-BE49-F238E27FC236}">
                <a16:creationId xmlns:a16="http://schemas.microsoft.com/office/drawing/2014/main" id="{24F621C4-9786-4428-A752-9AEF475BE381}"/>
              </a:ext>
            </a:extLst>
          </p:cNvPr>
          <p:cNvSpPr>
            <a:spLocks noGrp="1"/>
          </p:cNvSpPr>
          <p:nvPr>
            <p:ph type="body" sz="quarter" idx="34" hasCustomPrompt="1"/>
          </p:nvPr>
        </p:nvSpPr>
        <p:spPr>
          <a:xfrm>
            <a:off x="18478260" y="11160663"/>
            <a:ext cx="8071115" cy="2156694"/>
          </a:xfrm>
          <a:prstGeom prst="rect">
            <a:avLst/>
          </a:prstGeom>
        </p:spPr>
        <p:txBody>
          <a:bodyPr lIns="0" tIns="0" rIns="0" bIns="0" anchor="t"/>
          <a:lstStyle>
            <a:lvl1pPr>
              <a:lnSpc>
                <a:spcPct val="130000"/>
              </a:lnSpc>
              <a:defRPr sz="1833"/>
            </a:lvl1pPr>
          </a:lstStyle>
          <a:p>
            <a:pPr lvl="0"/>
            <a:r>
              <a:rPr lang="en-US" dirty="0"/>
              <a:t>This section is an example of a paragraph.  When creating sections, regardless of whether you're putting in text or images, always try to align to the edges. This poster canvas is broken into 3 columns, and aligning to the edges will make it much easier for viewers to differentiate sections and read information. </a:t>
            </a:r>
          </a:p>
        </p:txBody>
      </p:sp>
      <p:sp>
        <p:nvSpPr>
          <p:cNvPr id="50" name="Text Placeholder 4">
            <a:extLst>
              <a:ext uri="{FF2B5EF4-FFF2-40B4-BE49-F238E27FC236}">
                <a16:creationId xmlns:a16="http://schemas.microsoft.com/office/drawing/2014/main" id="{5F5371F5-CB1E-4FC4-9D5B-1FBBFCE45E82}"/>
              </a:ext>
            </a:extLst>
          </p:cNvPr>
          <p:cNvSpPr>
            <a:spLocks noGrp="1"/>
          </p:cNvSpPr>
          <p:nvPr>
            <p:ph type="body" sz="quarter" idx="35" hasCustomPrompt="1"/>
          </p:nvPr>
        </p:nvSpPr>
        <p:spPr>
          <a:xfrm>
            <a:off x="18478258" y="10361992"/>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Optional section descriptor in 22pt font</a:t>
            </a:r>
          </a:p>
        </p:txBody>
      </p:sp>
      <p:sp>
        <p:nvSpPr>
          <p:cNvPr id="51" name="Text Placeholder 4">
            <a:extLst>
              <a:ext uri="{FF2B5EF4-FFF2-40B4-BE49-F238E27FC236}">
                <a16:creationId xmlns:a16="http://schemas.microsoft.com/office/drawing/2014/main" id="{0E4F0632-ADE3-42F3-8659-516BA4E60375}"/>
              </a:ext>
            </a:extLst>
          </p:cNvPr>
          <p:cNvSpPr>
            <a:spLocks noGrp="1"/>
          </p:cNvSpPr>
          <p:nvPr>
            <p:ph type="body" sz="quarter" idx="36" hasCustomPrompt="1"/>
          </p:nvPr>
        </p:nvSpPr>
        <p:spPr>
          <a:xfrm>
            <a:off x="18478258" y="16948557"/>
            <a:ext cx="8070572" cy="493768"/>
          </a:xfrm>
          <a:prstGeom prst="rect">
            <a:avLst/>
          </a:prstGeom>
        </p:spPr>
        <p:txBody>
          <a:bodyPr lIns="0" tIns="0" rIns="0" bIns="0" anchor="t"/>
          <a:lstStyle>
            <a:lvl1pPr>
              <a:lnSpc>
                <a:spcPct val="130000"/>
              </a:lnSpc>
              <a:defRPr sz="1833">
                <a:solidFill>
                  <a:schemeClr val="bg1">
                    <a:lumMod val="85000"/>
                    <a:lumOff val="15000"/>
                  </a:schemeClr>
                </a:solidFill>
              </a:defRPr>
            </a:lvl1pPr>
          </a:lstStyle>
          <a:p>
            <a:pPr lvl="0"/>
            <a:r>
              <a:rPr lang="en-US" dirty="0"/>
              <a:t>References</a:t>
            </a:r>
          </a:p>
        </p:txBody>
      </p:sp>
      <p:sp>
        <p:nvSpPr>
          <p:cNvPr id="13" name="Text Placeholder 12">
            <a:extLst>
              <a:ext uri="{FF2B5EF4-FFF2-40B4-BE49-F238E27FC236}">
                <a16:creationId xmlns:a16="http://schemas.microsoft.com/office/drawing/2014/main" id="{215D0DAD-E1B6-474C-9D63-B5C291FC3330}"/>
              </a:ext>
            </a:extLst>
          </p:cNvPr>
          <p:cNvSpPr>
            <a:spLocks noGrp="1"/>
          </p:cNvSpPr>
          <p:nvPr>
            <p:ph type="body" sz="quarter" idx="37" hasCustomPrompt="1"/>
          </p:nvPr>
        </p:nvSpPr>
        <p:spPr>
          <a:xfrm>
            <a:off x="18478501" y="17730877"/>
            <a:ext cx="8069792" cy="3229185"/>
          </a:xfrm>
          <a:prstGeom prst="rect">
            <a:avLst/>
          </a:prstGeom>
        </p:spPr>
        <p:txBody>
          <a:bodyPr wrap="square" lIns="0" tIns="0" rIns="0" bIns="0"/>
          <a:lstStyle>
            <a:lvl1pPr>
              <a:lnSpc>
                <a:spcPct val="100000"/>
              </a:lnSpc>
              <a:spcBef>
                <a:spcPts val="501"/>
              </a:spcBef>
              <a:spcAft>
                <a:spcPts val="501"/>
              </a:spcAft>
              <a:defRPr sz="1250">
                <a:solidFill>
                  <a:schemeClr val="accent4"/>
                </a:solidFill>
              </a:defRPr>
            </a:lvl1pPr>
          </a:lstStyle>
          <a:p>
            <a:pPr lvl="0"/>
            <a:r>
              <a:rPr lang="en-US" dirty="0"/>
              <a:t>References in 15pt font </a:t>
            </a:r>
          </a:p>
          <a:p>
            <a:pPr lvl="0"/>
            <a:r>
              <a:rPr lang="en-US" dirty="0"/>
              <a:t>Homer W Simpson (2013). “Donuts taste good.” In: IEEE 13th </a:t>
            </a:r>
            <a:r>
              <a:rPr lang="en-US" dirty="0" err="1"/>
              <a:t>Internation</a:t>
            </a:r>
            <a:r>
              <a:rPr lang="en-US" dirty="0"/>
              <a:t> Conference on Data Mining. IEEE, pp. 405-409</a:t>
            </a:r>
          </a:p>
          <a:p>
            <a:pPr lvl="0"/>
            <a:r>
              <a:rPr lang="en-US" dirty="0"/>
              <a:t>Marge Simpson (2010). “Blue hair looks nice.”. In: Nature communications 1, p. 622.</a:t>
            </a:r>
          </a:p>
          <a:p>
            <a:pPr lvl="0"/>
            <a:r>
              <a:rPr lang="en-US" dirty="0"/>
              <a:t>Bart Simpson (2013). “Hello”. In: IEEE Simpsons.</a:t>
            </a:r>
          </a:p>
        </p:txBody>
      </p:sp>
      <p:sp>
        <p:nvSpPr>
          <p:cNvPr id="3" name="Text Placeholder 2">
            <a:extLst>
              <a:ext uri="{FF2B5EF4-FFF2-40B4-BE49-F238E27FC236}">
                <a16:creationId xmlns:a16="http://schemas.microsoft.com/office/drawing/2014/main" id="{6C624AD6-D929-4E71-BCB2-21B172670672}"/>
              </a:ext>
            </a:extLst>
          </p:cNvPr>
          <p:cNvSpPr>
            <a:spLocks noGrp="1"/>
          </p:cNvSpPr>
          <p:nvPr>
            <p:ph type="body" sz="quarter" idx="40" hasCustomPrompt="1"/>
          </p:nvPr>
        </p:nvSpPr>
        <p:spPr>
          <a:xfrm>
            <a:off x="875773" y="20660024"/>
            <a:ext cx="8071115" cy="300038"/>
          </a:xfrm>
          <a:prstGeom prst="rect">
            <a:avLst/>
          </a:prstGeom>
        </p:spPr>
        <p:txBody>
          <a:bodyPr/>
          <a:lstStyle>
            <a:lvl1pPr algn="ctr">
              <a:defRPr sz="1250">
                <a:solidFill>
                  <a:schemeClr val="accent5"/>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z="1250" dirty="0"/>
              <a:t>Option caption for images, charts, and graphs</a:t>
            </a:r>
            <a:endParaRPr lang="en-US" dirty="0"/>
          </a:p>
        </p:txBody>
      </p:sp>
      <p:sp>
        <p:nvSpPr>
          <p:cNvPr id="27" name="Text Placeholder 2">
            <a:extLst>
              <a:ext uri="{FF2B5EF4-FFF2-40B4-BE49-F238E27FC236}">
                <a16:creationId xmlns:a16="http://schemas.microsoft.com/office/drawing/2014/main" id="{3552D94B-93A3-4EDE-AABF-CD4BA604E84E}"/>
              </a:ext>
            </a:extLst>
          </p:cNvPr>
          <p:cNvSpPr>
            <a:spLocks noGrp="1"/>
          </p:cNvSpPr>
          <p:nvPr>
            <p:ph type="body" sz="quarter" idx="41" hasCustomPrompt="1"/>
          </p:nvPr>
        </p:nvSpPr>
        <p:spPr>
          <a:xfrm>
            <a:off x="18483426" y="8676493"/>
            <a:ext cx="8071115" cy="300038"/>
          </a:xfrm>
          <a:prstGeom prst="rect">
            <a:avLst/>
          </a:prstGeom>
        </p:spPr>
        <p:txBody>
          <a:bodyPr/>
          <a:lstStyle>
            <a:lvl1pPr algn="ctr">
              <a:defRPr sz="1250">
                <a:solidFill>
                  <a:schemeClr val="accent5"/>
                </a:solidFill>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z="1250" dirty="0"/>
              <a:t>Option caption for images, charts, and graphs</a:t>
            </a:r>
            <a:endParaRPr lang="en-US" dirty="0"/>
          </a:p>
        </p:txBody>
      </p:sp>
      <p:sp>
        <p:nvSpPr>
          <p:cNvPr id="12" name="Picture Placeholder 11">
            <a:extLst>
              <a:ext uri="{FF2B5EF4-FFF2-40B4-BE49-F238E27FC236}">
                <a16:creationId xmlns:a16="http://schemas.microsoft.com/office/drawing/2014/main" id="{F51C02F2-904D-4844-B097-4FC7E9BC8CBC}"/>
              </a:ext>
            </a:extLst>
          </p:cNvPr>
          <p:cNvSpPr>
            <a:spLocks noGrp="1"/>
          </p:cNvSpPr>
          <p:nvPr>
            <p:ph type="pic" sz="quarter" idx="42" hasCustomPrompt="1"/>
          </p:nvPr>
        </p:nvSpPr>
        <p:spPr>
          <a:xfrm>
            <a:off x="20073258" y="1123952"/>
            <a:ext cx="2856707" cy="647700"/>
          </a:xfrm>
          <a:prstGeom prst="rect">
            <a:avLst/>
          </a:prstGeom>
        </p:spPr>
        <p:txBody>
          <a:bodyPr anchor="ctr"/>
          <a:lstStyle>
            <a:lvl1pPr algn="ctr">
              <a:defRPr sz="2668">
                <a:solidFill>
                  <a:schemeClr val="accent5"/>
                </a:solidFill>
              </a:defRPr>
            </a:lvl1pPr>
          </a:lstStyle>
          <a:p>
            <a:r>
              <a:rPr lang="en-US" dirty="0"/>
              <a:t>Logo goes here</a:t>
            </a:r>
          </a:p>
        </p:txBody>
      </p:sp>
    </p:spTree>
    <p:extLst>
      <p:ext uri="{BB962C8B-B14F-4D97-AF65-F5344CB8AC3E}">
        <p14:creationId xmlns:p14="http://schemas.microsoft.com/office/powerpoint/2010/main" val="69833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6912" userDrawn="1">
          <p15:clr>
            <a:srgbClr val="FBAE40"/>
          </p15:clr>
        </p15:guide>
        <p15:guide id="2" pos="86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F3B-E223-0641-84C8-66927D12A415}"/>
              </a:ext>
            </a:extLst>
          </p:cNvPr>
          <p:cNvSpPr>
            <a:spLocks noGrp="1"/>
          </p:cNvSpPr>
          <p:nvPr>
            <p:ph type="title"/>
          </p:nvPr>
        </p:nvSpPr>
        <p:spPr>
          <a:xfrm>
            <a:off x="1889527" y="1463040"/>
            <a:ext cx="8847533" cy="51206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B6CB404-770A-054A-919C-7CE4CD38FB14}"/>
              </a:ext>
            </a:extLst>
          </p:cNvPr>
          <p:cNvSpPr>
            <a:spLocks noGrp="1"/>
          </p:cNvSpPr>
          <p:nvPr>
            <p:ph idx="1"/>
          </p:nvPr>
        </p:nvSpPr>
        <p:spPr>
          <a:xfrm>
            <a:off x="11662173" y="3159764"/>
            <a:ext cx="13887450" cy="15595600"/>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A150-362B-3A49-89A6-612D60CED5A0}"/>
              </a:ext>
            </a:extLst>
          </p:cNvPr>
          <p:cNvSpPr>
            <a:spLocks noGrp="1"/>
          </p:cNvSpPr>
          <p:nvPr>
            <p:ph type="body" sz="half" idx="2"/>
          </p:nvPr>
        </p:nvSpPr>
        <p:spPr>
          <a:xfrm>
            <a:off x="1889527" y="6583682"/>
            <a:ext cx="8847533" cy="12197082"/>
          </a:xfrm>
        </p:spPr>
        <p:txBody>
          <a:bodyPr/>
          <a:lstStyle>
            <a:lvl1pPr marL="0" indent="0">
              <a:buNone/>
              <a:defRPr sz="3600"/>
            </a:lvl1pPr>
            <a:lvl2pPr marL="1028752" indent="0">
              <a:buNone/>
              <a:defRPr sz="3150"/>
            </a:lvl2pPr>
            <a:lvl3pPr marL="2057503" indent="0">
              <a:buNone/>
              <a:defRPr sz="2700"/>
            </a:lvl3pPr>
            <a:lvl4pPr marL="3086255" indent="0">
              <a:buNone/>
              <a:defRPr sz="2250"/>
            </a:lvl4pPr>
            <a:lvl5pPr marL="4115006" indent="0">
              <a:buNone/>
              <a:defRPr sz="2250"/>
            </a:lvl5pPr>
            <a:lvl6pPr marL="5143758" indent="0">
              <a:buNone/>
              <a:defRPr sz="2250"/>
            </a:lvl6pPr>
            <a:lvl7pPr marL="6172508" indent="0">
              <a:buNone/>
              <a:defRPr sz="2250"/>
            </a:lvl7pPr>
            <a:lvl8pPr marL="7201260" indent="0">
              <a:buNone/>
              <a:defRPr sz="2250"/>
            </a:lvl8pPr>
            <a:lvl9pPr marL="8230012"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F4E5FA20-2741-EB4C-A01E-C080FBD7661F}"/>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D60DE7B8-419B-014F-9420-061C81DA07CB}"/>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80751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7E65-06AF-F745-AFFB-6C5FE9E3E5ED}"/>
              </a:ext>
            </a:extLst>
          </p:cNvPr>
          <p:cNvSpPr>
            <a:spLocks noGrp="1"/>
          </p:cNvSpPr>
          <p:nvPr>
            <p:ph type="title"/>
          </p:nvPr>
        </p:nvSpPr>
        <p:spPr>
          <a:xfrm>
            <a:off x="1889527" y="1463040"/>
            <a:ext cx="8847533" cy="51206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C7B463C-7B50-BA43-98DF-F968D24EA0C1}"/>
              </a:ext>
            </a:extLst>
          </p:cNvPr>
          <p:cNvSpPr>
            <a:spLocks noGrp="1"/>
          </p:cNvSpPr>
          <p:nvPr>
            <p:ph type="pic" idx="1"/>
          </p:nvPr>
        </p:nvSpPr>
        <p:spPr>
          <a:xfrm>
            <a:off x="11662173" y="3159764"/>
            <a:ext cx="13887450" cy="15595600"/>
          </a:xfrm>
        </p:spPr>
        <p:txBody>
          <a:bodyPr/>
          <a:lstStyle>
            <a:lvl1pPr marL="0" indent="0">
              <a:buNone/>
              <a:defRPr sz="7200"/>
            </a:lvl1pPr>
            <a:lvl2pPr marL="1028752" indent="0">
              <a:buNone/>
              <a:defRPr sz="6300"/>
            </a:lvl2pPr>
            <a:lvl3pPr marL="2057503" indent="0">
              <a:buNone/>
              <a:defRPr sz="5400"/>
            </a:lvl3pPr>
            <a:lvl4pPr marL="3086255" indent="0">
              <a:buNone/>
              <a:defRPr sz="4500"/>
            </a:lvl4pPr>
            <a:lvl5pPr marL="4115006" indent="0">
              <a:buNone/>
              <a:defRPr sz="4500"/>
            </a:lvl5pPr>
            <a:lvl6pPr marL="5143758" indent="0">
              <a:buNone/>
              <a:defRPr sz="4500"/>
            </a:lvl6pPr>
            <a:lvl7pPr marL="6172508" indent="0">
              <a:buNone/>
              <a:defRPr sz="4500"/>
            </a:lvl7pPr>
            <a:lvl8pPr marL="7201260" indent="0">
              <a:buNone/>
              <a:defRPr sz="4500"/>
            </a:lvl8pPr>
            <a:lvl9pPr marL="8230012" indent="0">
              <a:buNone/>
              <a:defRPr sz="4500"/>
            </a:lvl9pPr>
          </a:lstStyle>
          <a:p>
            <a:endParaRPr lang="en-US"/>
          </a:p>
        </p:txBody>
      </p:sp>
      <p:sp>
        <p:nvSpPr>
          <p:cNvPr id="4" name="Text Placeholder 3">
            <a:extLst>
              <a:ext uri="{FF2B5EF4-FFF2-40B4-BE49-F238E27FC236}">
                <a16:creationId xmlns:a16="http://schemas.microsoft.com/office/drawing/2014/main" id="{A8DE5D73-2711-7444-B558-694B2D6149C6}"/>
              </a:ext>
            </a:extLst>
          </p:cNvPr>
          <p:cNvSpPr>
            <a:spLocks noGrp="1"/>
          </p:cNvSpPr>
          <p:nvPr>
            <p:ph type="body" sz="half" idx="2"/>
          </p:nvPr>
        </p:nvSpPr>
        <p:spPr>
          <a:xfrm>
            <a:off x="1889527" y="6583682"/>
            <a:ext cx="8847533" cy="12197082"/>
          </a:xfrm>
        </p:spPr>
        <p:txBody>
          <a:bodyPr/>
          <a:lstStyle>
            <a:lvl1pPr marL="0" indent="0">
              <a:buNone/>
              <a:defRPr sz="3600"/>
            </a:lvl1pPr>
            <a:lvl2pPr marL="1028752" indent="0">
              <a:buNone/>
              <a:defRPr sz="3150"/>
            </a:lvl2pPr>
            <a:lvl3pPr marL="2057503" indent="0">
              <a:buNone/>
              <a:defRPr sz="2700"/>
            </a:lvl3pPr>
            <a:lvl4pPr marL="3086255" indent="0">
              <a:buNone/>
              <a:defRPr sz="2250"/>
            </a:lvl4pPr>
            <a:lvl5pPr marL="4115006" indent="0">
              <a:buNone/>
              <a:defRPr sz="2250"/>
            </a:lvl5pPr>
            <a:lvl6pPr marL="5143758" indent="0">
              <a:buNone/>
              <a:defRPr sz="2250"/>
            </a:lvl6pPr>
            <a:lvl7pPr marL="6172508" indent="0">
              <a:buNone/>
              <a:defRPr sz="2250"/>
            </a:lvl7pPr>
            <a:lvl8pPr marL="7201260" indent="0">
              <a:buNone/>
              <a:defRPr sz="2250"/>
            </a:lvl8pPr>
            <a:lvl9pPr marL="8230012"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389D81AD-2866-CA4F-9008-7367A3CA0910}"/>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919AABB2-1E56-C346-97DB-434CF6D3E7E9}"/>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71470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5CF-DE21-7A4B-957F-C4F6FD43A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AC2FF-2951-E144-9B15-EBF8BF881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3C8C2113-DC27-4E4B-9640-65E149A5857B}"/>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CA70A458-3E6D-7745-9F42-58FEC3F2B2DB}"/>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5131978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4BF15-3D6A-F74F-9208-05C31F57859E}"/>
              </a:ext>
            </a:extLst>
          </p:cNvPr>
          <p:cNvSpPr>
            <a:spLocks noGrp="1"/>
          </p:cNvSpPr>
          <p:nvPr>
            <p:ph type="title" orient="vert"/>
          </p:nvPr>
        </p:nvSpPr>
        <p:spPr>
          <a:xfrm>
            <a:off x="19631027" y="1168403"/>
            <a:ext cx="5915025"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3D5EE-7056-864F-8C9B-2127DA1366EC}"/>
              </a:ext>
            </a:extLst>
          </p:cNvPr>
          <p:cNvSpPr>
            <a:spLocks noGrp="1"/>
          </p:cNvSpPr>
          <p:nvPr>
            <p:ph type="body" orient="vert" idx="1"/>
          </p:nvPr>
        </p:nvSpPr>
        <p:spPr>
          <a:xfrm>
            <a:off x="1885952" y="1168403"/>
            <a:ext cx="1740217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FAE334E-8974-6A4B-910D-CDD46E9C4F76}"/>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F2C91E73-078F-4243-949B-161C41D46277}"/>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814106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1885950" y="0"/>
            <a:ext cx="23660100" cy="2682240"/>
          </a:xfrm>
        </p:spPr>
        <p:txBody>
          <a:bodyPr/>
          <a:lstStyle>
            <a:lvl1pPr>
              <a:defRPr sz="5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1885950" y="2652979"/>
            <a:ext cx="23660100" cy="1502054"/>
          </a:xfrm>
          <a:prstGeom prst="rect">
            <a:avLst/>
          </a:prstGeom>
        </p:spPr>
        <p:txBody>
          <a:bodyPr/>
          <a:lstStyle>
            <a:lvl1pPr marL="0" indent="0" algn="ctr">
              <a:spcBef>
                <a:spcPts val="0"/>
              </a:spcBef>
              <a:buFontTx/>
              <a:buNone/>
              <a:defRPr sz="3600">
                <a:solidFill>
                  <a:schemeClr val="tx2"/>
                </a:solidFill>
                <a:latin typeface="NVIDIA Sans" panose="020B0503020203020204" pitchFamily="34" charset="0"/>
                <a:cs typeface="NVIDIA Sans" panose="020B0503020203020204" pitchFamily="34" charset="0"/>
              </a:defRPr>
            </a:lvl1pPr>
            <a:lvl2pPr marL="1028648" indent="0" algn="ctr">
              <a:buFontTx/>
              <a:buNone/>
              <a:defRPr sz="3301">
                <a:latin typeface="Trebuchet MS" panose="020B0603020202020204" pitchFamily="34" charset="0"/>
              </a:defRPr>
            </a:lvl2pPr>
            <a:lvl3pPr marL="2057298" indent="0" algn="ctr">
              <a:buFontTx/>
              <a:buNone/>
              <a:defRPr sz="3301">
                <a:latin typeface="Trebuchet MS" panose="020B0603020202020204" pitchFamily="34" charset="0"/>
              </a:defRPr>
            </a:lvl3pPr>
            <a:lvl4pPr marL="3085946" indent="0" algn="ctr">
              <a:buFontTx/>
              <a:buNone/>
              <a:defRPr sz="3301">
                <a:latin typeface="Trebuchet MS" panose="020B0603020202020204" pitchFamily="34" charset="0"/>
              </a:defRPr>
            </a:lvl4pPr>
            <a:lvl5pPr marL="4114595" indent="0" algn="ctr">
              <a:buFontTx/>
              <a:buNone/>
              <a:defRPr sz="3301">
                <a:latin typeface="Trebuchet MS" panose="020B0603020202020204" pitchFamily="34" charset="0"/>
              </a:defRPr>
            </a:lvl5pPr>
          </a:lstStyle>
          <a:p>
            <a:pPr lvl="0"/>
            <a:r>
              <a:rPr lang="en-US" dirty="0"/>
              <a:t>Click to add subtitle</a:t>
            </a:r>
          </a:p>
        </p:txBody>
      </p:sp>
    </p:spTree>
    <p:extLst>
      <p:ext uri="{BB962C8B-B14F-4D97-AF65-F5344CB8AC3E}">
        <p14:creationId xmlns:p14="http://schemas.microsoft.com/office/powerpoint/2010/main" val="34675933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1885950" y="0"/>
            <a:ext cx="23660100" cy="2682240"/>
          </a:xfrm>
        </p:spPr>
        <p:txBody>
          <a:bodyPr/>
          <a:lstStyle>
            <a:lvl1pPr>
              <a:defRPr sz="5400" b="1" cap="none">
                <a:latin typeface="NVIDIA Sans" panose="020B0503020203020204" pitchFamily="34" charset="0"/>
                <a:cs typeface="NVIDIA Sans" panose="020B0503020203020204" pitchFamily="34" charset="0"/>
              </a:defRPr>
            </a:lvl1pPr>
          </a:lstStyle>
          <a:p>
            <a:r>
              <a:rPr lang="en-US" dirty="0"/>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1885950" y="2652979"/>
            <a:ext cx="23660100" cy="1502054"/>
          </a:xfrm>
          <a:prstGeom prst="rect">
            <a:avLst/>
          </a:prstGeom>
        </p:spPr>
        <p:txBody>
          <a:bodyPr/>
          <a:lstStyle>
            <a:lvl1pPr marL="0" indent="0" algn="ctr">
              <a:spcBef>
                <a:spcPts val="0"/>
              </a:spcBef>
              <a:buFontTx/>
              <a:buNone/>
              <a:defRPr sz="3600">
                <a:solidFill>
                  <a:schemeClr val="tx2"/>
                </a:solidFill>
                <a:latin typeface="NVIDIA Sans" panose="020B0503020203020204" pitchFamily="34" charset="0"/>
                <a:cs typeface="NVIDIA Sans" panose="020B0503020203020204" pitchFamily="34" charset="0"/>
              </a:defRPr>
            </a:lvl1pPr>
            <a:lvl2pPr marL="1028648" indent="0" algn="ctr">
              <a:buFontTx/>
              <a:buNone/>
              <a:defRPr sz="3301">
                <a:latin typeface="Trebuchet MS" panose="020B0603020202020204" pitchFamily="34" charset="0"/>
              </a:defRPr>
            </a:lvl2pPr>
            <a:lvl3pPr marL="2057298" indent="0" algn="ctr">
              <a:buFontTx/>
              <a:buNone/>
              <a:defRPr sz="3301">
                <a:latin typeface="Trebuchet MS" panose="020B0603020202020204" pitchFamily="34" charset="0"/>
              </a:defRPr>
            </a:lvl3pPr>
            <a:lvl4pPr marL="3085946" indent="0" algn="ctr">
              <a:buFontTx/>
              <a:buNone/>
              <a:defRPr sz="3301">
                <a:latin typeface="Trebuchet MS" panose="020B0603020202020204" pitchFamily="34" charset="0"/>
              </a:defRPr>
            </a:lvl4pPr>
            <a:lvl5pPr marL="4114595" indent="0" algn="ctr">
              <a:buFontTx/>
              <a:buNone/>
              <a:defRPr sz="3301">
                <a:latin typeface="Trebuchet MS" panose="020B0603020202020204" pitchFamily="34" charset="0"/>
              </a:defRPr>
            </a:lvl5pPr>
          </a:lstStyle>
          <a:p>
            <a:pPr lvl="0"/>
            <a:r>
              <a:rPr lang="en-US" dirty="0"/>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1885950" y="5169408"/>
            <a:ext cx="23660100" cy="14562125"/>
          </a:xfrm>
          <a:prstGeom prst="rect">
            <a:avLst/>
          </a:prstGeom>
        </p:spPr>
        <p:txBody>
          <a:bodyPr/>
          <a:lstStyle>
            <a:lvl1pPr marL="342884" indent="-342884">
              <a:buClr>
                <a:schemeClr val="tx2"/>
              </a:buClr>
              <a:buFont typeface="Arial" panose="020B0604020202020204" pitchFamily="34" charset="0"/>
              <a:buChar char="•"/>
              <a:defRPr sz="3301">
                <a:solidFill>
                  <a:schemeClr val="bg1"/>
                </a:solidFill>
                <a:latin typeface="NVIDIA Sans" panose="020B0503020203020204" pitchFamily="34" charset="0"/>
                <a:cs typeface="NVIDIA Sans" panose="020B0503020203020204" pitchFamily="34" charset="0"/>
              </a:defRPr>
            </a:lvl1pPr>
            <a:lvl2pPr marL="1028648" indent="-342884">
              <a:buClr>
                <a:schemeClr val="tx2"/>
              </a:buClr>
              <a:buFont typeface="Arial" panose="020B0604020202020204" pitchFamily="34" charset="0"/>
              <a:buChar char="•"/>
              <a:defRPr sz="2999">
                <a:solidFill>
                  <a:schemeClr val="bg1"/>
                </a:solidFill>
                <a:latin typeface="NVIDIA Sans" panose="020B0503020203020204" pitchFamily="34" charset="0"/>
                <a:cs typeface="NVIDIA Sans" panose="020B0503020203020204" pitchFamily="34" charset="0"/>
              </a:defRPr>
            </a:lvl2pPr>
            <a:lvl3pPr marL="1714415" indent="-342884">
              <a:buClr>
                <a:schemeClr val="tx2"/>
              </a:buClr>
              <a:buFont typeface="Arial" panose="020B0604020202020204" pitchFamily="34" charset="0"/>
              <a:buChar char="•"/>
              <a:defRPr sz="2700">
                <a:solidFill>
                  <a:schemeClr val="bg1"/>
                </a:solidFill>
                <a:latin typeface="NVIDIA Sans" panose="020B0503020203020204" pitchFamily="34" charset="0"/>
                <a:cs typeface="NVIDIA Sans" panose="020B0503020203020204" pitchFamily="34" charset="0"/>
              </a:defRPr>
            </a:lvl3pPr>
            <a:lvl4pPr marL="2400180" indent="-342884">
              <a:buClr>
                <a:schemeClr val="tx2"/>
              </a:buClr>
              <a:buFont typeface="Arial" panose="020B0604020202020204" pitchFamily="34" charset="0"/>
              <a:buChar char="•"/>
              <a:defRPr sz="2401">
                <a:solidFill>
                  <a:schemeClr val="bg1"/>
                </a:solidFill>
                <a:latin typeface="NVIDIA Sans" panose="020B0503020203020204" pitchFamily="34" charset="0"/>
                <a:cs typeface="NVIDIA Sans" panose="020B0503020203020204" pitchFamily="34" charset="0"/>
              </a:defRPr>
            </a:lvl4pPr>
            <a:lvl5pPr marL="3040706" indent="-297641">
              <a:buClr>
                <a:schemeClr val="tx2"/>
              </a:buClr>
              <a:buFont typeface="Arial" panose="020B0604020202020204" pitchFamily="34" charset="0"/>
              <a:buChar char="•"/>
              <a:defRPr sz="2099">
                <a:solidFill>
                  <a:schemeClr val="bg1"/>
                </a:solidFill>
                <a:latin typeface="NVIDIA Sans" panose="020B0503020203020204" pitchFamily="34" charset="0"/>
                <a:cs typeface="NVIDIA Sans" panose="020B0503020203020204" pitchFamily="34" charset="0"/>
              </a:defRPr>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84317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9EA8-E22D-0343-BB38-E5B9560FF294}"/>
              </a:ext>
            </a:extLst>
          </p:cNvPr>
          <p:cNvSpPr>
            <a:spLocks noGrp="1"/>
          </p:cNvSpPr>
          <p:nvPr>
            <p:ph type="ctrTitle"/>
          </p:nvPr>
        </p:nvSpPr>
        <p:spPr>
          <a:xfrm>
            <a:off x="1440180" y="10241281"/>
            <a:ext cx="24803100" cy="6338826"/>
          </a:xfrm>
        </p:spPr>
        <p:txBody>
          <a:bodyPr anchor="b"/>
          <a:lstStyle>
            <a:lvl1pPr algn="l">
              <a:defRPr sz="135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7D604BF-6B8D-5F43-89FB-4BF55D88E2B7}"/>
              </a:ext>
            </a:extLst>
          </p:cNvPr>
          <p:cNvSpPr>
            <a:spLocks noGrp="1"/>
          </p:cNvSpPr>
          <p:nvPr>
            <p:ph type="subTitle" idx="1"/>
          </p:nvPr>
        </p:nvSpPr>
        <p:spPr>
          <a:xfrm>
            <a:off x="1440180" y="16874749"/>
            <a:ext cx="24803100" cy="2648710"/>
          </a:xfrm>
        </p:spPr>
        <p:txBody>
          <a:bodyPr/>
          <a:lstStyle>
            <a:lvl1pPr marL="0" indent="0" algn="l">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pic>
        <p:nvPicPr>
          <p:cNvPr id="1026" name="Picture 2">
            <a:extLst>
              <a:ext uri="{FF2B5EF4-FFF2-40B4-BE49-F238E27FC236}">
                <a16:creationId xmlns:a16="http://schemas.microsoft.com/office/drawing/2014/main" id="{64979725-ED53-7642-86B2-288DD083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7810" y="20287488"/>
            <a:ext cx="1556892" cy="149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5535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F801-6CF1-7B4D-92DE-6F3089F11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5D478-313C-0442-AE32-FDF47BEF2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AC474A9-7AA0-1247-9750-E89A05D26767}"/>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7A5AE817-0BA6-7F4B-9BD0-69AFC8583299}"/>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9556754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0C19-C2E4-164F-A5D6-879472AFB0A3}"/>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75609E84-552B-9C47-93A5-2B900E597A80}"/>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33C390C9-2AD5-9E41-B96F-BF42F539D8A5}"/>
              </a:ext>
            </a:extLst>
          </p:cNvPr>
          <p:cNvSpPr>
            <a:spLocks noGrp="1"/>
          </p:cNvSpPr>
          <p:nvPr>
            <p:ph type="sldNum" sz="quarter" idx="11"/>
          </p:nvPr>
        </p:nvSpPr>
        <p:spPr/>
        <p:txBody>
          <a:bodyPr/>
          <a:lstStyle/>
          <a:p>
            <a:fld id="{48F63A3B-78C7-47BE-AE5E-E10140E04643}" type="slidenum">
              <a:rPr lang="en-US" smtClean="0"/>
              <a:t>‹#›</a:t>
            </a:fld>
            <a:endParaRPr lang="en-US" dirty="0"/>
          </a:p>
        </p:txBody>
      </p:sp>
      <p:sp>
        <p:nvSpPr>
          <p:cNvPr id="5" name="Content Placeholder 2">
            <a:extLst>
              <a:ext uri="{FF2B5EF4-FFF2-40B4-BE49-F238E27FC236}">
                <a16:creationId xmlns:a16="http://schemas.microsoft.com/office/drawing/2014/main" id="{C74120B4-BF85-F94D-B732-BC6D69B00E8F}"/>
              </a:ext>
            </a:extLst>
          </p:cNvPr>
          <p:cNvSpPr>
            <a:spLocks noGrp="1"/>
          </p:cNvSpPr>
          <p:nvPr>
            <p:ph idx="1"/>
          </p:nvPr>
        </p:nvSpPr>
        <p:spPr>
          <a:xfrm>
            <a:off x="1885950" y="8290558"/>
            <a:ext cx="23660100" cy="11475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B0EE067-B0A5-A44E-812F-1B8140BA4325}"/>
              </a:ext>
            </a:extLst>
          </p:cNvPr>
          <p:cNvSpPr>
            <a:spLocks noGrp="1"/>
          </p:cNvSpPr>
          <p:nvPr>
            <p:ph type="body" sz="quarter" idx="12"/>
          </p:nvPr>
        </p:nvSpPr>
        <p:spPr>
          <a:xfrm>
            <a:off x="1885950" y="5607309"/>
            <a:ext cx="23660100" cy="2113280"/>
          </a:xfrm>
        </p:spPr>
        <p:txBody>
          <a:bodyPr>
            <a:normAutofit/>
          </a:bodyPr>
          <a:lstStyle>
            <a:lvl1pPr marL="0" indent="0">
              <a:buNone/>
              <a:defRPr sz="5400" i="1">
                <a:solidFill>
                  <a:srgbClr val="4B2E83"/>
                </a:solidFill>
              </a:defRPr>
            </a:lvl1pPr>
          </a:lstStyle>
          <a:p>
            <a:pPr lvl="0"/>
            <a:r>
              <a:rPr lang="en-US"/>
              <a:t>Click to edit Master text styles</a:t>
            </a:r>
          </a:p>
        </p:txBody>
      </p:sp>
    </p:spTree>
    <p:extLst>
      <p:ext uri="{BB962C8B-B14F-4D97-AF65-F5344CB8AC3E}">
        <p14:creationId xmlns:p14="http://schemas.microsoft.com/office/powerpoint/2010/main" val="1081316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2A51E3-C9D3-714D-85E9-2270B62B0DF4}"/>
              </a:ext>
            </a:extLst>
          </p:cNvPr>
          <p:cNvSpPr>
            <a:spLocks noGrp="1"/>
          </p:cNvSpPr>
          <p:nvPr>
            <p:ph type="ctrTitle"/>
          </p:nvPr>
        </p:nvSpPr>
        <p:spPr>
          <a:xfrm>
            <a:off x="1440180" y="5949697"/>
            <a:ext cx="13258800" cy="6924042"/>
          </a:xfrm>
        </p:spPr>
        <p:txBody>
          <a:bodyPr anchor="b"/>
          <a:lstStyle>
            <a:lvl1pPr algn="l">
              <a:defRPr sz="13500"/>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5E1E7242-8D7C-134B-BC3C-F0E2BAE005F1}"/>
              </a:ext>
            </a:extLst>
          </p:cNvPr>
          <p:cNvSpPr>
            <a:spLocks noGrp="1"/>
          </p:cNvSpPr>
          <p:nvPr>
            <p:ph type="subTitle" idx="1"/>
          </p:nvPr>
        </p:nvSpPr>
        <p:spPr>
          <a:xfrm>
            <a:off x="1440180" y="13168381"/>
            <a:ext cx="13258800" cy="6435341"/>
          </a:xfrm>
        </p:spPr>
        <p:txBody>
          <a:bodyPr/>
          <a:lstStyle>
            <a:lvl1pPr marL="0" indent="0" algn="l">
              <a:buNone/>
              <a:defRPr sz="5400"/>
            </a:lvl1pPr>
            <a:lvl2pPr marL="1028700" indent="0" algn="ctr">
              <a:buNone/>
              <a:defRPr sz="4500"/>
            </a:lvl2pPr>
            <a:lvl3pPr marL="2057400" indent="0" algn="ctr">
              <a:buNone/>
              <a:defRPr sz="4050"/>
            </a:lvl3pPr>
            <a:lvl4pPr marL="3086100" indent="0" algn="ctr">
              <a:buNone/>
              <a:defRPr sz="3600"/>
            </a:lvl4pPr>
            <a:lvl5pPr marL="4114800" indent="0" algn="ctr">
              <a:buNone/>
              <a:defRPr sz="3600"/>
            </a:lvl5pPr>
            <a:lvl6pPr marL="5143500" indent="0" algn="ctr">
              <a:buNone/>
              <a:defRPr sz="3600"/>
            </a:lvl6pPr>
            <a:lvl7pPr marL="6172200" indent="0" algn="ctr">
              <a:buNone/>
              <a:defRPr sz="3600"/>
            </a:lvl7pPr>
            <a:lvl8pPr marL="7200900" indent="0" algn="ctr">
              <a:buNone/>
              <a:defRPr sz="3600"/>
            </a:lvl8pPr>
            <a:lvl9pPr marL="8229600" indent="0" algn="ctr">
              <a:buNone/>
              <a:defRPr sz="3600"/>
            </a:lvl9pPr>
          </a:lstStyle>
          <a:p>
            <a:r>
              <a:rPr lang="en-US"/>
              <a:t>Click to edit Master subtitle style</a:t>
            </a:r>
          </a:p>
        </p:txBody>
      </p:sp>
      <p:sp>
        <p:nvSpPr>
          <p:cNvPr id="12" name="Picture Placeholder 11">
            <a:extLst>
              <a:ext uri="{FF2B5EF4-FFF2-40B4-BE49-F238E27FC236}">
                <a16:creationId xmlns:a16="http://schemas.microsoft.com/office/drawing/2014/main" id="{3F633316-E24F-AB49-A3B3-99EABF5C3BB8}"/>
              </a:ext>
            </a:extLst>
          </p:cNvPr>
          <p:cNvSpPr>
            <a:spLocks noGrp="1"/>
          </p:cNvSpPr>
          <p:nvPr>
            <p:ph type="pic" sz="quarter" idx="10"/>
          </p:nvPr>
        </p:nvSpPr>
        <p:spPr>
          <a:xfrm>
            <a:off x="15110460" y="1041403"/>
            <a:ext cx="10949940" cy="18562320"/>
          </a:xfrm>
        </p:spPr>
        <p:txBody>
          <a:bodyPr/>
          <a:lstStyle/>
          <a:p>
            <a:r>
              <a:rPr lang="en-US"/>
              <a:t>Click icon to add picture</a:t>
            </a:r>
          </a:p>
        </p:txBody>
      </p:sp>
    </p:spTree>
    <p:extLst>
      <p:ext uri="{BB962C8B-B14F-4D97-AF65-F5344CB8AC3E}">
        <p14:creationId xmlns:p14="http://schemas.microsoft.com/office/powerpoint/2010/main" val="285354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9EA8-E22D-0343-BB38-E5B9560FF294}"/>
              </a:ext>
            </a:extLst>
          </p:cNvPr>
          <p:cNvSpPr>
            <a:spLocks noGrp="1"/>
          </p:cNvSpPr>
          <p:nvPr>
            <p:ph type="ctrTitle"/>
          </p:nvPr>
        </p:nvSpPr>
        <p:spPr>
          <a:xfrm>
            <a:off x="1440180" y="10241284"/>
            <a:ext cx="24803100" cy="6338826"/>
          </a:xfrm>
        </p:spPr>
        <p:txBody>
          <a:bodyPr anchor="b"/>
          <a:lstStyle>
            <a:lvl1pPr algn="l">
              <a:defRPr sz="13501"/>
            </a:lvl1pPr>
          </a:lstStyle>
          <a:p>
            <a:r>
              <a:rPr lang="en-US" dirty="0"/>
              <a:t>Click to edit Master title style</a:t>
            </a:r>
          </a:p>
        </p:txBody>
      </p:sp>
      <p:sp>
        <p:nvSpPr>
          <p:cNvPr id="3" name="Subtitle 2">
            <a:extLst>
              <a:ext uri="{FF2B5EF4-FFF2-40B4-BE49-F238E27FC236}">
                <a16:creationId xmlns:a16="http://schemas.microsoft.com/office/drawing/2014/main" id="{87D604BF-6B8D-5F43-89FB-4BF55D88E2B7}"/>
              </a:ext>
            </a:extLst>
          </p:cNvPr>
          <p:cNvSpPr>
            <a:spLocks noGrp="1"/>
          </p:cNvSpPr>
          <p:nvPr>
            <p:ph type="subTitle" idx="1"/>
          </p:nvPr>
        </p:nvSpPr>
        <p:spPr>
          <a:xfrm>
            <a:off x="1440180" y="16874752"/>
            <a:ext cx="24803100" cy="2648711"/>
          </a:xfrm>
        </p:spPr>
        <p:txBody>
          <a:bodyPr/>
          <a:lstStyle>
            <a:lvl1pPr marL="0" indent="0" algn="l">
              <a:buNone/>
              <a:defRPr sz="5400"/>
            </a:lvl1pPr>
            <a:lvl2pPr marL="1028752" indent="0" algn="ctr">
              <a:buNone/>
              <a:defRPr sz="4500"/>
            </a:lvl2pPr>
            <a:lvl3pPr marL="2057503" indent="0" algn="ctr">
              <a:buNone/>
              <a:defRPr sz="4050"/>
            </a:lvl3pPr>
            <a:lvl4pPr marL="3086255" indent="0" algn="ctr">
              <a:buNone/>
              <a:defRPr sz="3600"/>
            </a:lvl4pPr>
            <a:lvl5pPr marL="4115006" indent="0" algn="ctr">
              <a:buNone/>
              <a:defRPr sz="3600"/>
            </a:lvl5pPr>
            <a:lvl6pPr marL="5143758" indent="0" algn="ctr">
              <a:buNone/>
              <a:defRPr sz="3600"/>
            </a:lvl6pPr>
            <a:lvl7pPr marL="6172508" indent="0" algn="ctr">
              <a:buNone/>
              <a:defRPr sz="3600"/>
            </a:lvl7pPr>
            <a:lvl8pPr marL="7201260" indent="0" algn="ctr">
              <a:buNone/>
              <a:defRPr sz="3600"/>
            </a:lvl8pPr>
            <a:lvl9pPr marL="8230012" indent="0" algn="ctr">
              <a:buNone/>
              <a:defRPr sz="3600"/>
            </a:lvl9pPr>
          </a:lstStyle>
          <a:p>
            <a:r>
              <a:rPr lang="en-US"/>
              <a:t>Click to edit Master subtitle style</a:t>
            </a:r>
          </a:p>
        </p:txBody>
      </p:sp>
    </p:spTree>
    <p:extLst>
      <p:ext uri="{BB962C8B-B14F-4D97-AF65-F5344CB8AC3E}">
        <p14:creationId xmlns:p14="http://schemas.microsoft.com/office/powerpoint/2010/main" val="303810557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8D2A-2FF6-464C-BD04-4D5D7C9A7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CB21F-953C-0A45-8985-927E5D222717}"/>
              </a:ext>
            </a:extLst>
          </p:cNvPr>
          <p:cNvSpPr>
            <a:spLocks noGrp="1"/>
          </p:cNvSpPr>
          <p:nvPr>
            <p:ph sz="half" idx="1"/>
          </p:nvPr>
        </p:nvSpPr>
        <p:spPr>
          <a:xfrm>
            <a:off x="18859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F09B2-768A-844B-9C16-D7F2EF6BFC9D}"/>
              </a:ext>
            </a:extLst>
          </p:cNvPr>
          <p:cNvSpPr>
            <a:spLocks noGrp="1"/>
          </p:cNvSpPr>
          <p:nvPr>
            <p:ph sz="half" idx="2"/>
          </p:nvPr>
        </p:nvSpPr>
        <p:spPr>
          <a:xfrm>
            <a:off x="138874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53C84E89-77C6-F24A-97A8-BD9791D74000}"/>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31133ED8-139E-954B-8A4E-FC112A4179BD}"/>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6919212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0E40-F490-7C41-B5EB-F0310A227F16}"/>
              </a:ext>
            </a:extLst>
          </p:cNvPr>
          <p:cNvSpPr>
            <a:spLocks noGrp="1"/>
          </p:cNvSpPr>
          <p:nvPr>
            <p:ph type="title"/>
          </p:nvPr>
        </p:nvSpPr>
        <p:spPr>
          <a:xfrm>
            <a:off x="1889523" y="1168401"/>
            <a:ext cx="2366010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56AD9-85AC-7147-901A-3824FB5173D3}"/>
              </a:ext>
            </a:extLst>
          </p:cNvPr>
          <p:cNvSpPr>
            <a:spLocks noGrp="1"/>
          </p:cNvSpPr>
          <p:nvPr>
            <p:ph type="body" idx="1"/>
          </p:nvPr>
        </p:nvSpPr>
        <p:spPr>
          <a:xfrm>
            <a:off x="1889524" y="5379722"/>
            <a:ext cx="11605021" cy="2636518"/>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7A7DE-5A72-F944-A4AF-68917E967C5A}"/>
              </a:ext>
            </a:extLst>
          </p:cNvPr>
          <p:cNvSpPr>
            <a:spLocks noGrp="1"/>
          </p:cNvSpPr>
          <p:nvPr>
            <p:ph sz="half" idx="2"/>
          </p:nvPr>
        </p:nvSpPr>
        <p:spPr>
          <a:xfrm>
            <a:off x="1889524" y="8016240"/>
            <a:ext cx="11605021"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3AD67-2D64-C24E-9A2F-204FF3640858}"/>
              </a:ext>
            </a:extLst>
          </p:cNvPr>
          <p:cNvSpPr>
            <a:spLocks noGrp="1"/>
          </p:cNvSpPr>
          <p:nvPr>
            <p:ph type="body" sz="quarter" idx="3"/>
          </p:nvPr>
        </p:nvSpPr>
        <p:spPr>
          <a:xfrm>
            <a:off x="13887450" y="5379722"/>
            <a:ext cx="11662173" cy="2636518"/>
          </a:xfrm>
        </p:spPr>
        <p:txBody>
          <a:bodyPr anchor="b"/>
          <a:lstStyle>
            <a:lvl1pPr marL="0" indent="0">
              <a:buNone/>
              <a:defRPr sz="5400" b="1"/>
            </a:lvl1pPr>
            <a:lvl2pPr marL="1028700" indent="0">
              <a:buNone/>
              <a:defRPr sz="4500" b="1"/>
            </a:lvl2pPr>
            <a:lvl3pPr marL="2057400" indent="0">
              <a:buNone/>
              <a:defRPr sz="4050" b="1"/>
            </a:lvl3pPr>
            <a:lvl4pPr marL="3086100" indent="0">
              <a:buNone/>
              <a:defRPr sz="3600" b="1"/>
            </a:lvl4pPr>
            <a:lvl5pPr marL="4114800" indent="0">
              <a:buNone/>
              <a:defRPr sz="3600" b="1"/>
            </a:lvl5pPr>
            <a:lvl6pPr marL="5143500" indent="0">
              <a:buNone/>
              <a:defRPr sz="3600" b="1"/>
            </a:lvl6pPr>
            <a:lvl7pPr marL="6172200" indent="0">
              <a:buNone/>
              <a:defRPr sz="3600" b="1"/>
            </a:lvl7pPr>
            <a:lvl8pPr marL="7200900" indent="0">
              <a:buNone/>
              <a:defRPr sz="3600" b="1"/>
            </a:lvl8pPr>
            <a:lvl9pPr marL="8229600"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C268A-8401-FA48-8B45-F8EDD59C76AF}"/>
              </a:ext>
            </a:extLst>
          </p:cNvPr>
          <p:cNvSpPr>
            <a:spLocks noGrp="1"/>
          </p:cNvSpPr>
          <p:nvPr>
            <p:ph sz="quarter" idx="4"/>
          </p:nvPr>
        </p:nvSpPr>
        <p:spPr>
          <a:xfrm>
            <a:off x="13887450" y="8016240"/>
            <a:ext cx="1166217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F56CE7D1-05AC-844E-B102-6700D21CD76A}"/>
              </a:ext>
            </a:extLst>
          </p:cNvPr>
          <p:cNvSpPr>
            <a:spLocks noGrp="1"/>
          </p:cNvSpPr>
          <p:nvPr>
            <p:ph type="ftr" sz="quarter" idx="10"/>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11" name="Slide Number Placeholder 5">
            <a:extLst>
              <a:ext uri="{FF2B5EF4-FFF2-40B4-BE49-F238E27FC236}">
                <a16:creationId xmlns:a16="http://schemas.microsoft.com/office/drawing/2014/main" id="{C59A17ED-2E99-4C4E-B06C-F631E26DE0C1}"/>
              </a:ext>
            </a:extLst>
          </p:cNvPr>
          <p:cNvSpPr>
            <a:spLocks noGrp="1"/>
          </p:cNvSpPr>
          <p:nvPr>
            <p:ph type="sldNum" sz="quarter" idx="11"/>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82806405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DD5E-52B9-2444-88C3-8C7646BE1380}"/>
              </a:ext>
            </a:extLst>
          </p:cNvPr>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33150C3F-0CB6-C94D-BF15-164C92B6B743}"/>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7" name="Slide Number Placeholder 5">
            <a:extLst>
              <a:ext uri="{FF2B5EF4-FFF2-40B4-BE49-F238E27FC236}">
                <a16:creationId xmlns:a16="http://schemas.microsoft.com/office/drawing/2014/main" id="{4072AC64-EDD6-B74A-891D-0FA05C90781E}"/>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3466774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306DFBE-EDB9-914D-AAAC-EFCCEE909222}"/>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6" name="Slide Number Placeholder 5">
            <a:extLst>
              <a:ext uri="{FF2B5EF4-FFF2-40B4-BE49-F238E27FC236}">
                <a16:creationId xmlns:a16="http://schemas.microsoft.com/office/drawing/2014/main" id="{BF7C9ECF-94DB-9049-A0AE-31740A39874D}"/>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828826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DF3B-E223-0641-84C8-66927D12A415}"/>
              </a:ext>
            </a:extLst>
          </p:cNvPr>
          <p:cNvSpPr>
            <a:spLocks noGrp="1"/>
          </p:cNvSpPr>
          <p:nvPr>
            <p:ph type="title"/>
          </p:nvPr>
        </p:nvSpPr>
        <p:spPr>
          <a:xfrm>
            <a:off x="1889524" y="1463040"/>
            <a:ext cx="8847533" cy="5120640"/>
          </a:xfrm>
        </p:spPr>
        <p:txBody>
          <a:bodyPr anchor="b"/>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1B6CB404-770A-054A-919C-7CE4CD38FB14}"/>
              </a:ext>
            </a:extLst>
          </p:cNvPr>
          <p:cNvSpPr>
            <a:spLocks noGrp="1"/>
          </p:cNvSpPr>
          <p:nvPr>
            <p:ph idx="1"/>
          </p:nvPr>
        </p:nvSpPr>
        <p:spPr>
          <a:xfrm>
            <a:off x="11662173" y="3159762"/>
            <a:ext cx="13887450" cy="15595600"/>
          </a:xfrm>
        </p:spPr>
        <p:txBody>
          <a:bodyPr/>
          <a:lstStyle>
            <a:lvl1pPr>
              <a:defRPr sz="7200"/>
            </a:lvl1pPr>
            <a:lvl2pPr>
              <a:defRPr sz="63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1A150-362B-3A49-89A6-612D60CED5A0}"/>
              </a:ext>
            </a:extLst>
          </p:cNvPr>
          <p:cNvSpPr>
            <a:spLocks noGrp="1"/>
          </p:cNvSpPr>
          <p:nvPr>
            <p:ph type="body" sz="half" idx="2"/>
          </p:nvPr>
        </p:nvSpPr>
        <p:spPr>
          <a:xfrm>
            <a:off x="1889524" y="6583680"/>
            <a:ext cx="8847533" cy="12197082"/>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F4E5FA20-2741-EB4C-A01E-C080FBD7661F}"/>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D60DE7B8-419B-014F-9420-061C81DA07CB}"/>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5708079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7E65-06AF-F745-AFFB-6C5FE9E3E5ED}"/>
              </a:ext>
            </a:extLst>
          </p:cNvPr>
          <p:cNvSpPr>
            <a:spLocks noGrp="1"/>
          </p:cNvSpPr>
          <p:nvPr>
            <p:ph type="title"/>
          </p:nvPr>
        </p:nvSpPr>
        <p:spPr>
          <a:xfrm>
            <a:off x="1889524" y="1463040"/>
            <a:ext cx="8847533" cy="5120640"/>
          </a:xfrm>
        </p:spPr>
        <p:txBody>
          <a:bodyPr anchor="b"/>
          <a:lstStyle>
            <a:lvl1pPr>
              <a:defRPr sz="7200"/>
            </a:lvl1pPr>
          </a:lstStyle>
          <a:p>
            <a:r>
              <a:rPr lang="en-US"/>
              <a:t>Click to edit Master title style</a:t>
            </a:r>
          </a:p>
        </p:txBody>
      </p:sp>
      <p:sp>
        <p:nvSpPr>
          <p:cNvPr id="3" name="Picture Placeholder 2">
            <a:extLst>
              <a:ext uri="{FF2B5EF4-FFF2-40B4-BE49-F238E27FC236}">
                <a16:creationId xmlns:a16="http://schemas.microsoft.com/office/drawing/2014/main" id="{8C7B463C-7B50-BA43-98DF-F968D24EA0C1}"/>
              </a:ext>
            </a:extLst>
          </p:cNvPr>
          <p:cNvSpPr>
            <a:spLocks noGrp="1"/>
          </p:cNvSpPr>
          <p:nvPr>
            <p:ph type="pic" idx="1"/>
          </p:nvPr>
        </p:nvSpPr>
        <p:spPr>
          <a:xfrm>
            <a:off x="11662173" y="3159762"/>
            <a:ext cx="13887450" cy="15595600"/>
          </a:xfrm>
        </p:spPr>
        <p:txBody>
          <a:bodyPr/>
          <a:lstStyle>
            <a:lvl1pPr marL="0" indent="0">
              <a:buNone/>
              <a:defRPr sz="7200"/>
            </a:lvl1pPr>
            <a:lvl2pPr marL="1028700" indent="0">
              <a:buNone/>
              <a:defRPr sz="6300"/>
            </a:lvl2pPr>
            <a:lvl3pPr marL="2057400" indent="0">
              <a:buNone/>
              <a:defRPr sz="5400"/>
            </a:lvl3pPr>
            <a:lvl4pPr marL="3086100" indent="0">
              <a:buNone/>
              <a:defRPr sz="4500"/>
            </a:lvl4pPr>
            <a:lvl5pPr marL="4114800" indent="0">
              <a:buNone/>
              <a:defRPr sz="4500"/>
            </a:lvl5pPr>
            <a:lvl6pPr marL="5143500" indent="0">
              <a:buNone/>
              <a:defRPr sz="4500"/>
            </a:lvl6pPr>
            <a:lvl7pPr marL="6172200" indent="0">
              <a:buNone/>
              <a:defRPr sz="4500"/>
            </a:lvl7pPr>
            <a:lvl8pPr marL="7200900" indent="0">
              <a:buNone/>
              <a:defRPr sz="4500"/>
            </a:lvl8pPr>
            <a:lvl9pPr marL="8229600" indent="0">
              <a:buNone/>
              <a:defRPr sz="4500"/>
            </a:lvl9pPr>
          </a:lstStyle>
          <a:p>
            <a:r>
              <a:rPr lang="en-US"/>
              <a:t>Click icon to add picture</a:t>
            </a:r>
          </a:p>
        </p:txBody>
      </p:sp>
      <p:sp>
        <p:nvSpPr>
          <p:cNvPr id="4" name="Text Placeholder 3">
            <a:extLst>
              <a:ext uri="{FF2B5EF4-FFF2-40B4-BE49-F238E27FC236}">
                <a16:creationId xmlns:a16="http://schemas.microsoft.com/office/drawing/2014/main" id="{A8DE5D73-2711-7444-B558-694B2D6149C6}"/>
              </a:ext>
            </a:extLst>
          </p:cNvPr>
          <p:cNvSpPr>
            <a:spLocks noGrp="1"/>
          </p:cNvSpPr>
          <p:nvPr>
            <p:ph type="body" sz="half" idx="2"/>
          </p:nvPr>
        </p:nvSpPr>
        <p:spPr>
          <a:xfrm>
            <a:off x="1889524" y="6583680"/>
            <a:ext cx="8847533" cy="12197082"/>
          </a:xfrm>
        </p:spPr>
        <p:txBody>
          <a:bodyPr/>
          <a:lstStyle>
            <a:lvl1pPr marL="0" indent="0">
              <a:buNone/>
              <a:defRPr sz="3600"/>
            </a:lvl1pPr>
            <a:lvl2pPr marL="1028700" indent="0">
              <a:buNone/>
              <a:defRPr sz="3150"/>
            </a:lvl2pPr>
            <a:lvl3pPr marL="2057400" indent="0">
              <a:buNone/>
              <a:defRPr sz="2700"/>
            </a:lvl3pPr>
            <a:lvl4pPr marL="3086100" indent="0">
              <a:buNone/>
              <a:defRPr sz="2250"/>
            </a:lvl4pPr>
            <a:lvl5pPr marL="4114800" indent="0">
              <a:buNone/>
              <a:defRPr sz="2250"/>
            </a:lvl5pPr>
            <a:lvl6pPr marL="5143500" indent="0">
              <a:buNone/>
              <a:defRPr sz="2250"/>
            </a:lvl6pPr>
            <a:lvl7pPr marL="6172200" indent="0">
              <a:buNone/>
              <a:defRPr sz="2250"/>
            </a:lvl7pPr>
            <a:lvl8pPr marL="7200900" indent="0">
              <a:buNone/>
              <a:defRPr sz="2250"/>
            </a:lvl8pPr>
            <a:lvl9pPr marL="8229600" indent="0">
              <a:buNone/>
              <a:defRPr sz="2250"/>
            </a:lvl9pPr>
          </a:lstStyle>
          <a:p>
            <a:pPr lvl="0"/>
            <a:r>
              <a:rPr lang="en-US"/>
              <a:t>Click to edit Master text styles</a:t>
            </a:r>
          </a:p>
        </p:txBody>
      </p:sp>
      <p:sp>
        <p:nvSpPr>
          <p:cNvPr id="8" name="Footer Placeholder 4">
            <a:extLst>
              <a:ext uri="{FF2B5EF4-FFF2-40B4-BE49-F238E27FC236}">
                <a16:creationId xmlns:a16="http://schemas.microsoft.com/office/drawing/2014/main" id="{389D81AD-2866-CA4F-9008-7367A3CA0910}"/>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919AABB2-1E56-C346-97DB-434CF6D3E7E9}"/>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090896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5CF-DE21-7A4B-957F-C4F6FD43A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AC2FF-2951-E144-9B15-EBF8BF881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3C8C2113-DC27-4E4B-9640-65E149A5857B}"/>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CA70A458-3E6D-7745-9F42-58FEC3F2B2DB}"/>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5887020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4BF15-3D6A-F74F-9208-05C31F57859E}"/>
              </a:ext>
            </a:extLst>
          </p:cNvPr>
          <p:cNvSpPr>
            <a:spLocks noGrp="1"/>
          </p:cNvSpPr>
          <p:nvPr>
            <p:ph type="title" orient="vert"/>
          </p:nvPr>
        </p:nvSpPr>
        <p:spPr>
          <a:xfrm>
            <a:off x="19631025" y="1168400"/>
            <a:ext cx="5915025"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03D5EE-7056-864F-8C9B-2127DA1366EC}"/>
              </a:ext>
            </a:extLst>
          </p:cNvPr>
          <p:cNvSpPr>
            <a:spLocks noGrp="1"/>
          </p:cNvSpPr>
          <p:nvPr>
            <p:ph type="body" orient="vert" idx="1"/>
          </p:nvPr>
        </p:nvSpPr>
        <p:spPr>
          <a:xfrm>
            <a:off x="1885950" y="1168400"/>
            <a:ext cx="17402175"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FAE334E-8974-6A4B-910D-CDD46E9C4F76}"/>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F2C91E73-078F-4243-949B-161C41D46277}"/>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18655710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F801-6CF1-7B4D-92DE-6F3089F11B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5D478-313C-0442-AE32-FDF47BEF2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BAC474A9-7AA0-1247-9750-E89A05D26767}"/>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8" name="Slide Number Placeholder 5">
            <a:extLst>
              <a:ext uri="{FF2B5EF4-FFF2-40B4-BE49-F238E27FC236}">
                <a16:creationId xmlns:a16="http://schemas.microsoft.com/office/drawing/2014/main" id="{7A5AE817-0BA6-7F4B-9BD0-69AFC8583299}"/>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7535610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extLst>
    <p:ext uri="{DCECCB84-F9BA-43D5-87BE-67443E8EF086}">
      <p15:sldGuideLst xmlns:p15="http://schemas.microsoft.com/office/powerpoint/2012/main">
        <p15:guide id="1" orient="horz" pos="1728"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E0C19-C2E4-164F-A5D6-879472AFB0A3}"/>
              </a:ext>
            </a:extLst>
          </p:cNvPr>
          <p:cNvSpPr>
            <a:spLocks noGrp="1"/>
          </p:cNvSpPr>
          <p:nvPr>
            <p:ph type="title"/>
          </p:nvPr>
        </p:nvSpPr>
        <p:spPr/>
        <p:txBody>
          <a:bodyPr/>
          <a:lstStyle/>
          <a:p>
            <a:r>
              <a:rPr lang="en-US" dirty="0"/>
              <a:t>Click to edit Master title style</a:t>
            </a:r>
          </a:p>
        </p:txBody>
      </p:sp>
      <p:sp>
        <p:nvSpPr>
          <p:cNvPr id="3" name="Footer Placeholder 2">
            <a:extLst>
              <a:ext uri="{FF2B5EF4-FFF2-40B4-BE49-F238E27FC236}">
                <a16:creationId xmlns:a16="http://schemas.microsoft.com/office/drawing/2014/main" id="{75609E84-552B-9C47-93A5-2B900E597A80}"/>
              </a:ext>
            </a:extLst>
          </p:cNvPr>
          <p:cNvSpPr>
            <a:spLocks noGrp="1"/>
          </p:cNvSpPr>
          <p:nvPr>
            <p:ph type="ftr" sz="quarter" idx="10"/>
          </p:nvPr>
        </p:nvSpPr>
        <p:spPr>
          <a:xfrm>
            <a:off x="4324578" y="20340324"/>
            <a:ext cx="18782849" cy="1168401"/>
          </a:xfrm>
          <a:prstGeom prst="rect">
            <a:avLst/>
          </a:prstGeom>
        </p:spPr>
        <p:txBody>
          <a:bodyPr/>
          <a:lstStyle/>
          <a:p>
            <a:r>
              <a:rPr lang="en-US"/>
              <a:t>Towards trusted human-centric robot autonomy</a:t>
            </a:r>
            <a:endParaRPr lang="en-US" dirty="0"/>
          </a:p>
        </p:txBody>
      </p:sp>
      <p:sp>
        <p:nvSpPr>
          <p:cNvPr id="4" name="Slide Number Placeholder 3">
            <a:extLst>
              <a:ext uri="{FF2B5EF4-FFF2-40B4-BE49-F238E27FC236}">
                <a16:creationId xmlns:a16="http://schemas.microsoft.com/office/drawing/2014/main" id="{33C390C9-2AD5-9E41-B96F-BF42F539D8A5}"/>
              </a:ext>
            </a:extLst>
          </p:cNvPr>
          <p:cNvSpPr>
            <a:spLocks noGrp="1"/>
          </p:cNvSpPr>
          <p:nvPr>
            <p:ph type="sldNum" sz="quarter" idx="11"/>
          </p:nvPr>
        </p:nvSpPr>
        <p:spPr>
          <a:xfrm>
            <a:off x="23502770" y="20340324"/>
            <a:ext cx="3205105" cy="1168401"/>
          </a:xfrm>
          <a:prstGeom prst="rect">
            <a:avLst/>
          </a:prstGeom>
        </p:spPr>
        <p:txBody>
          <a:bodyPr/>
          <a:lstStyle/>
          <a:p>
            <a:fld id="{0C5720C1-DBBE-464B-BDF3-8863F8043B23}" type="slidenum">
              <a:rPr lang="en-US" smtClean="0"/>
              <a:t>‹#›</a:t>
            </a:fld>
            <a:endParaRPr lang="en-US" dirty="0"/>
          </a:p>
        </p:txBody>
      </p:sp>
      <p:sp>
        <p:nvSpPr>
          <p:cNvPr id="5" name="Content Placeholder 2">
            <a:extLst>
              <a:ext uri="{FF2B5EF4-FFF2-40B4-BE49-F238E27FC236}">
                <a16:creationId xmlns:a16="http://schemas.microsoft.com/office/drawing/2014/main" id="{C74120B4-BF85-F94D-B732-BC6D69B00E8F}"/>
              </a:ext>
            </a:extLst>
          </p:cNvPr>
          <p:cNvSpPr>
            <a:spLocks noGrp="1"/>
          </p:cNvSpPr>
          <p:nvPr>
            <p:ph idx="1"/>
          </p:nvPr>
        </p:nvSpPr>
        <p:spPr>
          <a:xfrm>
            <a:off x="1885950" y="8290561"/>
            <a:ext cx="23660100" cy="114757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B0EE067-B0A5-A44E-812F-1B8140BA4325}"/>
              </a:ext>
            </a:extLst>
          </p:cNvPr>
          <p:cNvSpPr>
            <a:spLocks noGrp="1"/>
          </p:cNvSpPr>
          <p:nvPr>
            <p:ph type="body" sz="quarter" idx="12"/>
          </p:nvPr>
        </p:nvSpPr>
        <p:spPr>
          <a:xfrm>
            <a:off x="1885950" y="5607311"/>
            <a:ext cx="23660100" cy="2113281"/>
          </a:xfrm>
        </p:spPr>
        <p:txBody>
          <a:bodyPr>
            <a:normAutofit/>
          </a:bodyPr>
          <a:lstStyle>
            <a:lvl1pPr marL="0" indent="0">
              <a:buNone/>
              <a:defRPr sz="5400" i="1">
                <a:solidFill>
                  <a:srgbClr val="4B2E83"/>
                </a:solidFill>
              </a:defRPr>
            </a:lvl1pPr>
          </a:lstStyle>
          <a:p>
            <a:pPr lvl="0"/>
            <a:r>
              <a:rPr lang="en-US" dirty="0"/>
              <a:t>Click to edit Master text styles</a:t>
            </a:r>
          </a:p>
        </p:txBody>
      </p:sp>
    </p:spTree>
    <p:extLst>
      <p:ext uri="{BB962C8B-B14F-4D97-AF65-F5344CB8AC3E}">
        <p14:creationId xmlns:p14="http://schemas.microsoft.com/office/powerpoint/2010/main" val="19391520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2A51E3-C9D3-714D-85E9-2270B62B0DF4}"/>
              </a:ext>
            </a:extLst>
          </p:cNvPr>
          <p:cNvSpPr>
            <a:spLocks noGrp="1"/>
          </p:cNvSpPr>
          <p:nvPr>
            <p:ph type="ctrTitle"/>
          </p:nvPr>
        </p:nvSpPr>
        <p:spPr>
          <a:xfrm>
            <a:off x="1440180" y="5949700"/>
            <a:ext cx="13258800" cy="6924042"/>
          </a:xfrm>
        </p:spPr>
        <p:txBody>
          <a:bodyPr anchor="b"/>
          <a:lstStyle>
            <a:lvl1pPr algn="l">
              <a:defRPr sz="13501"/>
            </a:lvl1pPr>
          </a:lstStyle>
          <a:p>
            <a:r>
              <a:rPr lang="en-US" dirty="0"/>
              <a:t>Click to edit Master title style</a:t>
            </a:r>
          </a:p>
        </p:txBody>
      </p:sp>
      <p:sp>
        <p:nvSpPr>
          <p:cNvPr id="10" name="Subtitle 2">
            <a:extLst>
              <a:ext uri="{FF2B5EF4-FFF2-40B4-BE49-F238E27FC236}">
                <a16:creationId xmlns:a16="http://schemas.microsoft.com/office/drawing/2014/main" id="{5E1E7242-8D7C-134B-BC3C-F0E2BAE005F1}"/>
              </a:ext>
            </a:extLst>
          </p:cNvPr>
          <p:cNvSpPr>
            <a:spLocks noGrp="1"/>
          </p:cNvSpPr>
          <p:nvPr>
            <p:ph type="subTitle" idx="1"/>
          </p:nvPr>
        </p:nvSpPr>
        <p:spPr>
          <a:xfrm>
            <a:off x="1440180" y="13168382"/>
            <a:ext cx="13258800" cy="6435341"/>
          </a:xfrm>
        </p:spPr>
        <p:txBody>
          <a:bodyPr/>
          <a:lstStyle>
            <a:lvl1pPr marL="0" indent="0" algn="l">
              <a:buNone/>
              <a:defRPr sz="5400"/>
            </a:lvl1pPr>
            <a:lvl2pPr marL="1028752" indent="0" algn="ctr">
              <a:buNone/>
              <a:defRPr sz="4500"/>
            </a:lvl2pPr>
            <a:lvl3pPr marL="2057503" indent="0" algn="ctr">
              <a:buNone/>
              <a:defRPr sz="4050"/>
            </a:lvl3pPr>
            <a:lvl4pPr marL="3086255" indent="0" algn="ctr">
              <a:buNone/>
              <a:defRPr sz="3600"/>
            </a:lvl4pPr>
            <a:lvl5pPr marL="4115006" indent="0" algn="ctr">
              <a:buNone/>
              <a:defRPr sz="3600"/>
            </a:lvl5pPr>
            <a:lvl6pPr marL="5143758" indent="0" algn="ctr">
              <a:buNone/>
              <a:defRPr sz="3600"/>
            </a:lvl6pPr>
            <a:lvl7pPr marL="6172508" indent="0" algn="ctr">
              <a:buNone/>
              <a:defRPr sz="3600"/>
            </a:lvl7pPr>
            <a:lvl8pPr marL="7201260" indent="0" algn="ctr">
              <a:buNone/>
              <a:defRPr sz="3600"/>
            </a:lvl8pPr>
            <a:lvl9pPr marL="8230012" indent="0" algn="ctr">
              <a:buNone/>
              <a:defRPr sz="3600"/>
            </a:lvl9pPr>
          </a:lstStyle>
          <a:p>
            <a:r>
              <a:rPr lang="en-US"/>
              <a:t>Click to edit Master subtitle style</a:t>
            </a:r>
          </a:p>
        </p:txBody>
      </p:sp>
      <p:sp>
        <p:nvSpPr>
          <p:cNvPr id="12" name="Picture Placeholder 11">
            <a:extLst>
              <a:ext uri="{FF2B5EF4-FFF2-40B4-BE49-F238E27FC236}">
                <a16:creationId xmlns:a16="http://schemas.microsoft.com/office/drawing/2014/main" id="{3F633316-E24F-AB49-A3B3-99EABF5C3BB8}"/>
              </a:ext>
            </a:extLst>
          </p:cNvPr>
          <p:cNvSpPr>
            <a:spLocks noGrp="1"/>
          </p:cNvSpPr>
          <p:nvPr>
            <p:ph type="pic" sz="quarter" idx="10"/>
          </p:nvPr>
        </p:nvSpPr>
        <p:spPr>
          <a:xfrm>
            <a:off x="15110460" y="1041403"/>
            <a:ext cx="10949940" cy="18562320"/>
          </a:xfrm>
        </p:spPr>
        <p:txBody>
          <a:bodyPr/>
          <a:lstStyle/>
          <a:p>
            <a:endParaRPr lang="en-US"/>
          </a:p>
        </p:txBody>
      </p:sp>
    </p:spTree>
    <p:extLst>
      <p:ext uri="{BB962C8B-B14F-4D97-AF65-F5344CB8AC3E}">
        <p14:creationId xmlns:p14="http://schemas.microsoft.com/office/powerpoint/2010/main" val="21593750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8D2A-2FF6-464C-BD04-4D5D7C9A7A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CB21F-953C-0A45-8985-927E5D222717}"/>
              </a:ext>
            </a:extLst>
          </p:cNvPr>
          <p:cNvSpPr>
            <a:spLocks noGrp="1"/>
          </p:cNvSpPr>
          <p:nvPr>
            <p:ph sz="half" idx="1"/>
          </p:nvPr>
        </p:nvSpPr>
        <p:spPr>
          <a:xfrm>
            <a:off x="18859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2F09B2-768A-844B-9C16-D7F2EF6BFC9D}"/>
              </a:ext>
            </a:extLst>
          </p:cNvPr>
          <p:cNvSpPr>
            <a:spLocks noGrp="1"/>
          </p:cNvSpPr>
          <p:nvPr>
            <p:ph sz="half" idx="2"/>
          </p:nvPr>
        </p:nvSpPr>
        <p:spPr>
          <a:xfrm>
            <a:off x="13887450" y="5842000"/>
            <a:ext cx="1165860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53C84E89-77C6-F24A-97A8-BD9791D74000}"/>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9" name="Slide Number Placeholder 5">
            <a:extLst>
              <a:ext uri="{FF2B5EF4-FFF2-40B4-BE49-F238E27FC236}">
                <a16:creationId xmlns:a16="http://schemas.microsoft.com/office/drawing/2014/main" id="{31133ED8-139E-954B-8A4E-FC112A4179BD}"/>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6439237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0E40-F490-7C41-B5EB-F0310A227F16}"/>
              </a:ext>
            </a:extLst>
          </p:cNvPr>
          <p:cNvSpPr>
            <a:spLocks noGrp="1"/>
          </p:cNvSpPr>
          <p:nvPr>
            <p:ph type="title"/>
          </p:nvPr>
        </p:nvSpPr>
        <p:spPr>
          <a:xfrm>
            <a:off x="1889523" y="1168404"/>
            <a:ext cx="2366010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56AD9-85AC-7147-901A-3824FB5173D3}"/>
              </a:ext>
            </a:extLst>
          </p:cNvPr>
          <p:cNvSpPr>
            <a:spLocks noGrp="1"/>
          </p:cNvSpPr>
          <p:nvPr>
            <p:ph type="body" idx="1"/>
          </p:nvPr>
        </p:nvSpPr>
        <p:spPr>
          <a:xfrm>
            <a:off x="1889527" y="5379724"/>
            <a:ext cx="11605021" cy="2636519"/>
          </a:xfrm>
        </p:spPr>
        <p:txBody>
          <a:bodyPr anchor="b"/>
          <a:lstStyle>
            <a:lvl1pPr marL="0" indent="0">
              <a:buNone/>
              <a:defRPr sz="5400" b="1"/>
            </a:lvl1pPr>
            <a:lvl2pPr marL="1028752" indent="0">
              <a:buNone/>
              <a:defRPr sz="4500" b="1"/>
            </a:lvl2pPr>
            <a:lvl3pPr marL="2057503" indent="0">
              <a:buNone/>
              <a:defRPr sz="4050" b="1"/>
            </a:lvl3pPr>
            <a:lvl4pPr marL="3086255" indent="0">
              <a:buNone/>
              <a:defRPr sz="3600" b="1"/>
            </a:lvl4pPr>
            <a:lvl5pPr marL="4115006" indent="0">
              <a:buNone/>
              <a:defRPr sz="3600" b="1"/>
            </a:lvl5pPr>
            <a:lvl6pPr marL="5143758" indent="0">
              <a:buNone/>
              <a:defRPr sz="3600" b="1"/>
            </a:lvl6pPr>
            <a:lvl7pPr marL="6172508" indent="0">
              <a:buNone/>
              <a:defRPr sz="3600" b="1"/>
            </a:lvl7pPr>
            <a:lvl8pPr marL="7201260" indent="0">
              <a:buNone/>
              <a:defRPr sz="3600" b="1"/>
            </a:lvl8pPr>
            <a:lvl9pPr marL="8230012" indent="0">
              <a:buNone/>
              <a:defRPr sz="3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17A7DE-5A72-F944-A4AF-68917E967C5A}"/>
              </a:ext>
            </a:extLst>
          </p:cNvPr>
          <p:cNvSpPr>
            <a:spLocks noGrp="1"/>
          </p:cNvSpPr>
          <p:nvPr>
            <p:ph sz="half" idx="2"/>
          </p:nvPr>
        </p:nvSpPr>
        <p:spPr>
          <a:xfrm>
            <a:off x="1889527" y="8016240"/>
            <a:ext cx="11605021"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23AD67-2D64-C24E-9A2F-204FF3640858}"/>
              </a:ext>
            </a:extLst>
          </p:cNvPr>
          <p:cNvSpPr>
            <a:spLocks noGrp="1"/>
          </p:cNvSpPr>
          <p:nvPr>
            <p:ph type="body" sz="quarter" idx="3"/>
          </p:nvPr>
        </p:nvSpPr>
        <p:spPr>
          <a:xfrm>
            <a:off x="13887452" y="5379724"/>
            <a:ext cx="11662173" cy="2636519"/>
          </a:xfrm>
        </p:spPr>
        <p:txBody>
          <a:bodyPr anchor="b"/>
          <a:lstStyle>
            <a:lvl1pPr marL="0" indent="0">
              <a:buNone/>
              <a:defRPr sz="5400" b="1"/>
            </a:lvl1pPr>
            <a:lvl2pPr marL="1028752" indent="0">
              <a:buNone/>
              <a:defRPr sz="4500" b="1"/>
            </a:lvl2pPr>
            <a:lvl3pPr marL="2057503" indent="0">
              <a:buNone/>
              <a:defRPr sz="4050" b="1"/>
            </a:lvl3pPr>
            <a:lvl4pPr marL="3086255" indent="0">
              <a:buNone/>
              <a:defRPr sz="3600" b="1"/>
            </a:lvl4pPr>
            <a:lvl5pPr marL="4115006" indent="0">
              <a:buNone/>
              <a:defRPr sz="3600" b="1"/>
            </a:lvl5pPr>
            <a:lvl6pPr marL="5143758" indent="0">
              <a:buNone/>
              <a:defRPr sz="3600" b="1"/>
            </a:lvl6pPr>
            <a:lvl7pPr marL="6172508" indent="0">
              <a:buNone/>
              <a:defRPr sz="3600" b="1"/>
            </a:lvl7pPr>
            <a:lvl8pPr marL="7201260" indent="0">
              <a:buNone/>
              <a:defRPr sz="3600" b="1"/>
            </a:lvl8pPr>
            <a:lvl9pPr marL="8230012" indent="0">
              <a:buNone/>
              <a:defRPr sz="3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C268A-8401-FA48-8B45-F8EDD59C76AF}"/>
              </a:ext>
            </a:extLst>
          </p:cNvPr>
          <p:cNvSpPr>
            <a:spLocks noGrp="1"/>
          </p:cNvSpPr>
          <p:nvPr>
            <p:ph sz="quarter" idx="4"/>
          </p:nvPr>
        </p:nvSpPr>
        <p:spPr>
          <a:xfrm>
            <a:off x="13887452" y="8016240"/>
            <a:ext cx="11662173"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F56CE7D1-05AC-844E-B102-6700D21CD76A}"/>
              </a:ext>
            </a:extLst>
          </p:cNvPr>
          <p:cNvSpPr>
            <a:spLocks noGrp="1"/>
          </p:cNvSpPr>
          <p:nvPr>
            <p:ph type="ftr" sz="quarter" idx="10"/>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11" name="Slide Number Placeholder 5">
            <a:extLst>
              <a:ext uri="{FF2B5EF4-FFF2-40B4-BE49-F238E27FC236}">
                <a16:creationId xmlns:a16="http://schemas.microsoft.com/office/drawing/2014/main" id="{C59A17ED-2E99-4C4E-B06C-F631E26DE0C1}"/>
              </a:ext>
            </a:extLst>
          </p:cNvPr>
          <p:cNvSpPr>
            <a:spLocks noGrp="1"/>
          </p:cNvSpPr>
          <p:nvPr>
            <p:ph type="sldNum" sz="quarter" idx="11"/>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26680452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DD5E-52B9-2444-88C3-8C7646BE1380}"/>
              </a:ext>
            </a:extLst>
          </p:cNvPr>
          <p:cNvSpPr>
            <a:spLocks noGrp="1"/>
          </p:cNvSpPr>
          <p:nvPr>
            <p:ph type="title"/>
          </p:nvPr>
        </p:nvSpPr>
        <p:spPr/>
        <p:txBody>
          <a:bodyPr/>
          <a:lstStyle/>
          <a:p>
            <a:r>
              <a:rPr lang="en-US"/>
              <a:t>Click to edit Master title style</a:t>
            </a:r>
          </a:p>
        </p:txBody>
      </p:sp>
      <p:sp>
        <p:nvSpPr>
          <p:cNvPr id="6" name="Footer Placeholder 4">
            <a:extLst>
              <a:ext uri="{FF2B5EF4-FFF2-40B4-BE49-F238E27FC236}">
                <a16:creationId xmlns:a16="http://schemas.microsoft.com/office/drawing/2014/main" id="{33150C3F-0CB6-C94D-BF15-164C92B6B743}"/>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7" name="Slide Number Placeholder 5">
            <a:extLst>
              <a:ext uri="{FF2B5EF4-FFF2-40B4-BE49-F238E27FC236}">
                <a16:creationId xmlns:a16="http://schemas.microsoft.com/office/drawing/2014/main" id="{4072AC64-EDD6-B74A-891D-0FA05C90781E}"/>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7411182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306DFBE-EDB9-914D-AAAC-EFCCEE909222}"/>
              </a:ext>
            </a:extLst>
          </p:cNvPr>
          <p:cNvSpPr>
            <a:spLocks noGrp="1"/>
          </p:cNvSpPr>
          <p:nvPr>
            <p:ph type="ftr" sz="quarter" idx="3"/>
          </p:nvPr>
        </p:nvSpPr>
        <p:spPr>
          <a:xfrm>
            <a:off x="4324578" y="20340324"/>
            <a:ext cx="18782849" cy="1168401"/>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Towards trusted human-centric robot autonomy</a:t>
            </a:r>
            <a:endParaRPr lang="en-US" dirty="0"/>
          </a:p>
        </p:txBody>
      </p:sp>
      <p:sp>
        <p:nvSpPr>
          <p:cNvPr id="6" name="Slide Number Placeholder 5">
            <a:extLst>
              <a:ext uri="{FF2B5EF4-FFF2-40B4-BE49-F238E27FC236}">
                <a16:creationId xmlns:a16="http://schemas.microsoft.com/office/drawing/2014/main" id="{BF7C9ECF-94DB-9049-A0AE-31740A39874D}"/>
              </a:ext>
            </a:extLst>
          </p:cNvPr>
          <p:cNvSpPr>
            <a:spLocks noGrp="1"/>
          </p:cNvSpPr>
          <p:nvPr>
            <p:ph type="sldNum" sz="quarter" idx="4"/>
          </p:nvPr>
        </p:nvSpPr>
        <p:spPr>
          <a:xfrm>
            <a:off x="23502770" y="20340324"/>
            <a:ext cx="3205105" cy="1168401"/>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spTree>
    <p:extLst>
      <p:ext uri="{BB962C8B-B14F-4D97-AF65-F5344CB8AC3E}">
        <p14:creationId xmlns:p14="http://schemas.microsoft.com/office/powerpoint/2010/main" val="320458514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042775"/>
      </p:ext>
    </p:extLst>
  </p:cSld>
  <p:clrMap bg1="dk2" tx1="lt1" bg2="dk1" tx2="lt2" accent1="accent1" accent2="accent2" accent3="accent3" accent4="accent4" accent5="accent5" accent6="accent6" hlink="hlink" folHlink="folHlink"/>
  <p:sldLayoutIdLst>
    <p:sldLayoutId id="214748366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rtl="0" eaLnBrk="1" fontAlgn="base" hangingPunct="1">
        <a:lnSpc>
          <a:spcPct val="90000"/>
        </a:lnSpc>
        <a:spcBef>
          <a:spcPct val="0"/>
        </a:spcBef>
        <a:spcAft>
          <a:spcPct val="0"/>
        </a:spcAft>
        <a:defRPr sz="9000" b="0" cap="all" baseline="0">
          <a:solidFill>
            <a:schemeClr val="bg1"/>
          </a:solidFill>
          <a:latin typeface="Trebuchet MS" panose="020B0603020202020204" pitchFamily="34" charset="0"/>
          <a:ea typeface="+mj-ea"/>
          <a:cs typeface="+mj-cs"/>
        </a:defRPr>
      </a:lvl1pPr>
      <a:lvl2pPr algn="l" rtl="0" eaLnBrk="1" fontAlgn="base" hangingPunct="1">
        <a:spcBef>
          <a:spcPct val="0"/>
        </a:spcBef>
        <a:spcAft>
          <a:spcPct val="0"/>
        </a:spcAft>
        <a:defRPr sz="8001" b="1">
          <a:solidFill>
            <a:srgbClr val="73B900"/>
          </a:solidFill>
          <a:latin typeface="Arial" charset="0"/>
        </a:defRPr>
      </a:lvl2pPr>
      <a:lvl3pPr algn="l" rtl="0" eaLnBrk="1" fontAlgn="base" hangingPunct="1">
        <a:spcBef>
          <a:spcPct val="0"/>
        </a:spcBef>
        <a:spcAft>
          <a:spcPct val="0"/>
        </a:spcAft>
        <a:defRPr sz="8001" b="1">
          <a:solidFill>
            <a:srgbClr val="73B900"/>
          </a:solidFill>
          <a:latin typeface="Arial" charset="0"/>
        </a:defRPr>
      </a:lvl3pPr>
      <a:lvl4pPr algn="l" rtl="0" eaLnBrk="1" fontAlgn="base" hangingPunct="1">
        <a:spcBef>
          <a:spcPct val="0"/>
        </a:spcBef>
        <a:spcAft>
          <a:spcPct val="0"/>
        </a:spcAft>
        <a:defRPr sz="8001" b="1">
          <a:solidFill>
            <a:srgbClr val="73B900"/>
          </a:solidFill>
          <a:latin typeface="Arial" charset="0"/>
        </a:defRPr>
      </a:lvl4pPr>
      <a:lvl5pPr algn="l" rtl="0" eaLnBrk="1" fontAlgn="base" hangingPunct="1">
        <a:spcBef>
          <a:spcPct val="0"/>
        </a:spcBef>
        <a:spcAft>
          <a:spcPct val="0"/>
        </a:spcAft>
        <a:defRPr sz="8001" b="1">
          <a:solidFill>
            <a:srgbClr val="73B900"/>
          </a:solidFill>
          <a:latin typeface="Arial" charset="0"/>
        </a:defRPr>
      </a:lvl5pPr>
      <a:lvl6pPr marL="1143125" algn="l" rtl="0" eaLnBrk="1" fontAlgn="base" hangingPunct="1">
        <a:spcBef>
          <a:spcPct val="0"/>
        </a:spcBef>
        <a:spcAft>
          <a:spcPct val="0"/>
        </a:spcAft>
        <a:defRPr sz="8001" b="1">
          <a:solidFill>
            <a:srgbClr val="73B900"/>
          </a:solidFill>
          <a:latin typeface="Arial" charset="0"/>
        </a:defRPr>
      </a:lvl6pPr>
      <a:lvl7pPr marL="2286252" algn="l" rtl="0" eaLnBrk="1" fontAlgn="base" hangingPunct="1">
        <a:spcBef>
          <a:spcPct val="0"/>
        </a:spcBef>
        <a:spcAft>
          <a:spcPct val="0"/>
        </a:spcAft>
        <a:defRPr sz="8001" b="1">
          <a:solidFill>
            <a:srgbClr val="73B900"/>
          </a:solidFill>
          <a:latin typeface="Arial" charset="0"/>
        </a:defRPr>
      </a:lvl7pPr>
      <a:lvl8pPr marL="3429378" algn="l" rtl="0" eaLnBrk="1" fontAlgn="base" hangingPunct="1">
        <a:spcBef>
          <a:spcPct val="0"/>
        </a:spcBef>
        <a:spcAft>
          <a:spcPct val="0"/>
        </a:spcAft>
        <a:defRPr sz="8001" b="1">
          <a:solidFill>
            <a:srgbClr val="73B900"/>
          </a:solidFill>
          <a:latin typeface="Arial" charset="0"/>
        </a:defRPr>
      </a:lvl8pPr>
      <a:lvl9pPr marL="4572503" algn="l" rtl="0" eaLnBrk="1" fontAlgn="base" hangingPunct="1">
        <a:spcBef>
          <a:spcPct val="0"/>
        </a:spcBef>
        <a:spcAft>
          <a:spcPct val="0"/>
        </a:spcAft>
        <a:defRPr sz="8001" b="1">
          <a:solidFill>
            <a:srgbClr val="73B900"/>
          </a:solidFill>
          <a:latin typeface="Arial" charset="0"/>
        </a:defRPr>
      </a:lvl9pPr>
    </p:titleStyle>
    <p:bodyStyle>
      <a:lvl1pPr marL="0" indent="0" algn="l" rtl="0" eaLnBrk="1" fontAlgn="base" hangingPunct="1">
        <a:lnSpc>
          <a:spcPct val="90000"/>
        </a:lnSpc>
        <a:spcBef>
          <a:spcPts val="2250"/>
        </a:spcBef>
        <a:spcAft>
          <a:spcPts val="2250"/>
        </a:spcAft>
        <a:buClr>
          <a:schemeClr val="bg2"/>
        </a:buClr>
        <a:buSzPct val="100000"/>
        <a:buFontTx/>
        <a:buNone/>
        <a:defRPr sz="3600" b="0">
          <a:solidFill>
            <a:schemeClr val="accent4"/>
          </a:solidFill>
          <a:latin typeface="Trebuchet MS" pitchFamily="34" charset="0"/>
          <a:ea typeface="+mn-ea"/>
          <a:cs typeface="+mn-cs"/>
        </a:defRPr>
      </a:lvl1pPr>
      <a:lvl2pPr marL="1428907" indent="0" algn="l" rtl="0" eaLnBrk="1" fontAlgn="base" hangingPunct="1">
        <a:lnSpc>
          <a:spcPct val="90000"/>
        </a:lnSpc>
        <a:spcBef>
          <a:spcPts val="2250"/>
        </a:spcBef>
        <a:spcAft>
          <a:spcPts val="2250"/>
        </a:spcAft>
        <a:buClr>
          <a:schemeClr val="bg2"/>
        </a:buClr>
        <a:buSzPct val="100000"/>
        <a:buFontTx/>
        <a:buNone/>
        <a:defRPr sz="2999" b="0">
          <a:solidFill>
            <a:schemeClr val="accent4"/>
          </a:solidFill>
          <a:latin typeface="Trebuchet MS" pitchFamily="34" charset="0"/>
        </a:defRPr>
      </a:lvl2pPr>
      <a:lvl3pPr marL="2722864" indent="0" algn="l" rtl="0" eaLnBrk="1" fontAlgn="base" hangingPunct="1">
        <a:lnSpc>
          <a:spcPct val="90000"/>
        </a:lnSpc>
        <a:spcBef>
          <a:spcPts val="2250"/>
        </a:spcBef>
        <a:spcAft>
          <a:spcPts val="2250"/>
        </a:spcAft>
        <a:buClr>
          <a:schemeClr val="bg2"/>
        </a:buClr>
        <a:buSzPct val="100000"/>
        <a:buFontTx/>
        <a:buNone/>
        <a:defRPr sz="2750" b="0">
          <a:solidFill>
            <a:schemeClr val="accent4"/>
          </a:solidFill>
          <a:latin typeface="Trebuchet MS" pitchFamily="34" charset="0"/>
        </a:defRPr>
      </a:lvl3pPr>
      <a:lvl4pPr marL="4437551" indent="-571565" algn="l" rtl="0" eaLnBrk="1" fontAlgn="base" hangingPunct="1">
        <a:spcBef>
          <a:spcPct val="20000"/>
        </a:spcBef>
        <a:spcAft>
          <a:spcPct val="0"/>
        </a:spcAft>
        <a:buChar char="–"/>
        <a:defRPr sz="5000">
          <a:solidFill>
            <a:schemeClr val="bg1"/>
          </a:solidFill>
          <a:latin typeface="+mn-lt"/>
        </a:defRPr>
      </a:lvl4pPr>
      <a:lvl5pPr marL="5294894" indent="-571565" algn="l" rtl="0" eaLnBrk="1" fontAlgn="base" hangingPunct="1">
        <a:spcBef>
          <a:spcPct val="20000"/>
        </a:spcBef>
        <a:spcAft>
          <a:spcPct val="0"/>
        </a:spcAft>
        <a:buChar char="»"/>
        <a:defRPr sz="5000">
          <a:solidFill>
            <a:schemeClr val="bg1"/>
          </a:solidFill>
          <a:latin typeface="+mn-lt"/>
        </a:defRPr>
      </a:lvl5pPr>
      <a:lvl6pPr marL="6438021" indent="-571565" algn="l" rtl="0" eaLnBrk="1" fontAlgn="base" hangingPunct="1">
        <a:spcBef>
          <a:spcPct val="20000"/>
        </a:spcBef>
        <a:spcAft>
          <a:spcPct val="0"/>
        </a:spcAft>
        <a:buChar char="»"/>
        <a:defRPr sz="5000">
          <a:solidFill>
            <a:schemeClr val="bg1"/>
          </a:solidFill>
          <a:latin typeface="+mn-lt"/>
        </a:defRPr>
      </a:lvl6pPr>
      <a:lvl7pPr marL="7581148" indent="-571565" algn="l" rtl="0" eaLnBrk="1" fontAlgn="base" hangingPunct="1">
        <a:spcBef>
          <a:spcPct val="20000"/>
        </a:spcBef>
        <a:spcAft>
          <a:spcPct val="0"/>
        </a:spcAft>
        <a:buChar char="»"/>
        <a:defRPr sz="5000">
          <a:solidFill>
            <a:schemeClr val="bg1"/>
          </a:solidFill>
          <a:latin typeface="+mn-lt"/>
        </a:defRPr>
      </a:lvl7pPr>
      <a:lvl8pPr marL="8724272" indent="-571565" algn="l" rtl="0" eaLnBrk="1" fontAlgn="base" hangingPunct="1">
        <a:spcBef>
          <a:spcPct val="20000"/>
        </a:spcBef>
        <a:spcAft>
          <a:spcPct val="0"/>
        </a:spcAft>
        <a:buChar char="»"/>
        <a:defRPr sz="5000">
          <a:solidFill>
            <a:schemeClr val="bg1"/>
          </a:solidFill>
          <a:latin typeface="+mn-lt"/>
        </a:defRPr>
      </a:lvl8pPr>
      <a:lvl9pPr marL="9867399" indent="-571565" algn="l" rtl="0" eaLnBrk="1" fontAlgn="base" hangingPunct="1">
        <a:spcBef>
          <a:spcPct val="20000"/>
        </a:spcBef>
        <a:spcAft>
          <a:spcPct val="0"/>
        </a:spcAft>
        <a:buChar char="»"/>
        <a:defRPr sz="5000">
          <a:solidFill>
            <a:schemeClr val="bg1"/>
          </a:solidFill>
          <a:latin typeface="+mn-lt"/>
        </a:defRPr>
      </a:lvl9pPr>
    </p:bodyStyle>
    <p:otherStyle>
      <a:defPPr>
        <a:defRPr lang="en-US"/>
      </a:defPPr>
      <a:lvl1pPr marL="0" algn="l" defTabSz="2286252" rtl="0" eaLnBrk="1" latinLnBrk="0" hangingPunct="1">
        <a:defRPr sz="4500" kern="1200">
          <a:solidFill>
            <a:schemeClr val="tx1"/>
          </a:solidFill>
          <a:latin typeface="+mn-lt"/>
          <a:ea typeface="+mn-ea"/>
          <a:cs typeface="+mn-cs"/>
        </a:defRPr>
      </a:lvl1pPr>
      <a:lvl2pPr marL="1143125" algn="l" defTabSz="2286252" rtl="0" eaLnBrk="1" latinLnBrk="0" hangingPunct="1">
        <a:defRPr sz="4500" kern="1200">
          <a:solidFill>
            <a:schemeClr val="tx1"/>
          </a:solidFill>
          <a:latin typeface="+mn-lt"/>
          <a:ea typeface="+mn-ea"/>
          <a:cs typeface="+mn-cs"/>
        </a:defRPr>
      </a:lvl2pPr>
      <a:lvl3pPr marL="2286252" algn="l" defTabSz="2286252" rtl="0" eaLnBrk="1" latinLnBrk="0" hangingPunct="1">
        <a:defRPr sz="4500" kern="1200">
          <a:solidFill>
            <a:schemeClr val="tx1"/>
          </a:solidFill>
          <a:latin typeface="+mn-lt"/>
          <a:ea typeface="+mn-ea"/>
          <a:cs typeface="+mn-cs"/>
        </a:defRPr>
      </a:lvl3pPr>
      <a:lvl4pPr marL="3429378" algn="l" defTabSz="2286252" rtl="0" eaLnBrk="1" latinLnBrk="0" hangingPunct="1">
        <a:defRPr sz="4500" kern="1200">
          <a:solidFill>
            <a:schemeClr val="tx1"/>
          </a:solidFill>
          <a:latin typeface="+mn-lt"/>
          <a:ea typeface="+mn-ea"/>
          <a:cs typeface="+mn-cs"/>
        </a:defRPr>
      </a:lvl4pPr>
      <a:lvl5pPr marL="4572503" algn="l" defTabSz="2286252" rtl="0" eaLnBrk="1" latinLnBrk="0" hangingPunct="1">
        <a:defRPr sz="4500" kern="1200">
          <a:solidFill>
            <a:schemeClr val="tx1"/>
          </a:solidFill>
          <a:latin typeface="+mn-lt"/>
          <a:ea typeface="+mn-ea"/>
          <a:cs typeface="+mn-cs"/>
        </a:defRPr>
      </a:lvl5pPr>
      <a:lvl6pPr marL="5715629" algn="l" defTabSz="2286252" rtl="0" eaLnBrk="1" latinLnBrk="0" hangingPunct="1">
        <a:defRPr sz="4500" kern="1200">
          <a:solidFill>
            <a:schemeClr val="tx1"/>
          </a:solidFill>
          <a:latin typeface="+mn-lt"/>
          <a:ea typeface="+mn-ea"/>
          <a:cs typeface="+mn-cs"/>
        </a:defRPr>
      </a:lvl6pPr>
      <a:lvl7pPr marL="6858753" algn="l" defTabSz="2286252" rtl="0" eaLnBrk="1" latinLnBrk="0" hangingPunct="1">
        <a:defRPr sz="4500" kern="1200">
          <a:solidFill>
            <a:schemeClr val="tx1"/>
          </a:solidFill>
          <a:latin typeface="+mn-lt"/>
          <a:ea typeface="+mn-ea"/>
          <a:cs typeface="+mn-cs"/>
        </a:defRPr>
      </a:lvl7pPr>
      <a:lvl8pPr marL="8001880" algn="l" defTabSz="2286252" rtl="0" eaLnBrk="1" latinLnBrk="0" hangingPunct="1">
        <a:defRPr sz="4500" kern="1200">
          <a:solidFill>
            <a:schemeClr val="tx1"/>
          </a:solidFill>
          <a:latin typeface="+mn-lt"/>
          <a:ea typeface="+mn-ea"/>
          <a:cs typeface="+mn-cs"/>
        </a:defRPr>
      </a:lvl8pPr>
      <a:lvl9pPr marL="9145008" algn="l" defTabSz="2286252" rtl="0" eaLnBrk="1" latinLnBrk="0" hangingPunct="1">
        <a:defRPr sz="45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912" userDrawn="1">
          <p15:clr>
            <a:srgbClr val="F26B43"/>
          </p15:clr>
        </p15:guide>
        <p15:guide id="2" pos="86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A8FD8B-CC75-2C47-B28B-B760C4CF0B5F}"/>
              </a:ext>
            </a:extLst>
          </p:cNvPr>
          <p:cNvSpPr>
            <a:spLocks noGrp="1"/>
          </p:cNvSpPr>
          <p:nvPr>
            <p:ph type="title"/>
          </p:nvPr>
        </p:nvSpPr>
        <p:spPr>
          <a:xfrm>
            <a:off x="788229" y="482177"/>
            <a:ext cx="25919645" cy="424180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0A8B15-30DA-1846-B9F8-63646DB7DD4D}"/>
              </a:ext>
            </a:extLst>
          </p:cNvPr>
          <p:cNvSpPr>
            <a:spLocks noGrp="1"/>
          </p:cNvSpPr>
          <p:nvPr>
            <p:ph type="body" idx="1"/>
          </p:nvPr>
        </p:nvSpPr>
        <p:spPr>
          <a:xfrm>
            <a:off x="788230" y="5078395"/>
            <a:ext cx="25919642" cy="1479305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95602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dt="0"/>
  <p:txStyles>
    <p:titleStyle>
      <a:lvl1pPr algn="ctr" defTabSz="2057503" rtl="0" eaLnBrk="1" latinLnBrk="0" hangingPunct="1">
        <a:lnSpc>
          <a:spcPct val="90000"/>
        </a:lnSpc>
        <a:spcBef>
          <a:spcPct val="0"/>
        </a:spcBef>
        <a:buNone/>
        <a:defRPr sz="9900" kern="1200">
          <a:solidFill>
            <a:srgbClr val="4B2E83"/>
          </a:solidFill>
          <a:latin typeface="+mn-lt"/>
          <a:ea typeface="+mj-ea"/>
          <a:cs typeface="+mj-cs"/>
        </a:defRPr>
      </a:lvl1pPr>
    </p:titleStyle>
    <p:bodyStyle>
      <a:lvl1pPr marL="514376" indent="-514376" algn="l" defTabSz="2057503"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128" indent="-514376" algn="l" defTabSz="2057503"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878" indent="-514376" algn="l" defTabSz="2057503"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630"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382"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8133"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885"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636"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4388" indent="-514376" algn="l" defTabSz="2057503"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503" rtl="0" eaLnBrk="1" latinLnBrk="0" hangingPunct="1">
        <a:defRPr sz="4050" kern="1200">
          <a:solidFill>
            <a:schemeClr val="tx1"/>
          </a:solidFill>
          <a:latin typeface="+mn-lt"/>
          <a:ea typeface="+mn-ea"/>
          <a:cs typeface="+mn-cs"/>
        </a:defRPr>
      </a:lvl1pPr>
      <a:lvl2pPr marL="1028752" algn="l" defTabSz="2057503" rtl="0" eaLnBrk="1" latinLnBrk="0" hangingPunct="1">
        <a:defRPr sz="4050" kern="1200">
          <a:solidFill>
            <a:schemeClr val="tx1"/>
          </a:solidFill>
          <a:latin typeface="+mn-lt"/>
          <a:ea typeface="+mn-ea"/>
          <a:cs typeface="+mn-cs"/>
        </a:defRPr>
      </a:lvl2pPr>
      <a:lvl3pPr marL="2057503" algn="l" defTabSz="2057503" rtl="0" eaLnBrk="1" latinLnBrk="0" hangingPunct="1">
        <a:defRPr sz="4050" kern="1200">
          <a:solidFill>
            <a:schemeClr val="tx1"/>
          </a:solidFill>
          <a:latin typeface="+mn-lt"/>
          <a:ea typeface="+mn-ea"/>
          <a:cs typeface="+mn-cs"/>
        </a:defRPr>
      </a:lvl3pPr>
      <a:lvl4pPr marL="3086255" algn="l" defTabSz="2057503" rtl="0" eaLnBrk="1" latinLnBrk="0" hangingPunct="1">
        <a:defRPr sz="4050" kern="1200">
          <a:solidFill>
            <a:schemeClr val="tx1"/>
          </a:solidFill>
          <a:latin typeface="+mn-lt"/>
          <a:ea typeface="+mn-ea"/>
          <a:cs typeface="+mn-cs"/>
        </a:defRPr>
      </a:lvl4pPr>
      <a:lvl5pPr marL="4115006" algn="l" defTabSz="2057503" rtl="0" eaLnBrk="1" latinLnBrk="0" hangingPunct="1">
        <a:defRPr sz="4050" kern="1200">
          <a:solidFill>
            <a:schemeClr val="tx1"/>
          </a:solidFill>
          <a:latin typeface="+mn-lt"/>
          <a:ea typeface="+mn-ea"/>
          <a:cs typeface="+mn-cs"/>
        </a:defRPr>
      </a:lvl5pPr>
      <a:lvl6pPr marL="5143758" algn="l" defTabSz="2057503" rtl="0" eaLnBrk="1" latinLnBrk="0" hangingPunct="1">
        <a:defRPr sz="4050" kern="1200">
          <a:solidFill>
            <a:schemeClr val="tx1"/>
          </a:solidFill>
          <a:latin typeface="+mn-lt"/>
          <a:ea typeface="+mn-ea"/>
          <a:cs typeface="+mn-cs"/>
        </a:defRPr>
      </a:lvl6pPr>
      <a:lvl7pPr marL="6172508" algn="l" defTabSz="2057503" rtl="0" eaLnBrk="1" latinLnBrk="0" hangingPunct="1">
        <a:defRPr sz="4050" kern="1200">
          <a:solidFill>
            <a:schemeClr val="tx1"/>
          </a:solidFill>
          <a:latin typeface="+mn-lt"/>
          <a:ea typeface="+mn-ea"/>
          <a:cs typeface="+mn-cs"/>
        </a:defRPr>
      </a:lvl7pPr>
      <a:lvl8pPr marL="7201260" algn="l" defTabSz="2057503" rtl="0" eaLnBrk="1" latinLnBrk="0" hangingPunct="1">
        <a:defRPr sz="4050" kern="1200">
          <a:solidFill>
            <a:schemeClr val="tx1"/>
          </a:solidFill>
          <a:latin typeface="+mn-lt"/>
          <a:ea typeface="+mn-ea"/>
          <a:cs typeface="+mn-cs"/>
        </a:defRPr>
      </a:lvl8pPr>
      <a:lvl9pPr marL="8230012" algn="l" defTabSz="2057503"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28"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047FF7-3638-054E-9018-24E7CAA46226}"/>
              </a:ext>
            </a:extLst>
          </p:cNvPr>
          <p:cNvSpPr/>
          <p:nvPr/>
        </p:nvSpPr>
        <p:spPr>
          <a:xfrm>
            <a:off x="0" y="19970496"/>
            <a:ext cx="27432000" cy="1975104"/>
          </a:xfrm>
          <a:prstGeom prst="rect">
            <a:avLst/>
          </a:prstGeom>
          <a:solidFill>
            <a:srgbClr val="E8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80A8FD8B-CC75-2C47-B28B-B760C4CF0B5F}"/>
              </a:ext>
            </a:extLst>
          </p:cNvPr>
          <p:cNvSpPr>
            <a:spLocks noGrp="1"/>
          </p:cNvSpPr>
          <p:nvPr>
            <p:ph type="title"/>
          </p:nvPr>
        </p:nvSpPr>
        <p:spPr>
          <a:xfrm>
            <a:off x="1885950" y="1168401"/>
            <a:ext cx="23660100" cy="424180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0A8B15-30DA-1846-B9F8-63646DB7DD4D}"/>
              </a:ext>
            </a:extLst>
          </p:cNvPr>
          <p:cNvSpPr>
            <a:spLocks noGrp="1"/>
          </p:cNvSpPr>
          <p:nvPr>
            <p:ph type="body" idx="1"/>
          </p:nvPr>
        </p:nvSpPr>
        <p:spPr>
          <a:xfrm>
            <a:off x="1885950" y="5842000"/>
            <a:ext cx="2366010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634AB64-7235-314B-8125-43DDFF568DD8}"/>
              </a:ext>
            </a:extLst>
          </p:cNvPr>
          <p:cNvSpPr>
            <a:spLocks noGrp="1"/>
          </p:cNvSpPr>
          <p:nvPr>
            <p:ph type="ftr" sz="quarter" idx="3"/>
          </p:nvPr>
        </p:nvSpPr>
        <p:spPr>
          <a:xfrm>
            <a:off x="4324576" y="20340322"/>
            <a:ext cx="18782849" cy="1168400"/>
          </a:xfrm>
          <a:prstGeom prst="rect">
            <a:avLst/>
          </a:prstGeom>
        </p:spPr>
        <p:txBody>
          <a:bodyPr vert="horz" lIns="91440" tIns="45720" rIns="91440" bIns="45720" rtlCol="0" anchor="ctr"/>
          <a:lstStyle>
            <a:lvl1pPr algn="ctr">
              <a:defRPr sz="27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3FD212BF-2F95-374D-8B6A-F2B2987D2AF8}"/>
              </a:ext>
            </a:extLst>
          </p:cNvPr>
          <p:cNvSpPr>
            <a:spLocks noGrp="1"/>
          </p:cNvSpPr>
          <p:nvPr>
            <p:ph type="sldNum" sz="quarter" idx="4"/>
          </p:nvPr>
        </p:nvSpPr>
        <p:spPr>
          <a:xfrm>
            <a:off x="23502768" y="20340322"/>
            <a:ext cx="3205105" cy="1168400"/>
          </a:xfrm>
          <a:prstGeom prst="rect">
            <a:avLst/>
          </a:prstGeom>
        </p:spPr>
        <p:txBody>
          <a:bodyPr vert="horz" lIns="91440" tIns="45720" rIns="91440" bIns="45720" rtlCol="0" anchor="ctr"/>
          <a:lstStyle>
            <a:lvl1pPr algn="r">
              <a:defRPr sz="2700">
                <a:solidFill>
                  <a:schemeClr val="tx1">
                    <a:tint val="75000"/>
                  </a:schemeClr>
                </a:solidFill>
              </a:defRPr>
            </a:lvl1pPr>
          </a:lstStyle>
          <a:p>
            <a:fld id="{0C5720C1-DBBE-464B-BDF3-8863F8043B23}" type="slidenum">
              <a:rPr lang="en-US" smtClean="0"/>
              <a:t>‹#›</a:t>
            </a:fld>
            <a:endParaRPr lang="en-US" dirty="0"/>
          </a:p>
        </p:txBody>
      </p:sp>
      <p:pic>
        <p:nvPicPr>
          <p:cNvPr id="9" name="Picture 8" descr="A picture containing text, clock, gauge, clipart&#10;&#10;Description automatically generated">
            <a:extLst>
              <a:ext uri="{FF2B5EF4-FFF2-40B4-BE49-F238E27FC236}">
                <a16:creationId xmlns:a16="http://schemas.microsoft.com/office/drawing/2014/main" id="{34AED7A8-DCD6-6548-B586-162D1C8CEABF}"/>
              </a:ext>
            </a:extLst>
          </p:cNvPr>
          <p:cNvPicPr>
            <a:picLocks noChangeAspect="1"/>
          </p:cNvPicPr>
          <p:nvPr/>
        </p:nvPicPr>
        <p:blipFill>
          <a:blip r:embed="rId14"/>
          <a:stretch>
            <a:fillRect/>
          </a:stretch>
        </p:blipFill>
        <p:spPr>
          <a:xfrm>
            <a:off x="559736" y="20324915"/>
            <a:ext cx="3205105" cy="1365235"/>
          </a:xfrm>
          <a:prstGeom prst="rect">
            <a:avLst/>
          </a:prstGeom>
        </p:spPr>
      </p:pic>
    </p:spTree>
    <p:extLst>
      <p:ext uri="{BB962C8B-B14F-4D97-AF65-F5344CB8AC3E}">
        <p14:creationId xmlns:p14="http://schemas.microsoft.com/office/powerpoint/2010/main" val="249062167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2057400" rtl="0" eaLnBrk="1" latinLnBrk="0" hangingPunct="1">
        <a:lnSpc>
          <a:spcPct val="90000"/>
        </a:lnSpc>
        <a:spcBef>
          <a:spcPct val="0"/>
        </a:spcBef>
        <a:buNone/>
        <a:defRPr sz="9900" kern="1200">
          <a:solidFill>
            <a:srgbClr val="4B2E83"/>
          </a:solidFill>
          <a:latin typeface="+mj-lt"/>
          <a:ea typeface="+mj-ea"/>
          <a:cs typeface="+mj-cs"/>
        </a:defRPr>
      </a:lvl1pPr>
    </p:titleStyle>
    <p:bodyStyle>
      <a:lvl1pPr marL="514350" indent="-514350" algn="l" defTabSz="2057400" rtl="0" eaLnBrk="1" latinLnBrk="0" hangingPunct="1">
        <a:lnSpc>
          <a:spcPct val="90000"/>
        </a:lnSpc>
        <a:spcBef>
          <a:spcPts val="2250"/>
        </a:spcBef>
        <a:buFont typeface="Arial" panose="020B0604020202020204" pitchFamily="34" charset="0"/>
        <a:buChar char="•"/>
        <a:defRPr sz="6300" kern="1200">
          <a:solidFill>
            <a:schemeClr val="tx1"/>
          </a:solidFill>
          <a:latin typeface="+mn-lt"/>
          <a:ea typeface="+mn-ea"/>
          <a:cs typeface="+mn-cs"/>
        </a:defRPr>
      </a:lvl1pPr>
      <a:lvl2pPr marL="1543050" indent="-514350" algn="l" defTabSz="2057400" rtl="0" eaLnBrk="1" latinLnBrk="0" hangingPunct="1">
        <a:lnSpc>
          <a:spcPct val="90000"/>
        </a:lnSpc>
        <a:spcBef>
          <a:spcPts val="1125"/>
        </a:spcBef>
        <a:buFont typeface="Arial" panose="020B0604020202020204" pitchFamily="34" charset="0"/>
        <a:buChar char="•"/>
        <a:defRPr sz="5400" kern="1200">
          <a:solidFill>
            <a:schemeClr val="tx1"/>
          </a:solidFill>
          <a:latin typeface="+mn-lt"/>
          <a:ea typeface="+mn-ea"/>
          <a:cs typeface="+mn-cs"/>
        </a:defRPr>
      </a:lvl2pPr>
      <a:lvl3pPr marL="2571750" indent="-514350" algn="l" defTabSz="2057400" rtl="0" eaLnBrk="1" latinLnBrk="0" hangingPunct="1">
        <a:lnSpc>
          <a:spcPct val="90000"/>
        </a:lnSpc>
        <a:spcBef>
          <a:spcPts val="1125"/>
        </a:spcBef>
        <a:buFont typeface="Arial" panose="020B0604020202020204" pitchFamily="34" charset="0"/>
        <a:buChar char="•"/>
        <a:defRPr sz="4500" kern="1200">
          <a:solidFill>
            <a:schemeClr val="tx1"/>
          </a:solidFill>
          <a:latin typeface="+mn-lt"/>
          <a:ea typeface="+mn-ea"/>
          <a:cs typeface="+mn-cs"/>
        </a:defRPr>
      </a:lvl3pPr>
      <a:lvl4pPr marL="36004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4pPr>
      <a:lvl5pPr marL="46291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5pPr>
      <a:lvl6pPr marL="56578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6pPr>
      <a:lvl7pPr marL="66865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7pPr>
      <a:lvl8pPr marL="77152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8pPr>
      <a:lvl9pPr marL="8743950" indent="-514350" algn="l" defTabSz="2057400" rtl="0" eaLnBrk="1" latinLnBrk="0" hangingPunct="1">
        <a:lnSpc>
          <a:spcPct val="90000"/>
        </a:lnSpc>
        <a:spcBef>
          <a:spcPts val="1125"/>
        </a:spcBef>
        <a:buFont typeface="Arial" panose="020B0604020202020204" pitchFamily="34" charset="0"/>
        <a:buChar char="•"/>
        <a:defRPr sz="4050" kern="1200">
          <a:solidFill>
            <a:schemeClr val="tx1"/>
          </a:solidFill>
          <a:latin typeface="+mn-lt"/>
          <a:ea typeface="+mn-ea"/>
          <a:cs typeface="+mn-cs"/>
        </a:defRPr>
      </a:lvl9pPr>
    </p:bodyStyle>
    <p:other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28"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5E401B8-C6A5-DA55-5076-7EB2498B54A0}"/>
              </a:ext>
            </a:extLst>
          </p:cNvPr>
          <p:cNvSpPr/>
          <p:nvPr/>
        </p:nvSpPr>
        <p:spPr>
          <a:xfrm>
            <a:off x="0" y="-50336"/>
            <a:ext cx="27432000" cy="3032892"/>
          </a:xfrm>
          <a:prstGeom prst="rect">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a:latin typeface="Palatino Linotype" panose="02040502050505030304" pitchFamily="18" charset="0"/>
              <a:cs typeface="NVIDIA Sans" panose="020B0503020203020204" pitchFamily="34" charset="0"/>
            </a:endParaRPr>
          </a:p>
        </p:txBody>
      </p:sp>
      <p:sp>
        <p:nvSpPr>
          <p:cNvPr id="19" name="Text Placeholder 23">
            <a:extLst>
              <a:ext uri="{FF2B5EF4-FFF2-40B4-BE49-F238E27FC236}">
                <a16:creationId xmlns:a16="http://schemas.microsoft.com/office/drawing/2014/main" id="{43BC854C-066D-2F8D-2902-48CB0B66FA46}"/>
              </a:ext>
            </a:extLst>
          </p:cNvPr>
          <p:cNvSpPr txBox="1">
            <a:spLocks/>
          </p:cNvSpPr>
          <p:nvPr/>
        </p:nvSpPr>
        <p:spPr>
          <a:xfrm>
            <a:off x="3002001" y="812733"/>
            <a:ext cx="21485148" cy="1988288"/>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dirty="0">
                <a:latin typeface="Palatino Linotype" panose="02040502050505030304" pitchFamily="18" charset="0"/>
                <a:cs typeface="NVIDIA Sans Medium" panose="020B0503020203020204" pitchFamily="34" charset="0"/>
              </a:rPr>
              <a:t>Super cool title that concisely describes the work</a:t>
            </a:r>
          </a:p>
        </p:txBody>
      </p:sp>
      <p:sp>
        <p:nvSpPr>
          <p:cNvPr id="20" name="Text Placeholder 25">
            <a:extLst>
              <a:ext uri="{FF2B5EF4-FFF2-40B4-BE49-F238E27FC236}">
                <a16:creationId xmlns:a16="http://schemas.microsoft.com/office/drawing/2014/main" id="{FE4EB219-D201-5CBB-588F-DCA6241862C1}"/>
              </a:ext>
            </a:extLst>
          </p:cNvPr>
          <p:cNvSpPr txBox="1">
            <a:spLocks/>
          </p:cNvSpPr>
          <p:nvPr/>
        </p:nvSpPr>
        <p:spPr>
          <a:xfrm>
            <a:off x="3002001" y="1806877"/>
            <a:ext cx="16871582" cy="399521"/>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001" dirty="0">
                <a:latin typeface="Palatino Linotype" panose="02040502050505030304" pitchFamily="18" charset="0"/>
                <a:cs typeface="NVIDIA Sans" panose="020B0503020203020204" pitchFamily="34" charset="0"/>
              </a:rPr>
              <a:t>First Last, Department of XXXX</a:t>
            </a:r>
          </a:p>
        </p:txBody>
      </p:sp>
      <p:pic>
        <p:nvPicPr>
          <p:cNvPr id="31" name="Picture 4">
            <a:extLst>
              <a:ext uri="{FF2B5EF4-FFF2-40B4-BE49-F238E27FC236}">
                <a16:creationId xmlns:a16="http://schemas.microsoft.com/office/drawing/2014/main" id="{9C230298-39D4-1F5B-4197-81EAFAD91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96" y="762221"/>
            <a:ext cx="2042846" cy="140777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6B42F7D0-1CE3-D549-E681-F83E242055F6}"/>
              </a:ext>
            </a:extLst>
          </p:cNvPr>
          <p:cNvGrpSpPr/>
          <p:nvPr/>
        </p:nvGrpSpPr>
        <p:grpSpPr>
          <a:xfrm>
            <a:off x="670971" y="3582596"/>
            <a:ext cx="8289737" cy="7359724"/>
            <a:chOff x="710253" y="3580243"/>
            <a:chExt cx="8312499" cy="7359724"/>
          </a:xfrm>
        </p:grpSpPr>
        <p:sp>
          <p:nvSpPr>
            <p:cNvPr id="16" name="Rectangle 15">
              <a:extLst>
                <a:ext uri="{FF2B5EF4-FFF2-40B4-BE49-F238E27FC236}">
                  <a16:creationId xmlns:a16="http://schemas.microsoft.com/office/drawing/2014/main" id="{5EFF8861-E61B-0F98-8815-463F9C22013A}"/>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21" name="Text Placeholder 28">
              <a:extLst>
                <a:ext uri="{FF2B5EF4-FFF2-40B4-BE49-F238E27FC236}">
                  <a16:creationId xmlns:a16="http://schemas.microsoft.com/office/drawing/2014/main" id="{C7F592A0-157F-3C88-7B3C-E389859F04B0}"/>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Introduction</a:t>
              </a:r>
            </a:p>
          </p:txBody>
        </p:sp>
        <p:sp>
          <p:nvSpPr>
            <p:cNvPr id="25" name="Text Placeholder 35">
              <a:extLst>
                <a:ext uri="{FF2B5EF4-FFF2-40B4-BE49-F238E27FC236}">
                  <a16:creationId xmlns:a16="http://schemas.microsoft.com/office/drawing/2014/main" id="{51805F79-7926-02CB-0F8C-2D4D638ABC70}"/>
                </a:ext>
              </a:extLst>
            </p:cNvPr>
            <p:cNvSpPr txBox="1">
              <a:spLocks/>
            </p:cNvSpPr>
            <p:nvPr/>
          </p:nvSpPr>
          <p:spPr>
            <a:xfrm>
              <a:off x="844956" y="4737805"/>
              <a:ext cx="8086567" cy="620216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Introduce and motivate the work</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What are the key questions you seek to answer?</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What challenges are you addressing?</a:t>
              </a: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188" name="Rectangle 187">
              <a:extLst>
                <a:ext uri="{FF2B5EF4-FFF2-40B4-BE49-F238E27FC236}">
                  <a16:creationId xmlns:a16="http://schemas.microsoft.com/office/drawing/2014/main" id="{F79F7B6D-BEAB-DE48-0753-98F3BCB0DF7C}"/>
                </a:ext>
              </a:extLst>
            </p:cNvPr>
            <p:cNvSpPr/>
            <p:nvPr/>
          </p:nvSpPr>
          <p:spPr>
            <a:xfrm>
              <a:off x="731056" y="3588036"/>
              <a:ext cx="8291696" cy="73519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sp>
        <p:nvSpPr>
          <p:cNvPr id="230" name="Rectangle 229">
            <a:extLst>
              <a:ext uri="{FF2B5EF4-FFF2-40B4-BE49-F238E27FC236}">
                <a16:creationId xmlns:a16="http://schemas.microsoft.com/office/drawing/2014/main" id="{856DEBF5-49C6-C09C-B14F-2F635FC2B493}"/>
              </a:ext>
            </a:extLst>
          </p:cNvPr>
          <p:cNvSpPr/>
          <p:nvPr/>
        </p:nvSpPr>
        <p:spPr>
          <a:xfrm>
            <a:off x="32779716" y="14716001"/>
            <a:ext cx="8295578" cy="468079"/>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231" name="Text Placeholder 34">
            <a:extLst>
              <a:ext uri="{FF2B5EF4-FFF2-40B4-BE49-F238E27FC236}">
                <a16:creationId xmlns:a16="http://schemas.microsoft.com/office/drawing/2014/main" id="{4E56F92C-5710-6CE3-CD8E-72F100CF2A1B}"/>
              </a:ext>
            </a:extLst>
          </p:cNvPr>
          <p:cNvSpPr txBox="1">
            <a:spLocks/>
          </p:cNvSpPr>
          <p:nvPr/>
        </p:nvSpPr>
        <p:spPr>
          <a:xfrm>
            <a:off x="32864291" y="14742985"/>
            <a:ext cx="8070575" cy="499187"/>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668" b="1" dirty="0">
                <a:latin typeface="Palatino Linotype" panose="02040502050505030304" pitchFamily="18" charset="0"/>
                <a:cs typeface="NVIDIA Sans" panose="020B0503020203020204" pitchFamily="34" charset="0"/>
              </a:rPr>
              <a:t>Broader Impacts</a:t>
            </a:r>
          </a:p>
        </p:txBody>
      </p:sp>
      <p:sp>
        <p:nvSpPr>
          <p:cNvPr id="232" name="Rectangle 231">
            <a:extLst>
              <a:ext uri="{FF2B5EF4-FFF2-40B4-BE49-F238E27FC236}">
                <a16:creationId xmlns:a16="http://schemas.microsoft.com/office/drawing/2014/main" id="{BAB9F22B-A5D5-4B71-31AF-AA226E21AA44}"/>
              </a:ext>
            </a:extLst>
          </p:cNvPr>
          <p:cNvSpPr/>
          <p:nvPr/>
        </p:nvSpPr>
        <p:spPr>
          <a:xfrm>
            <a:off x="32788028" y="14723460"/>
            <a:ext cx="8291696" cy="386915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233" name="TextBox 232">
            <a:extLst>
              <a:ext uri="{FF2B5EF4-FFF2-40B4-BE49-F238E27FC236}">
                <a16:creationId xmlns:a16="http://schemas.microsoft.com/office/drawing/2014/main" id="{4AF8F4C2-349B-F66B-89D8-0842E129C676}"/>
              </a:ext>
            </a:extLst>
          </p:cNvPr>
          <p:cNvSpPr txBox="1"/>
          <p:nvPr/>
        </p:nvSpPr>
        <p:spPr>
          <a:xfrm>
            <a:off x="33010799" y="15308412"/>
            <a:ext cx="7774552" cy="1062214"/>
          </a:xfrm>
          <a:prstGeom prst="rect">
            <a:avLst/>
          </a:prstGeom>
          <a:noFill/>
        </p:spPr>
        <p:txBody>
          <a:bodyPr wrap="square" rtlCol="0">
            <a:spAutoFit/>
          </a:bodyPr>
          <a:lstStyle/>
          <a:p>
            <a:r>
              <a:rPr lang="en-US" sz="2101" dirty="0">
                <a:latin typeface="Palatino Linotype" panose="02040502050505030304" pitchFamily="18" charset="0"/>
              </a:rPr>
              <a:t>There is a need to understand the boundary between desirable and undesirable operations as defined by human’s preferences and experiences. But encoding this is challenging. T</a:t>
            </a:r>
          </a:p>
        </p:txBody>
      </p:sp>
      <p:grpSp>
        <p:nvGrpSpPr>
          <p:cNvPr id="5" name="Group 4">
            <a:extLst>
              <a:ext uri="{FF2B5EF4-FFF2-40B4-BE49-F238E27FC236}">
                <a16:creationId xmlns:a16="http://schemas.microsoft.com/office/drawing/2014/main" id="{C4989B81-0C73-793D-4512-618777010A33}"/>
              </a:ext>
            </a:extLst>
          </p:cNvPr>
          <p:cNvGrpSpPr/>
          <p:nvPr/>
        </p:nvGrpSpPr>
        <p:grpSpPr>
          <a:xfrm>
            <a:off x="9556953" y="3582596"/>
            <a:ext cx="8289737" cy="5884134"/>
            <a:chOff x="710253" y="3580243"/>
            <a:chExt cx="8312499" cy="5884134"/>
          </a:xfrm>
        </p:grpSpPr>
        <p:sp>
          <p:nvSpPr>
            <p:cNvPr id="6" name="Rectangle 5">
              <a:extLst>
                <a:ext uri="{FF2B5EF4-FFF2-40B4-BE49-F238E27FC236}">
                  <a16:creationId xmlns:a16="http://schemas.microsoft.com/office/drawing/2014/main" id="{CA01D2DE-05DB-32FE-ADAB-62E5F0BD8964}"/>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 name="Text Placeholder 28">
              <a:extLst>
                <a:ext uri="{FF2B5EF4-FFF2-40B4-BE49-F238E27FC236}">
                  <a16:creationId xmlns:a16="http://schemas.microsoft.com/office/drawing/2014/main" id="{97464154-CBE7-9043-EE45-B5A8837CB2C5}"/>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Background </a:t>
              </a:r>
            </a:p>
          </p:txBody>
        </p:sp>
        <p:sp>
          <p:nvSpPr>
            <p:cNvPr id="8" name="Text Placeholder 35">
              <a:extLst>
                <a:ext uri="{FF2B5EF4-FFF2-40B4-BE49-F238E27FC236}">
                  <a16:creationId xmlns:a16="http://schemas.microsoft.com/office/drawing/2014/main" id="{D509B252-E78C-BDF4-3597-4CEB6AEC4374}"/>
                </a:ext>
              </a:extLst>
            </p:cNvPr>
            <p:cNvSpPr txBox="1">
              <a:spLocks/>
            </p:cNvSpPr>
            <p:nvPr/>
          </p:nvSpPr>
          <p:spPr>
            <a:xfrm>
              <a:off x="844956" y="4737805"/>
              <a:ext cx="8086567" cy="4417177"/>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Some background material about the technical approach</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Figures!</a:t>
              </a: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9" name="Rectangle 8">
              <a:extLst>
                <a:ext uri="{FF2B5EF4-FFF2-40B4-BE49-F238E27FC236}">
                  <a16:creationId xmlns:a16="http://schemas.microsoft.com/office/drawing/2014/main" id="{57882241-EE81-E49D-1B0D-8893926522BD}"/>
                </a:ext>
              </a:extLst>
            </p:cNvPr>
            <p:cNvSpPr/>
            <p:nvPr/>
          </p:nvSpPr>
          <p:spPr>
            <a:xfrm>
              <a:off x="731056" y="3588037"/>
              <a:ext cx="8291696" cy="5876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10" name="Group 9">
            <a:extLst>
              <a:ext uri="{FF2B5EF4-FFF2-40B4-BE49-F238E27FC236}">
                <a16:creationId xmlns:a16="http://schemas.microsoft.com/office/drawing/2014/main" id="{BCED6FCA-1EB6-D8C9-6404-2917DE82ED62}"/>
              </a:ext>
            </a:extLst>
          </p:cNvPr>
          <p:cNvGrpSpPr/>
          <p:nvPr/>
        </p:nvGrpSpPr>
        <p:grpSpPr>
          <a:xfrm>
            <a:off x="18464386" y="3582596"/>
            <a:ext cx="8289737" cy="11254776"/>
            <a:chOff x="710253" y="3580243"/>
            <a:chExt cx="8312499" cy="11254776"/>
          </a:xfrm>
        </p:grpSpPr>
        <p:sp>
          <p:nvSpPr>
            <p:cNvPr id="12" name="Rectangle 11">
              <a:extLst>
                <a:ext uri="{FF2B5EF4-FFF2-40B4-BE49-F238E27FC236}">
                  <a16:creationId xmlns:a16="http://schemas.microsoft.com/office/drawing/2014/main" id="{69EC842C-6121-F6C2-AA02-DA7A2B8D6D12}"/>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30" name="Text Placeholder 28">
              <a:extLst>
                <a:ext uri="{FF2B5EF4-FFF2-40B4-BE49-F238E27FC236}">
                  <a16:creationId xmlns:a16="http://schemas.microsoft.com/office/drawing/2014/main" id="{B9849A8C-F853-3CBE-FC12-7D1AC2AE2EB2}"/>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Experimental results</a:t>
              </a:r>
            </a:p>
          </p:txBody>
        </p:sp>
        <p:sp>
          <p:nvSpPr>
            <p:cNvPr id="67" name="Text Placeholder 35">
              <a:extLst>
                <a:ext uri="{FF2B5EF4-FFF2-40B4-BE49-F238E27FC236}">
                  <a16:creationId xmlns:a16="http://schemas.microsoft.com/office/drawing/2014/main" id="{76BA6052-4F3C-3C3F-3EDD-D7ADEB287D53}"/>
                </a:ext>
              </a:extLst>
            </p:cNvPr>
            <p:cNvSpPr txBox="1">
              <a:spLocks/>
            </p:cNvSpPr>
            <p:nvPr/>
          </p:nvSpPr>
          <p:spPr>
            <a:xfrm>
              <a:off x="844956" y="4737804"/>
              <a:ext cx="8086567" cy="9975843"/>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Describe your experimental set up</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Show results (plots, statistics, </a:t>
              </a:r>
              <a:r>
                <a:rPr lang="en-US" sz="3200" dirty="0" err="1">
                  <a:latin typeface="Palatino Linotype" panose="02040502050505030304" pitchFamily="18" charset="0"/>
                  <a:cs typeface="NVIDIA Sans" panose="020B0503020203020204" pitchFamily="34" charset="0"/>
                </a:rPr>
                <a:t>etc</a:t>
              </a:r>
              <a:r>
                <a:rPr lang="en-US" sz="3200" dirty="0">
                  <a:latin typeface="Palatino Linotype" panose="02040502050505030304" pitchFamily="18" charset="0"/>
                  <a:cs typeface="NVIDIA Sans" panose="020B0503020203020204" pitchFamily="34" charset="0"/>
                </a:rPr>
                <a:t>)</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Discuss findings</a:t>
              </a: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69" name="Rectangle 68">
              <a:extLst>
                <a:ext uri="{FF2B5EF4-FFF2-40B4-BE49-F238E27FC236}">
                  <a16:creationId xmlns:a16="http://schemas.microsoft.com/office/drawing/2014/main" id="{CAAE3C15-A41C-B1EA-F7F7-04ECE5511447}"/>
                </a:ext>
              </a:extLst>
            </p:cNvPr>
            <p:cNvSpPr/>
            <p:nvPr/>
          </p:nvSpPr>
          <p:spPr>
            <a:xfrm>
              <a:off x="731056" y="3588037"/>
              <a:ext cx="8291696" cy="112469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70" name="Group 69">
            <a:extLst>
              <a:ext uri="{FF2B5EF4-FFF2-40B4-BE49-F238E27FC236}">
                <a16:creationId xmlns:a16="http://schemas.microsoft.com/office/drawing/2014/main" id="{CC06F5F3-8C7C-7F88-FBBF-450A2785F40E}"/>
              </a:ext>
            </a:extLst>
          </p:cNvPr>
          <p:cNvGrpSpPr/>
          <p:nvPr/>
        </p:nvGrpSpPr>
        <p:grpSpPr>
          <a:xfrm>
            <a:off x="670971" y="11504218"/>
            <a:ext cx="8289737" cy="9842800"/>
            <a:chOff x="710253" y="3580243"/>
            <a:chExt cx="8312499" cy="9842800"/>
          </a:xfrm>
        </p:grpSpPr>
        <p:sp>
          <p:nvSpPr>
            <p:cNvPr id="71" name="Rectangle 70">
              <a:extLst>
                <a:ext uri="{FF2B5EF4-FFF2-40B4-BE49-F238E27FC236}">
                  <a16:creationId xmlns:a16="http://schemas.microsoft.com/office/drawing/2014/main" id="{73C984DF-1BE5-69FD-115F-F55285ECB8A6}"/>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2" name="Text Placeholder 28">
              <a:extLst>
                <a:ext uri="{FF2B5EF4-FFF2-40B4-BE49-F238E27FC236}">
                  <a16:creationId xmlns:a16="http://schemas.microsoft.com/office/drawing/2014/main" id="{EE4AFFBC-B285-F910-1702-F03BC5F4FF71}"/>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Problem Description</a:t>
              </a:r>
            </a:p>
          </p:txBody>
        </p:sp>
        <p:sp>
          <p:nvSpPr>
            <p:cNvPr id="73" name="Text Placeholder 35">
              <a:extLst>
                <a:ext uri="{FF2B5EF4-FFF2-40B4-BE49-F238E27FC236}">
                  <a16:creationId xmlns:a16="http://schemas.microsoft.com/office/drawing/2014/main" id="{3DEA129C-D717-7156-F6AC-49546A0E5F4E}"/>
                </a:ext>
              </a:extLst>
            </p:cNvPr>
            <p:cNvSpPr txBox="1">
              <a:spLocks/>
            </p:cNvSpPr>
            <p:nvPr/>
          </p:nvSpPr>
          <p:spPr>
            <a:xfrm>
              <a:off x="844956" y="4737804"/>
              <a:ext cx="8086567" cy="7476943"/>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Describe the problem</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Describe the main components of the problem</a:t>
              </a:r>
            </a:p>
            <a:p>
              <a:pPr fontAlgn="auto">
                <a:spcAft>
                  <a:spcPts val="0"/>
                </a:spcAft>
              </a:pPr>
              <a:r>
                <a:rPr lang="en-US" sz="3200" dirty="0">
                  <a:latin typeface="Palatino Linotype" panose="02040502050505030304" pitchFamily="18" charset="0"/>
                  <a:cs typeface="NVIDIA Sans" panose="020B0503020203020204" pitchFamily="34" charset="0"/>
                </a:rPr>
                <a:t>Dynamics? Non-linear?</a:t>
              </a:r>
            </a:p>
            <a:p>
              <a:pPr fontAlgn="auto">
                <a:spcAft>
                  <a:spcPts val="0"/>
                </a:spcAft>
              </a:pPr>
              <a:r>
                <a:rPr lang="en-US" sz="3200" dirty="0">
                  <a:latin typeface="Palatino Linotype" panose="02040502050505030304" pitchFamily="18" charset="0"/>
                  <a:cs typeface="NVIDIA Sans" panose="020B0503020203020204" pitchFamily="34" charset="0"/>
                </a:rPr>
                <a:t>Assumptions?</a:t>
              </a:r>
            </a:p>
            <a:p>
              <a:pPr fontAlgn="auto">
                <a:spcAft>
                  <a:spcPts val="0"/>
                </a:spcAft>
              </a:pPr>
              <a:r>
                <a:rPr lang="en-US" sz="3200" dirty="0">
                  <a:latin typeface="Palatino Linotype" panose="02040502050505030304" pitchFamily="18" charset="0"/>
                  <a:cs typeface="NVIDIA Sans" panose="020B0503020203020204" pitchFamily="34" charset="0"/>
                </a:rPr>
                <a:t>Other components?</a:t>
              </a:r>
            </a:p>
            <a:p>
              <a:pPr fontAlgn="auto">
                <a:spcAft>
                  <a:spcPts val="0"/>
                </a:spcAft>
              </a:pPr>
              <a:r>
                <a:rPr lang="en-US" sz="3200" dirty="0">
                  <a:latin typeface="Palatino Linotype" panose="02040502050505030304" pitchFamily="18" charset="0"/>
                  <a:cs typeface="NVIDIA Sans" panose="020B0503020203020204" pitchFamily="34" charset="0"/>
                </a:rPr>
                <a:t>Picture of the system?</a:t>
              </a:r>
            </a:p>
            <a:p>
              <a:pPr fontAlgn="auto">
                <a:spcAft>
                  <a:spcPts val="0"/>
                </a:spcAft>
              </a:pPr>
              <a:endParaRPr lang="en-US" sz="3200" dirty="0">
                <a:latin typeface="Palatino Linotype" panose="02040502050505030304" pitchFamily="18" charset="0"/>
                <a:cs typeface="NVIDIA Sans" panose="020B0503020203020204" pitchFamily="34" charset="0"/>
              </a:endParaRPr>
            </a:p>
            <a:p>
              <a:pPr fontAlgn="auto">
                <a:spcAft>
                  <a:spcPts val="0"/>
                </a:spcAft>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74" name="Rectangle 73">
              <a:extLst>
                <a:ext uri="{FF2B5EF4-FFF2-40B4-BE49-F238E27FC236}">
                  <a16:creationId xmlns:a16="http://schemas.microsoft.com/office/drawing/2014/main" id="{7A4ABD50-4983-B78F-31B2-A77B6532CE28}"/>
                </a:ext>
              </a:extLst>
            </p:cNvPr>
            <p:cNvSpPr/>
            <p:nvPr/>
          </p:nvSpPr>
          <p:spPr>
            <a:xfrm>
              <a:off x="731056" y="3588036"/>
              <a:ext cx="8291696" cy="98350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75" name="Group 74">
            <a:extLst>
              <a:ext uri="{FF2B5EF4-FFF2-40B4-BE49-F238E27FC236}">
                <a16:creationId xmlns:a16="http://schemas.microsoft.com/office/drawing/2014/main" id="{6B154570-AF3C-C515-B544-BBBE28FC9D2D}"/>
              </a:ext>
            </a:extLst>
          </p:cNvPr>
          <p:cNvGrpSpPr/>
          <p:nvPr/>
        </p:nvGrpSpPr>
        <p:grpSpPr>
          <a:xfrm>
            <a:off x="9556953" y="9972161"/>
            <a:ext cx="8289737" cy="11374856"/>
            <a:chOff x="710253" y="3580243"/>
            <a:chExt cx="8312499" cy="11374856"/>
          </a:xfrm>
        </p:grpSpPr>
        <p:sp>
          <p:nvSpPr>
            <p:cNvPr id="76" name="Rectangle 75">
              <a:extLst>
                <a:ext uri="{FF2B5EF4-FFF2-40B4-BE49-F238E27FC236}">
                  <a16:creationId xmlns:a16="http://schemas.microsoft.com/office/drawing/2014/main" id="{C52E6C97-9523-6530-CF8C-A712E755A093}"/>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77" name="Text Placeholder 28">
              <a:extLst>
                <a:ext uri="{FF2B5EF4-FFF2-40B4-BE49-F238E27FC236}">
                  <a16:creationId xmlns:a16="http://schemas.microsoft.com/office/drawing/2014/main" id="{76B373DF-D713-B2C2-C895-C7AC24BE74BF}"/>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Proposed Approach</a:t>
              </a:r>
            </a:p>
          </p:txBody>
        </p:sp>
        <p:sp>
          <p:nvSpPr>
            <p:cNvPr id="78" name="Text Placeholder 35">
              <a:extLst>
                <a:ext uri="{FF2B5EF4-FFF2-40B4-BE49-F238E27FC236}">
                  <a16:creationId xmlns:a16="http://schemas.microsoft.com/office/drawing/2014/main" id="{0D8DA84B-3368-812B-D189-FD80BB3474FA}"/>
                </a:ext>
              </a:extLst>
            </p:cNvPr>
            <p:cNvSpPr txBox="1">
              <a:spLocks/>
            </p:cNvSpPr>
            <p:nvPr/>
          </p:nvSpPr>
          <p:spPr>
            <a:xfrm>
              <a:off x="844956" y="4737805"/>
              <a:ext cx="8086567" cy="10217294"/>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Describe the control method(s) you are using.</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Explain the design choices behind your approach</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Figures!</a:t>
              </a: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79" name="Rectangle 78">
              <a:extLst>
                <a:ext uri="{FF2B5EF4-FFF2-40B4-BE49-F238E27FC236}">
                  <a16:creationId xmlns:a16="http://schemas.microsoft.com/office/drawing/2014/main" id="{2485E1B6-F786-64AE-A489-92DC2884559E}"/>
                </a:ext>
              </a:extLst>
            </p:cNvPr>
            <p:cNvSpPr/>
            <p:nvPr/>
          </p:nvSpPr>
          <p:spPr>
            <a:xfrm>
              <a:off x="731056" y="3588036"/>
              <a:ext cx="8291696" cy="11367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grpSp>
        <p:nvGrpSpPr>
          <p:cNvPr id="80" name="Group 79">
            <a:extLst>
              <a:ext uri="{FF2B5EF4-FFF2-40B4-BE49-F238E27FC236}">
                <a16:creationId xmlns:a16="http://schemas.microsoft.com/office/drawing/2014/main" id="{0E6CE339-14CC-70D3-E113-3C1C4B49426F}"/>
              </a:ext>
            </a:extLst>
          </p:cNvPr>
          <p:cNvGrpSpPr/>
          <p:nvPr/>
        </p:nvGrpSpPr>
        <p:grpSpPr>
          <a:xfrm>
            <a:off x="18464386" y="15445206"/>
            <a:ext cx="8289737" cy="3876952"/>
            <a:chOff x="710253" y="3580243"/>
            <a:chExt cx="8312499" cy="3876952"/>
          </a:xfrm>
        </p:grpSpPr>
        <p:sp>
          <p:nvSpPr>
            <p:cNvPr id="81" name="Rectangle 80">
              <a:extLst>
                <a:ext uri="{FF2B5EF4-FFF2-40B4-BE49-F238E27FC236}">
                  <a16:creationId xmlns:a16="http://schemas.microsoft.com/office/drawing/2014/main" id="{530F3133-D48E-A225-927F-746244590CD8}"/>
                </a:ext>
              </a:extLst>
            </p:cNvPr>
            <p:cNvSpPr/>
            <p:nvPr/>
          </p:nvSpPr>
          <p:spPr>
            <a:xfrm>
              <a:off x="710253" y="3580243"/>
              <a:ext cx="8295578" cy="1029242"/>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82" name="Text Placeholder 28">
              <a:extLst>
                <a:ext uri="{FF2B5EF4-FFF2-40B4-BE49-F238E27FC236}">
                  <a16:creationId xmlns:a16="http://schemas.microsoft.com/office/drawing/2014/main" id="{77B9D0CA-4319-CA17-AF6F-02E69604BE2E}"/>
                </a:ext>
              </a:extLst>
            </p:cNvPr>
            <p:cNvSpPr txBox="1">
              <a:spLocks/>
            </p:cNvSpPr>
            <p:nvPr/>
          </p:nvSpPr>
          <p:spPr>
            <a:xfrm>
              <a:off x="840960" y="3716436"/>
              <a:ext cx="8070575" cy="892969"/>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5400" b="1" dirty="0">
                  <a:latin typeface="Palatino Linotype" panose="02040502050505030304" pitchFamily="18" charset="0"/>
                  <a:cs typeface="NVIDIA Sans" panose="020B0503020203020204" pitchFamily="34" charset="0"/>
                </a:rPr>
                <a:t>Conclusions</a:t>
              </a:r>
            </a:p>
          </p:txBody>
        </p:sp>
        <p:sp>
          <p:nvSpPr>
            <p:cNvPr id="83" name="Text Placeholder 35">
              <a:extLst>
                <a:ext uri="{FF2B5EF4-FFF2-40B4-BE49-F238E27FC236}">
                  <a16:creationId xmlns:a16="http://schemas.microsoft.com/office/drawing/2014/main" id="{8312A7CD-8C12-910F-5082-D5C8B794338A}"/>
                </a:ext>
              </a:extLst>
            </p:cNvPr>
            <p:cNvSpPr txBox="1">
              <a:spLocks/>
            </p:cNvSpPr>
            <p:nvPr/>
          </p:nvSpPr>
          <p:spPr>
            <a:xfrm>
              <a:off x="844956" y="4737805"/>
              <a:ext cx="8086567" cy="259963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3200" dirty="0">
                  <a:latin typeface="Palatino Linotype" panose="02040502050505030304" pitchFamily="18" charset="0"/>
                  <a:cs typeface="NVIDIA Sans" panose="020B0503020203020204" pitchFamily="34" charset="0"/>
                </a:rPr>
                <a:t>Summarize work and findings</a:t>
              </a:r>
            </a:p>
            <a:p>
              <a:pPr marL="0" indent="0" fontAlgn="auto">
                <a:spcAft>
                  <a:spcPts val="0"/>
                </a:spcAft>
                <a:buNone/>
              </a:pPr>
              <a:r>
                <a:rPr lang="en-US" sz="3200" dirty="0">
                  <a:latin typeface="Palatino Linotype" panose="02040502050505030304" pitchFamily="18" charset="0"/>
                  <a:cs typeface="NVIDIA Sans" panose="020B0503020203020204" pitchFamily="34" charset="0"/>
                </a:rPr>
                <a:t>Ideas for future work or next steps or areas to improve on</a:t>
              </a: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
          <p:nvSpPr>
            <p:cNvPr id="84" name="Rectangle 83">
              <a:extLst>
                <a:ext uri="{FF2B5EF4-FFF2-40B4-BE49-F238E27FC236}">
                  <a16:creationId xmlns:a16="http://schemas.microsoft.com/office/drawing/2014/main" id="{60C293F5-FA8A-CDE6-CD6C-D91A36B9F06B}"/>
                </a:ext>
              </a:extLst>
            </p:cNvPr>
            <p:cNvSpPr/>
            <p:nvPr/>
          </p:nvSpPr>
          <p:spPr>
            <a:xfrm>
              <a:off x="731056" y="3588036"/>
              <a:ext cx="8291696" cy="38691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grpSp>
      <p:sp>
        <p:nvSpPr>
          <p:cNvPr id="85" name="Rectangle 84">
            <a:extLst>
              <a:ext uri="{FF2B5EF4-FFF2-40B4-BE49-F238E27FC236}">
                <a16:creationId xmlns:a16="http://schemas.microsoft.com/office/drawing/2014/main" id="{E9988A00-87D7-3F95-DBC5-30CA25478FC1}"/>
              </a:ext>
            </a:extLst>
          </p:cNvPr>
          <p:cNvSpPr/>
          <p:nvPr/>
        </p:nvSpPr>
        <p:spPr>
          <a:xfrm>
            <a:off x="18486991" y="19816762"/>
            <a:ext cx="8268991" cy="1530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Linotype" panose="02040502050505030304" pitchFamily="18" charset="0"/>
            </a:endParaRPr>
          </a:p>
        </p:txBody>
      </p:sp>
      <p:sp>
        <p:nvSpPr>
          <p:cNvPr id="86" name="Text Placeholder 35">
            <a:extLst>
              <a:ext uri="{FF2B5EF4-FFF2-40B4-BE49-F238E27FC236}">
                <a16:creationId xmlns:a16="http://schemas.microsoft.com/office/drawing/2014/main" id="{E2F03C6E-5230-E875-D501-E28AF1FC6E09}"/>
              </a:ext>
            </a:extLst>
          </p:cNvPr>
          <p:cNvSpPr txBox="1">
            <a:spLocks/>
          </p:cNvSpPr>
          <p:nvPr/>
        </p:nvSpPr>
        <p:spPr>
          <a:xfrm>
            <a:off x="18562271" y="19933715"/>
            <a:ext cx="8064424" cy="1199152"/>
          </a:xfrm>
          <a:prstGeom prst="rect">
            <a:avLst/>
          </a:prstGeom>
        </p:spPr>
        <p:txBody>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fontAlgn="auto">
              <a:spcAft>
                <a:spcPts val="0"/>
              </a:spcAft>
              <a:buNone/>
            </a:pPr>
            <a:r>
              <a:rPr lang="en-US" sz="2000" dirty="0">
                <a:latin typeface="Palatino Linotype" panose="02040502050505030304" pitchFamily="18" charset="0"/>
                <a:cs typeface="NVIDIA Sans" panose="020B0503020203020204" pitchFamily="34" charset="0"/>
              </a:rPr>
              <a:t>References</a:t>
            </a: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a:p>
            <a:pPr marL="0" indent="0" fontAlgn="auto">
              <a:spcAft>
                <a:spcPts val="0"/>
              </a:spcAft>
              <a:buNone/>
            </a:pPr>
            <a:endParaRPr lang="en-US" sz="2400" dirty="0">
              <a:latin typeface="Palatino Linotype" panose="02040502050505030304" pitchFamily="18" charset="0"/>
              <a:cs typeface="NVIDIA Sans" panose="020B0503020203020204" pitchFamily="34" charset="0"/>
            </a:endParaRPr>
          </a:p>
        </p:txBody>
      </p:sp>
    </p:spTree>
    <p:extLst>
      <p:ext uri="{BB962C8B-B14F-4D97-AF65-F5344CB8AC3E}">
        <p14:creationId xmlns:p14="http://schemas.microsoft.com/office/powerpoint/2010/main" val="3052383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Title &amp; Bullet">
  <a:themeElements>
    <a:clrScheme name="Custom 1">
      <a:dk1>
        <a:srgbClr val="CDCDCD"/>
      </a:dk1>
      <a:lt1>
        <a:srgbClr val="FFFFFF"/>
      </a:lt1>
      <a:dk2>
        <a:srgbClr val="000000"/>
      </a:dk2>
      <a:lt2>
        <a:srgbClr val="76B900"/>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ln w="6350">
          <a:noFill/>
        </a:ln>
      </a:spPr>
      <a:bodyPr wrap="none" rtlCol="0" anchor="ctr">
        <a:spAutoFit/>
      </a:bodyPr>
      <a:lstStyle>
        <a:defPPr algn="ctr">
          <a:lnSpc>
            <a:spcPct val="90000"/>
          </a:lnSpc>
          <a:defRPr sz="1600" dirty="0" err="1" smtClean="0">
            <a:solidFill>
              <a:schemeClr val="bg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UWCTRL">
      <a:dk1>
        <a:srgbClr val="000000"/>
      </a:dk1>
      <a:lt1>
        <a:srgbClr val="FFFFFF"/>
      </a:lt1>
      <a:dk2>
        <a:srgbClr val="85754D"/>
      </a:dk2>
      <a:lt2>
        <a:srgbClr val="E7E6E6"/>
      </a:lt2>
      <a:accent1>
        <a:srgbClr val="1F77B3"/>
      </a:accent1>
      <a:accent2>
        <a:srgbClr val="FF7F0E"/>
      </a:accent2>
      <a:accent3>
        <a:srgbClr val="2CA02C"/>
      </a:accent3>
      <a:accent4>
        <a:srgbClr val="D62728"/>
      </a:accent4>
      <a:accent5>
        <a:srgbClr val="9367BD"/>
      </a:accent5>
      <a:accent6>
        <a:srgbClr val="8C564B"/>
      </a:accent6>
      <a:hlink>
        <a:srgbClr val="B7A579"/>
      </a:hlink>
      <a:folHlink>
        <a:srgbClr val="4B2E8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UWCTRL">
      <a:dk1>
        <a:srgbClr val="000000"/>
      </a:dk1>
      <a:lt1>
        <a:srgbClr val="FFFFFF"/>
      </a:lt1>
      <a:dk2>
        <a:srgbClr val="85754D"/>
      </a:dk2>
      <a:lt2>
        <a:srgbClr val="E7E6E6"/>
      </a:lt2>
      <a:accent1>
        <a:srgbClr val="1F77B3"/>
      </a:accent1>
      <a:accent2>
        <a:srgbClr val="FF7F0E"/>
      </a:accent2>
      <a:accent3>
        <a:srgbClr val="2CA02C"/>
      </a:accent3>
      <a:accent4>
        <a:srgbClr val="D62728"/>
      </a:accent4>
      <a:accent5>
        <a:srgbClr val="9367BD"/>
      </a:accent5>
      <a:accent6>
        <a:srgbClr val="8C564B"/>
      </a:accent6>
      <a:hlink>
        <a:srgbClr val="B7A579"/>
      </a:hlink>
      <a:folHlink>
        <a:srgbClr val="4B2E83"/>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rl_presentation_template" id="{642A6A93-03E7-244A-8A29-3CE2BCDC6B96}" vid="{C3B85FDA-3744-7842-9474-9BA1D29CA60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Corp_PPT_Template_LIGHT_NEW</Template>
  <TotalTime>4741</TotalTime>
  <Words>215</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Calibri</vt:lpstr>
      <vt:lpstr>Corbel</vt:lpstr>
      <vt:lpstr>NVIDIA Sans</vt:lpstr>
      <vt:lpstr>Palatino Linotype</vt:lpstr>
      <vt:lpstr>Trebuchet MS</vt:lpstr>
      <vt:lpstr>Title &amp; Bullet</vt:lpstr>
      <vt:lpstr>Office Theme</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Kehong Lu</dc:creator>
  <cp:lastModifiedBy>Karen Leung</cp:lastModifiedBy>
  <cp:revision>123</cp:revision>
  <dcterms:created xsi:type="dcterms:W3CDTF">2020-11-10T21:09:30Z</dcterms:created>
  <dcterms:modified xsi:type="dcterms:W3CDTF">2024-05-15T08:38:23Z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kehongl@nvidia.com</vt:lpwstr>
  </property>
  <property fmtid="{D5CDD505-2E9C-101B-9397-08002B2CF9AE}" pid="5" name="MSIP_Label_6b558183-044c-4105-8d9c-cea02a2a3d86_SetDate">
    <vt:lpwstr>2020-11-10T22:59:00.2972000Z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Manual</vt:lpwstr>
  </property>
  <property fmtid="{D5CDD505-2E9C-101B-9397-08002B2CF9AE}" pid="9" name="Sensitivity">
    <vt:lpwstr>Unrestricted</vt:lpwstr>
  </property>
</Properties>
</file>