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98FC3-48D0-46C0-A029-D59F14FC7E31}" v="4" dt="2023-04-24T22:33:42.925"/>
    <p1510:client id="{99E336FB-4169-4C33-AF6F-65C2EBEA3F3C}" v="11" dt="2023-04-24T22:26:2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34E4-F72A-94CA-356C-6BBDD282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15046-746A-14AA-4DF4-0058B790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889D-639B-73A1-B4D3-6AB32FE1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F2AD-E65F-F394-3193-52659482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D36A-74B9-D399-D509-28EB46AE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3330-75FA-FDFE-33AE-FEA34A69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E1F8D-F32C-9F45-8875-86D636AB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DFA7-8F66-56DA-0097-C5684FCA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4D2D-C0FE-3E35-289D-0DAB0DF5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E9B0-3A7D-FE3D-61B2-C362E2FE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3FB11-912C-C1B7-887D-36C369217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5D67-E5E9-5E3E-B045-45FB29E61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D43C-18E6-02D1-70A4-6FD0FA55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7550-11E4-212A-F707-4F8944AB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BEB4-833D-0A29-A059-8E1F051E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D880-1AB5-89E9-96A9-81A18367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6DE6-712B-CAF6-54C4-89449D12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426F-6104-2550-FF4D-752846D0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9133-DDD8-214E-742F-9AB1EEC2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55CA-6CBB-5123-809F-DC37C5F3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DB96-A570-CBA2-A63B-384132E7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A7C5-0CCF-7E44-3D8C-B338D0E6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0837-1F62-55C7-6C11-7991D107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954B-DBB2-6AA7-CB5E-97D8E3B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E31D-51B8-8875-6999-0CF0ED43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FBF0-D4C9-6817-470E-48B7C93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AE89-4B33-F9AD-3F36-EC42FE5C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ACBD-A4A8-DEC7-9EE9-EC2A5C555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3C4D-B79C-6383-29A6-96F73BE2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E20E-C710-6FE4-CE25-F68DD15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5830-12FA-DD2E-75CC-D7A37DFA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98EB-593C-E509-2F64-C87588EC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B5EE-A88D-119D-1A23-F434273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5FED9-B784-A98D-1A3B-A451DF2A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AEE70-0E90-4DF5-4CC2-1BECB98C0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8D176-55DD-2D96-FAE2-8E2B9400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32B1-61E7-AADB-3A5D-EA7538E3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417A9-104D-E2C4-BBB3-1F8E94E5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D6710-1B80-796E-3E60-B20D5234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D761-CA59-C7A8-D6B7-A719778E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21D64-42A6-0254-D781-43BF1B8C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13F06-0C74-2F2A-7EB7-D1524CB4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51831-4F34-F480-4DA3-AFEF18C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F76DC-30F5-FBB5-6D6B-059491E0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A6DB-F378-5505-662A-D3A5ECB9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D97D1-9241-1B7A-6A8F-B0A9ED3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94DD-77BF-F34F-B3C8-E252BBC0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824B-2C20-D97D-4440-8264AF4A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8A85-A8B8-D811-BEEE-23BF89F1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0001-9564-037B-DCF0-2901FA67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E933D-3F14-A9C3-F5CB-2C40D15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D1D9-721C-2889-C271-9E686CFD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D315-DCAC-16E3-87BA-01E75C55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A646C-C3BE-708E-0F15-782551CC0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9598-EEA3-5896-40D1-FFF309E0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B09C-A1FB-4C46-2B69-3DFB10EB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C200-360C-2D7B-1A23-744A0B33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ACB2-2810-80BE-A6EC-96AF806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2A083-E972-2828-763E-7EA70F1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CB3E-CC3F-D01C-CAB9-A9AA851E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1F48-32DF-DCF5-D734-6334290CB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F5EC-316B-4FBB-A4AB-A66EFF2791C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F478-E4EA-4466-AF72-147063FC5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F8170-6B1F-D2B1-DB04-220668379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1EA4-2B8E-4C6D-9C16-A6713A96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C7799-1E3E-5FE4-38F3-B8499B92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BF5E3-6BB1-8EBF-E5CC-3BD51069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BF77F-7A8D-F86D-9092-C3159F26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A2F1E-5079-729A-5662-0A1EA99B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B70D8-FEA8-9E18-991B-03AA0552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4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4BE6B-16CF-4CAC-E97B-DC5AE5B3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A2873-56D6-CCA1-D6EB-BC038623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B5DC3-2BC1-3B42-BA2B-A6870E59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F5E75-59D9-9B65-0838-BE0742D1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82B35-6B8B-42AB-DD9D-7E188236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A87FE-2CD9-B3C1-CDD3-B9524CD4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19CCC-6A5E-F286-B577-CFF4A6BB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1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0BA6B-7285-7E09-944F-6FC55BC6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8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B5F1-92CB-AC41-379C-0874A455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2027D-C547-9919-FB34-65F99494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06722-A878-B743-9D90-A792047B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7BE30-BED7-C265-CD94-2D430623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63687-462E-9C92-0FC9-AF51D626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203D3-1D30-0DC5-68FE-4ED1D77D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800C9-1DFA-F5C7-DF21-51A80B04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4BF28-838B-8848-8689-3FB03D23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8" ma:contentTypeDescription="Create a new document." ma:contentTypeScope="" ma:versionID="ec58a4336cabed74dd2189df0997f149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c8150e36494da254922f45fb37cd51de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YQQVFSQYKEMK-1173931039-136</_dlc_DocId>
    <_ip_UnifiedCompliancePolicyUIAction xmlns="http://schemas.microsoft.com/sharepoint/v3" xsi:nil="true"/>
    <_dlc_DocIdUrl xmlns="230e9df3-be65-4c73-a93b-d1236ebd677e">
      <Url>https://microsoft.sharepoint.com/teams/earnings/_layouts/15/DocIdRedir.aspx?ID=YQQVFSQYKEMK-1173931039-136</Url>
      <Description>YQQVFSQYKEMK-1173931039-136</Description>
    </_dlc_DocIdUrl>
    <_ip_UnifiedCompliancePolicyPropertie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50C959-B670-4280-93D2-23CCD3D99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A1AD4-7547-402A-B8AD-0F9F2FC730A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EC8A38E-D92F-41AB-A198-C2A3D0789214}">
  <ds:schemaRefs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8ba460e6-846b-4510-895b-147aa5509b58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52313d2-f225-473e-a3e4-f9b5bc6dee97"/>
  </ds:schemaRefs>
</ds:datastoreItem>
</file>

<file path=customXml/itemProps4.xml><?xml version="1.0" encoding="utf-8"?>
<ds:datastoreItem xmlns:ds="http://schemas.openxmlformats.org/officeDocument/2006/customXml" ds:itemID="{F0EF40C2-CEBD-4AC4-939C-519E7A2135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2023-04-23T21:58:27Z</dcterms:created>
  <dcterms:modified xsi:type="dcterms:W3CDTF">2023-04-24T22:33:43Z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0x0101003C8BA36C9DC2AC4ABE7EEF806E9E03AF</vt:lpwstr>
  </property>
  <property fmtid="{D5CDD505-2E9C-101B-9397-08002B2CF9AE}" pid="4" name="_dlc_DocIdItemGuid">
    <vt:lpwstr>36a8650a-f5c0-4f03-9dd4-f266e1f49945</vt:lpwstr>
  </property>
</Properties>
</file>