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1" r:id="rId3"/>
    <p:sldId id="324" r:id="rId4"/>
    <p:sldId id="323" r:id="rId5"/>
    <p:sldId id="3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A9F"/>
    <a:srgbClr val="060A89"/>
    <a:srgbClr val="080899"/>
    <a:srgbClr val="473DAF"/>
    <a:srgbClr val="4B4279"/>
    <a:srgbClr val="73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7342"/>
  </p:normalViewPr>
  <p:slideViewPr>
    <p:cSldViewPr snapToGrid="0">
      <p:cViewPr varScale="1">
        <p:scale>
          <a:sx n="106" d="100"/>
          <a:sy n="106" d="100"/>
        </p:scale>
        <p:origin x="8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3EBFB-F853-40CC-8214-5DE17E9B2AB7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BD153-F891-436F-B6BF-B3A058034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53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Self-introduction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BD153-F891-436F-B6BF-B3A0580344A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36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BD153-F891-436F-B6BF-B3A0580344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8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743996-B04B-B9C8-4A21-9F3168D28E07}"/>
              </a:ext>
            </a:extLst>
          </p:cNvPr>
          <p:cNvSpPr/>
          <p:nvPr userDrawn="1"/>
        </p:nvSpPr>
        <p:spPr>
          <a:xfrm>
            <a:off x="0" y="1292643"/>
            <a:ext cx="12192000" cy="5643596"/>
          </a:xfrm>
          <a:prstGeom prst="rect">
            <a:avLst/>
          </a:prstGeom>
          <a:gradFill flip="none" rotWithShape="1">
            <a:gsLst>
              <a:gs pos="1000">
                <a:srgbClr val="990000"/>
              </a:gs>
              <a:gs pos="5000">
                <a:srgbClr val="640604"/>
              </a:gs>
              <a:gs pos="12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0C692-C883-CAD3-3C3C-8B0044CCF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16FBBA-1E30-E91E-6339-4A2CA8B8B0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6995" y="161671"/>
            <a:ext cx="3901529" cy="81462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22C0195-2EE2-AB4F-8B61-D0038311DCF1}"/>
              </a:ext>
            </a:extLst>
          </p:cNvPr>
          <p:cNvSpPr txBox="1">
            <a:spLocks/>
          </p:cNvSpPr>
          <p:nvPr userDrawn="1"/>
        </p:nvSpPr>
        <p:spPr>
          <a:xfrm>
            <a:off x="6633668" y="3495"/>
            <a:ext cx="5416651" cy="1130973"/>
          </a:xfrm>
          <a:prstGeom prst="rect">
            <a:avLst/>
          </a:prstGeom>
          <a:noFill/>
        </p:spPr>
        <p:txBody>
          <a:bodyPr vert="horz" lIns="91340" tIns="45672" rIns="91340" bIns="45672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4000">
                <a:solidFill>
                  <a:srgbClr val="A901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Department of Physics</a:t>
            </a:r>
          </a:p>
          <a:p>
            <a:pPr algn="r"/>
            <a:r>
              <a:rPr lang="en-US" altLang="ko-KR" sz="2400" b="1">
                <a:solidFill>
                  <a:srgbClr val="A90100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Wave Transport in Complex Systems Lab        </a:t>
            </a:r>
            <a:endParaRPr lang="ko-KR" altLang="en-US" sz="2400" b="1">
              <a:solidFill>
                <a:srgbClr val="A90100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187229-402A-667D-0BBA-FEAB28591F27}"/>
              </a:ext>
            </a:extLst>
          </p:cNvPr>
          <p:cNvSpPr/>
          <p:nvPr userDrawn="1"/>
        </p:nvSpPr>
        <p:spPr>
          <a:xfrm>
            <a:off x="0" y="6355389"/>
            <a:ext cx="4928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https://</a:t>
            </a:r>
            <a:r>
              <a:rPr lang="en-US" sz="2400" err="1">
                <a:solidFill>
                  <a:schemeClr val="bg1"/>
                </a:solidFill>
              </a:rPr>
              <a:t>cqdmp.research.wesleyan.edu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F76B69-6244-281E-4563-AA64AB088EB6}"/>
              </a:ext>
            </a:extLst>
          </p:cNvPr>
          <p:cNvSpPr txBox="1">
            <a:spLocks/>
          </p:cNvSpPr>
          <p:nvPr userDrawn="1"/>
        </p:nvSpPr>
        <p:spPr>
          <a:xfrm>
            <a:off x="868532" y="876839"/>
            <a:ext cx="10641930" cy="14463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>
              <a:solidFill>
                <a:srgbClr val="73020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B4A711-9AAB-2DBB-F910-85A62ABD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363" y="1292643"/>
            <a:ext cx="10642600" cy="972864"/>
          </a:xfrm>
        </p:spPr>
        <p:txBody>
          <a:bodyPr>
            <a:normAutofit/>
          </a:bodyPr>
          <a:lstStyle>
            <a:lvl1pPr marL="0" indent="0" algn="ctr">
              <a:buNone/>
              <a:defRPr sz="5400">
                <a:solidFill>
                  <a:srgbClr val="733B3A"/>
                </a:solidFill>
                <a:latin typeface="+mj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8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white logo&#10;&#10;Description automatically generated with low confidence">
            <a:extLst>
              <a:ext uri="{FF2B5EF4-FFF2-40B4-BE49-F238E27FC236}">
                <a16:creationId xmlns:a16="http://schemas.microsoft.com/office/drawing/2014/main" id="{066A9CFF-D50D-990C-DA68-1CB0B48CEF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6951" y="-72897"/>
            <a:ext cx="878898" cy="878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9452B8-8366-9A3D-BADA-80AE670D7909}"/>
              </a:ext>
            </a:extLst>
          </p:cNvPr>
          <p:cNvSpPr/>
          <p:nvPr userDrawn="1"/>
        </p:nvSpPr>
        <p:spPr>
          <a:xfrm>
            <a:off x="0" y="6465452"/>
            <a:ext cx="12192000" cy="374305"/>
          </a:xfrm>
          <a:prstGeom prst="rect">
            <a:avLst/>
          </a:prstGeom>
          <a:gradFill flip="none" rotWithShape="1">
            <a:gsLst>
              <a:gs pos="1000">
                <a:srgbClr val="990000"/>
              </a:gs>
              <a:gs pos="2000">
                <a:srgbClr val="640604"/>
              </a:gs>
              <a:gs pos="12000">
                <a:schemeClr val="bg1"/>
              </a:gs>
            </a:gsLst>
            <a:lin ang="108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093C33-4B7A-FD5E-D279-EE807EA64AB7}"/>
              </a:ext>
            </a:extLst>
          </p:cNvPr>
          <p:cNvSpPr txBox="1"/>
          <p:nvPr userDrawn="1"/>
        </p:nvSpPr>
        <p:spPr>
          <a:xfrm>
            <a:off x="11890314" y="6443227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873241A-15DB-44A4-8808-21FCD4BCED64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E945521-628C-84A5-C2C5-080657122AB4}"/>
              </a:ext>
            </a:extLst>
          </p:cNvPr>
          <p:cNvSpPr txBox="1">
            <a:spLocks/>
          </p:cNvSpPr>
          <p:nvPr userDrawn="1"/>
        </p:nvSpPr>
        <p:spPr>
          <a:xfrm>
            <a:off x="989110" y="71114"/>
            <a:ext cx="11632106" cy="59087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675B195-0999-9501-ED9E-C43066F07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850" y="284680"/>
            <a:ext cx="11360150" cy="806450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tx2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506256C-53DA-7E1B-7019-D0EF4A2E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861"/>
            <a:ext cx="105156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7609F-F3B7-F0AE-623E-AFC9AE92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36AB5-A43D-9995-2F6F-99A5AEDA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501D-6D97-EE54-D83A-9B26BC3BB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7FD72-616F-4977-B3F0-301FFB04A51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8705-0FF6-4079-9B90-E8EC41228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8644-E44F-392C-1207-EE9BB2C18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241A-15DB-44A4-8808-21FCD4BCE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381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1D5E-6C88-4AAF-97AA-7376D9E236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07218" y="1041400"/>
            <a:ext cx="10977564" cy="2387600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B0883-877B-2986-4DB2-EC8ED6A3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734E8-C532-2D57-4BD5-ACDDA4877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9A16B-EB78-99D9-A2D7-2FFBB475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Frequency Combs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Recent developments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Dynamical Systems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Increasing complexity: Fixed points, limit cycles, chaos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Tunability through changing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CEA29-442A-F40D-8C8A-458AAAAE9E12}"/>
              </a:ext>
            </a:extLst>
          </p:cNvPr>
          <p:cNvSpPr txBox="1"/>
          <p:nvPr/>
        </p:nvSpPr>
        <p:spPr>
          <a:xfrm>
            <a:off x="3581525" y="5320800"/>
            <a:ext cx="586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Inverse Design of Limit Cycles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8E3A9-0E1F-A1BF-06B4-F2A363DE225D}"/>
              </a:ext>
            </a:extLst>
          </p:cNvPr>
          <p:cNvSpPr/>
          <p:nvPr/>
        </p:nvSpPr>
        <p:spPr>
          <a:xfrm>
            <a:off x="3564000" y="5236810"/>
            <a:ext cx="4428000" cy="69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8E6AD5-A83E-4173-10C2-8698E6BEE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Arial" panose="020B0604020202020204" pitchFamily="34" charset="0"/>
              </a:rPr>
              <a:t>Bayesian Optimization Overview</a:t>
            </a:r>
            <a:endParaRPr kumimoji="1" lang="zh-CN" altLang="en-US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58170F4-2105-728A-C6E4-27B6AE22C2E5}"/>
                  </a:ext>
                </a:extLst>
              </p:cNvPr>
              <p:cNvSpPr txBox="1"/>
              <p:nvPr/>
            </p:nvSpPr>
            <p:spPr>
              <a:xfrm>
                <a:off x="831850" y="1245852"/>
                <a:ext cx="10455275" cy="772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Task: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limLow>
                          <m:limLow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8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  <m: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800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</m:acc>
                          </m:e>
                        </m:d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𝑠𝑢𝑏𝑗𝑒𝑐𝑡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𝑡𝑜</m:t>
                        </m:r>
                        <m:func>
                          <m:func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𝑅𝑒</m:t>
                                    </m:r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1"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⃗"/>
                                    <m:ctrlP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800" i="1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acc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</m:d>
                          </m:e>
                        </m:func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</m:oMath>
                </a14:m>
                <a:endParaRPr kumimoji="1" lang="en-US" altLang="zh-CN" sz="28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58170F4-2105-728A-C6E4-27B6AE22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1245852"/>
                <a:ext cx="10455275" cy="772712"/>
              </a:xfrm>
              <a:prstGeom prst="rect">
                <a:avLst/>
              </a:prstGeom>
              <a:blipFill>
                <a:blip r:embed="rId3"/>
                <a:stretch>
                  <a:fillRect l="-1166" t="-5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77A79F97-DA5A-4086-1558-F1371AED751D}"/>
              </a:ext>
            </a:extLst>
          </p:cNvPr>
          <p:cNvSpPr txBox="1"/>
          <p:nvPr/>
        </p:nvSpPr>
        <p:spPr>
          <a:xfrm>
            <a:off x="10194657" y="1373231"/>
            <a:ext cx="328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Limit cycle condition</a:t>
            </a:r>
            <a:endParaRPr kumimoji="1" lang="zh-CN" alt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F88A308-DCA5-CE6A-CFC9-BB3804525F62}"/>
              </a:ext>
            </a:extLst>
          </p:cNvPr>
          <p:cNvGrpSpPr/>
          <p:nvPr/>
        </p:nvGrpSpPr>
        <p:grpSpPr>
          <a:xfrm>
            <a:off x="144259" y="2379424"/>
            <a:ext cx="4905470" cy="4193896"/>
            <a:chOff x="5825724" y="1952310"/>
            <a:chExt cx="5177195" cy="444657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A11A8B-CBB5-BA1E-4873-96BE6A07A1F5}"/>
                </a:ext>
              </a:extLst>
            </p:cNvPr>
            <p:cNvGrpSpPr/>
            <p:nvPr/>
          </p:nvGrpSpPr>
          <p:grpSpPr>
            <a:xfrm>
              <a:off x="5825724" y="1952310"/>
              <a:ext cx="4756514" cy="1500593"/>
              <a:chOff x="5825724" y="1952310"/>
              <a:chExt cx="4756514" cy="150059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1A6D9D4-FF59-EF08-2D9A-BC46A2B7C8EE}"/>
                  </a:ext>
                </a:extLst>
              </p:cNvPr>
              <p:cNvGrpSpPr/>
              <p:nvPr/>
            </p:nvGrpSpPr>
            <p:grpSpPr>
              <a:xfrm>
                <a:off x="6203397" y="1952310"/>
                <a:ext cx="4378841" cy="1500593"/>
                <a:chOff x="6461053" y="2126922"/>
                <a:chExt cx="4378841" cy="1225987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9FA485C-BFD1-9E4F-62EC-34430201B2C4}"/>
                    </a:ext>
                  </a:extLst>
                </p:cNvPr>
                <p:cNvSpPr/>
                <p:nvPr/>
              </p:nvSpPr>
              <p:spPr>
                <a:xfrm>
                  <a:off x="6469914" y="2126922"/>
                  <a:ext cx="4369980" cy="12259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058D187-6188-03E4-DD41-B6A893CE1873}"/>
                    </a:ext>
                  </a:extLst>
                </p:cNvPr>
                <p:cNvSpPr/>
                <p:nvPr/>
              </p:nvSpPr>
              <p:spPr>
                <a:xfrm>
                  <a:off x="6478772" y="2296633"/>
                  <a:ext cx="4352261" cy="908566"/>
                </a:xfrm>
                <a:custGeom>
                  <a:avLst/>
                  <a:gdLst>
                    <a:gd name="connsiteX0" fmla="*/ 0 w 4352261"/>
                    <a:gd name="connsiteY0" fmla="*/ 0 h 908566"/>
                    <a:gd name="connsiteX1" fmla="*/ 878958 w 4352261"/>
                    <a:gd name="connsiteY1" fmla="*/ 155944 h 908566"/>
                    <a:gd name="connsiteX2" fmla="*/ 1431851 w 4352261"/>
                    <a:gd name="connsiteY2" fmla="*/ 687572 h 908566"/>
                    <a:gd name="connsiteX3" fmla="*/ 1899684 w 4352261"/>
                    <a:gd name="connsiteY3" fmla="*/ 304800 h 908566"/>
                    <a:gd name="connsiteX4" fmla="*/ 3019647 w 4352261"/>
                    <a:gd name="connsiteY4" fmla="*/ 630865 h 908566"/>
                    <a:gd name="connsiteX5" fmla="*/ 3749749 w 4352261"/>
                    <a:gd name="connsiteY5" fmla="*/ 389860 h 908566"/>
                    <a:gd name="connsiteX6" fmla="*/ 4352261 w 4352261"/>
                    <a:gd name="connsiteY6" fmla="*/ 907311 h 908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52261" h="908566">
                      <a:moveTo>
                        <a:pt x="0" y="0"/>
                      </a:moveTo>
                      <a:cubicBezTo>
                        <a:pt x="320158" y="20674"/>
                        <a:pt x="640316" y="41349"/>
                        <a:pt x="878958" y="155944"/>
                      </a:cubicBezTo>
                      <a:cubicBezTo>
                        <a:pt x="1117600" y="270539"/>
                        <a:pt x="1261730" y="662763"/>
                        <a:pt x="1431851" y="687572"/>
                      </a:cubicBezTo>
                      <a:cubicBezTo>
                        <a:pt x="1601972" y="712381"/>
                        <a:pt x="1635051" y="314251"/>
                        <a:pt x="1899684" y="304800"/>
                      </a:cubicBezTo>
                      <a:cubicBezTo>
                        <a:pt x="2164317" y="295349"/>
                        <a:pt x="2711303" y="616688"/>
                        <a:pt x="3019647" y="630865"/>
                      </a:cubicBezTo>
                      <a:cubicBezTo>
                        <a:pt x="3327991" y="645042"/>
                        <a:pt x="3527647" y="343786"/>
                        <a:pt x="3749749" y="389860"/>
                      </a:cubicBezTo>
                      <a:cubicBezTo>
                        <a:pt x="3971851" y="435934"/>
                        <a:pt x="4249480" y="936846"/>
                        <a:pt x="4352261" y="90731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1D011CD-6207-5819-A791-2879EF3707B9}"/>
                    </a:ext>
                  </a:extLst>
                </p:cNvPr>
                <p:cNvCxnSpPr/>
                <p:nvPr/>
              </p:nvCxnSpPr>
              <p:spPr>
                <a:xfrm>
                  <a:off x="6469914" y="2615609"/>
                  <a:ext cx="4361119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82669F1-0DEA-FDBD-9445-47B1EE714C63}"/>
                    </a:ext>
                  </a:extLst>
                </p:cNvPr>
                <p:cNvSpPr/>
                <p:nvPr/>
              </p:nvSpPr>
              <p:spPr>
                <a:xfrm>
                  <a:off x="6461053" y="2126922"/>
                  <a:ext cx="4369980" cy="90856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3F4811A-63B3-BC1B-5E3C-FFAC08B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78772" y="3176539"/>
                  <a:ext cx="4352261" cy="23079"/>
                </a:xfrm>
                <a:prstGeom prst="line">
                  <a:avLst/>
                </a:prstGeom>
                <a:ln w="28575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E745D94-73EF-4D3B-0A90-7F035A0A373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21181" y="2376831"/>
                    <a:ext cx="1178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d>
                            <m:dPr>
                              <m:ctrlPr>
                                <a:rPr kumimoji="1" lang="en-US" altLang="zh-CN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4E745D94-73EF-4D3B-0A90-7F035A0A3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421181" y="2376831"/>
                    <a:ext cx="117841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561" t="-10440" r="-140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A586C60-3E03-6904-DBDF-78F84D169809}"/>
                </a:ext>
              </a:extLst>
            </p:cNvPr>
            <p:cNvGrpSpPr/>
            <p:nvPr/>
          </p:nvGrpSpPr>
          <p:grpSpPr>
            <a:xfrm>
              <a:off x="5851027" y="3451131"/>
              <a:ext cx="4731211" cy="1500593"/>
              <a:chOff x="5861661" y="3969042"/>
              <a:chExt cx="4731211" cy="1500593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0940B2-D12C-6BE3-40B7-3B2676539592}"/>
                  </a:ext>
                </a:extLst>
              </p:cNvPr>
              <p:cNvSpPr/>
              <p:nvPr/>
            </p:nvSpPr>
            <p:spPr>
              <a:xfrm>
                <a:off x="6876817" y="4159361"/>
                <a:ext cx="2405603" cy="714428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E894BC3-61B9-5030-E9E1-48B3CB44EF97}"/>
                  </a:ext>
                </a:extLst>
              </p:cNvPr>
              <p:cNvGrpSpPr/>
              <p:nvPr/>
            </p:nvGrpSpPr>
            <p:grpSpPr>
              <a:xfrm>
                <a:off x="6217057" y="3969042"/>
                <a:ext cx="4369980" cy="1500593"/>
                <a:chOff x="6469914" y="3352909"/>
                <a:chExt cx="4369980" cy="1225987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37D2D49-C12C-CCF5-12D5-10782CBD62D4}"/>
                    </a:ext>
                  </a:extLst>
                </p:cNvPr>
                <p:cNvSpPr/>
                <p:nvPr/>
              </p:nvSpPr>
              <p:spPr>
                <a:xfrm>
                  <a:off x="6469914" y="3352909"/>
                  <a:ext cx="4369980" cy="12259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A26E2DB9-B783-58F4-9F51-6CE2797435DB}"/>
                    </a:ext>
                  </a:extLst>
                </p:cNvPr>
                <p:cNvSpPr/>
                <p:nvPr/>
              </p:nvSpPr>
              <p:spPr>
                <a:xfrm>
                  <a:off x="6478772" y="3511619"/>
                  <a:ext cx="4352261" cy="908566"/>
                </a:xfrm>
                <a:custGeom>
                  <a:avLst/>
                  <a:gdLst>
                    <a:gd name="connsiteX0" fmla="*/ 0 w 4352261"/>
                    <a:gd name="connsiteY0" fmla="*/ 0 h 908566"/>
                    <a:gd name="connsiteX1" fmla="*/ 878958 w 4352261"/>
                    <a:gd name="connsiteY1" fmla="*/ 155944 h 908566"/>
                    <a:gd name="connsiteX2" fmla="*/ 1431851 w 4352261"/>
                    <a:gd name="connsiteY2" fmla="*/ 687572 h 908566"/>
                    <a:gd name="connsiteX3" fmla="*/ 1899684 w 4352261"/>
                    <a:gd name="connsiteY3" fmla="*/ 304800 h 908566"/>
                    <a:gd name="connsiteX4" fmla="*/ 3019647 w 4352261"/>
                    <a:gd name="connsiteY4" fmla="*/ 630865 h 908566"/>
                    <a:gd name="connsiteX5" fmla="*/ 3749749 w 4352261"/>
                    <a:gd name="connsiteY5" fmla="*/ 389860 h 908566"/>
                    <a:gd name="connsiteX6" fmla="*/ 4352261 w 4352261"/>
                    <a:gd name="connsiteY6" fmla="*/ 907311 h 908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52261" h="908566">
                      <a:moveTo>
                        <a:pt x="0" y="0"/>
                      </a:moveTo>
                      <a:cubicBezTo>
                        <a:pt x="320158" y="20674"/>
                        <a:pt x="640316" y="41349"/>
                        <a:pt x="878958" y="155944"/>
                      </a:cubicBezTo>
                      <a:cubicBezTo>
                        <a:pt x="1117600" y="270539"/>
                        <a:pt x="1261730" y="662763"/>
                        <a:pt x="1431851" y="687572"/>
                      </a:cubicBezTo>
                      <a:cubicBezTo>
                        <a:pt x="1601972" y="712381"/>
                        <a:pt x="1635051" y="314251"/>
                        <a:pt x="1899684" y="304800"/>
                      </a:cubicBezTo>
                      <a:cubicBezTo>
                        <a:pt x="2164317" y="295349"/>
                        <a:pt x="2711303" y="616688"/>
                        <a:pt x="3019647" y="630865"/>
                      </a:cubicBezTo>
                      <a:cubicBezTo>
                        <a:pt x="3327991" y="645042"/>
                        <a:pt x="3527647" y="343786"/>
                        <a:pt x="3749749" y="389860"/>
                      </a:cubicBezTo>
                      <a:cubicBezTo>
                        <a:pt x="3971851" y="435934"/>
                        <a:pt x="4249480" y="936846"/>
                        <a:pt x="4352261" y="90731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7B5741D-35AD-4CC5-EEB7-AA151DC2B36F}"/>
                  </a:ext>
                </a:extLst>
              </p:cNvPr>
              <p:cNvSpPr/>
              <p:nvPr/>
            </p:nvSpPr>
            <p:spPr>
              <a:xfrm>
                <a:off x="8363838" y="4565176"/>
                <a:ext cx="92149" cy="921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300BE7C-49B3-F472-7477-F879C2829180}"/>
                  </a:ext>
                </a:extLst>
              </p:cNvPr>
              <p:cNvSpPr/>
              <p:nvPr/>
            </p:nvSpPr>
            <p:spPr>
              <a:xfrm>
                <a:off x="6219346" y="4494115"/>
                <a:ext cx="4359349" cy="443893"/>
              </a:xfrm>
              <a:custGeom>
                <a:avLst/>
                <a:gdLst>
                  <a:gd name="connsiteX0" fmla="*/ 0 w 4359349"/>
                  <a:gd name="connsiteY0" fmla="*/ 380097 h 443893"/>
                  <a:gd name="connsiteX1" fmla="*/ 723014 w 4359349"/>
                  <a:gd name="connsiteY1" fmla="*/ 11502 h 443893"/>
                  <a:gd name="connsiteX2" fmla="*/ 2296633 w 4359349"/>
                  <a:gd name="connsiteY2" fmla="*/ 124916 h 443893"/>
                  <a:gd name="connsiteX3" fmla="*/ 4359349 w 4359349"/>
                  <a:gd name="connsiteY3" fmla="*/ 443893 h 44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9349" h="443893">
                    <a:moveTo>
                      <a:pt x="0" y="380097"/>
                    </a:moveTo>
                    <a:cubicBezTo>
                      <a:pt x="170121" y="217064"/>
                      <a:pt x="340242" y="54032"/>
                      <a:pt x="723014" y="11502"/>
                    </a:cubicBezTo>
                    <a:cubicBezTo>
                      <a:pt x="1105786" y="-31028"/>
                      <a:pt x="1690577" y="52851"/>
                      <a:pt x="2296633" y="124916"/>
                    </a:cubicBezTo>
                    <a:cubicBezTo>
                      <a:pt x="2902689" y="196981"/>
                      <a:pt x="3997842" y="434442"/>
                      <a:pt x="4359349" y="443893"/>
                    </a:cubicBezTo>
                  </a:path>
                </a:pathLst>
              </a:custGeom>
              <a:noFill/>
              <a:ln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9F95DC5-07CB-A559-68FF-C3CBAF160E3F}"/>
                  </a:ext>
                </a:extLst>
              </p:cNvPr>
              <p:cNvSpPr/>
              <p:nvPr/>
            </p:nvSpPr>
            <p:spPr>
              <a:xfrm>
                <a:off x="6212258" y="4165375"/>
                <a:ext cx="2197395" cy="985284"/>
              </a:xfrm>
              <a:custGeom>
                <a:avLst/>
                <a:gdLst>
                  <a:gd name="connsiteX0" fmla="*/ 0 w 2197395"/>
                  <a:gd name="connsiteY0" fmla="*/ 297712 h 985284"/>
                  <a:gd name="connsiteX1" fmla="*/ 212651 w 2197395"/>
                  <a:gd name="connsiteY1" fmla="*/ 113414 h 985284"/>
                  <a:gd name="connsiteX2" fmla="*/ 432390 w 2197395"/>
                  <a:gd name="connsiteY2" fmla="*/ 28353 h 985284"/>
                  <a:gd name="connsiteX3" fmla="*/ 730102 w 2197395"/>
                  <a:gd name="connsiteY3" fmla="*/ 0 h 985284"/>
                  <a:gd name="connsiteX4" fmla="*/ 1169581 w 2197395"/>
                  <a:gd name="connsiteY4" fmla="*/ 0 h 985284"/>
                  <a:gd name="connsiteX5" fmla="*/ 1446027 w 2197395"/>
                  <a:gd name="connsiteY5" fmla="*/ 85060 h 985284"/>
                  <a:gd name="connsiteX6" fmla="*/ 1793358 w 2197395"/>
                  <a:gd name="connsiteY6" fmla="*/ 205563 h 985284"/>
                  <a:gd name="connsiteX7" fmla="*/ 1977655 w 2197395"/>
                  <a:gd name="connsiteY7" fmla="*/ 304800 h 985284"/>
                  <a:gd name="connsiteX8" fmla="*/ 2169041 w 2197395"/>
                  <a:gd name="connsiteY8" fmla="*/ 396949 h 985284"/>
                  <a:gd name="connsiteX9" fmla="*/ 2197395 w 2197395"/>
                  <a:gd name="connsiteY9" fmla="*/ 446567 h 985284"/>
                  <a:gd name="connsiteX10" fmla="*/ 2041451 w 2197395"/>
                  <a:gd name="connsiteY10" fmla="*/ 545805 h 985284"/>
                  <a:gd name="connsiteX11" fmla="*/ 1906772 w 2197395"/>
                  <a:gd name="connsiteY11" fmla="*/ 552893 h 985284"/>
                  <a:gd name="connsiteX12" fmla="*/ 1736651 w 2197395"/>
                  <a:gd name="connsiteY12" fmla="*/ 552893 h 985284"/>
                  <a:gd name="connsiteX13" fmla="*/ 1467293 w 2197395"/>
                  <a:gd name="connsiteY13" fmla="*/ 531628 h 985284"/>
                  <a:gd name="connsiteX14" fmla="*/ 1226288 w 2197395"/>
                  <a:gd name="connsiteY14" fmla="*/ 567070 h 985284"/>
                  <a:gd name="connsiteX15" fmla="*/ 956930 w 2197395"/>
                  <a:gd name="connsiteY15" fmla="*/ 630865 h 985284"/>
                  <a:gd name="connsiteX16" fmla="*/ 637953 w 2197395"/>
                  <a:gd name="connsiteY16" fmla="*/ 751367 h 985284"/>
                  <a:gd name="connsiteX17" fmla="*/ 425302 w 2197395"/>
                  <a:gd name="connsiteY17" fmla="*/ 815163 h 985284"/>
                  <a:gd name="connsiteX18" fmla="*/ 255181 w 2197395"/>
                  <a:gd name="connsiteY18" fmla="*/ 886047 h 985284"/>
                  <a:gd name="connsiteX19" fmla="*/ 106325 w 2197395"/>
                  <a:gd name="connsiteY19" fmla="*/ 949842 h 985284"/>
                  <a:gd name="connsiteX20" fmla="*/ 0 w 2197395"/>
                  <a:gd name="connsiteY20" fmla="*/ 985284 h 985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7395" h="985284">
                    <a:moveTo>
                      <a:pt x="0" y="297712"/>
                    </a:moveTo>
                    <a:lnTo>
                      <a:pt x="212651" y="113414"/>
                    </a:lnTo>
                    <a:lnTo>
                      <a:pt x="432390" y="28353"/>
                    </a:lnTo>
                    <a:lnTo>
                      <a:pt x="730102" y="0"/>
                    </a:lnTo>
                    <a:lnTo>
                      <a:pt x="1169581" y="0"/>
                    </a:lnTo>
                    <a:lnTo>
                      <a:pt x="1446027" y="85060"/>
                    </a:lnTo>
                    <a:lnTo>
                      <a:pt x="1793358" y="205563"/>
                    </a:lnTo>
                    <a:lnTo>
                      <a:pt x="1977655" y="304800"/>
                    </a:lnTo>
                    <a:lnTo>
                      <a:pt x="2169041" y="396949"/>
                    </a:lnTo>
                    <a:lnTo>
                      <a:pt x="2197395" y="446567"/>
                    </a:lnTo>
                    <a:lnTo>
                      <a:pt x="2041451" y="545805"/>
                    </a:lnTo>
                    <a:lnTo>
                      <a:pt x="1906772" y="552893"/>
                    </a:lnTo>
                    <a:lnTo>
                      <a:pt x="1736651" y="552893"/>
                    </a:lnTo>
                    <a:lnTo>
                      <a:pt x="1467293" y="531628"/>
                    </a:lnTo>
                    <a:lnTo>
                      <a:pt x="1226288" y="567070"/>
                    </a:lnTo>
                    <a:lnTo>
                      <a:pt x="956930" y="630865"/>
                    </a:lnTo>
                    <a:lnTo>
                      <a:pt x="637953" y="751367"/>
                    </a:lnTo>
                    <a:lnTo>
                      <a:pt x="425302" y="815163"/>
                    </a:lnTo>
                    <a:lnTo>
                      <a:pt x="255181" y="886047"/>
                    </a:lnTo>
                    <a:lnTo>
                      <a:pt x="106325" y="949842"/>
                    </a:lnTo>
                    <a:lnTo>
                      <a:pt x="0" y="985284"/>
                    </a:lnTo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42760C9-A284-2053-C92F-CB894A3F5D59}"/>
                  </a:ext>
                </a:extLst>
              </p:cNvPr>
              <p:cNvSpPr/>
              <p:nvPr/>
            </p:nvSpPr>
            <p:spPr>
              <a:xfrm>
                <a:off x="8423830" y="4406380"/>
                <a:ext cx="2169042" cy="921488"/>
              </a:xfrm>
              <a:custGeom>
                <a:avLst/>
                <a:gdLst>
                  <a:gd name="connsiteX0" fmla="*/ 0 w 2169042"/>
                  <a:gd name="connsiteY0" fmla="*/ 198474 h 921488"/>
                  <a:gd name="connsiteX1" fmla="*/ 241004 w 2169042"/>
                  <a:gd name="connsiteY1" fmla="*/ 134679 h 921488"/>
                  <a:gd name="connsiteX2" fmla="*/ 382772 w 2169042"/>
                  <a:gd name="connsiteY2" fmla="*/ 106325 h 921488"/>
                  <a:gd name="connsiteX3" fmla="*/ 623776 w 2169042"/>
                  <a:gd name="connsiteY3" fmla="*/ 77972 h 921488"/>
                  <a:gd name="connsiteX4" fmla="*/ 730102 w 2169042"/>
                  <a:gd name="connsiteY4" fmla="*/ 56707 h 921488"/>
                  <a:gd name="connsiteX5" fmla="*/ 1169581 w 2169042"/>
                  <a:gd name="connsiteY5" fmla="*/ 56707 h 921488"/>
                  <a:gd name="connsiteX6" fmla="*/ 1304260 w 2169042"/>
                  <a:gd name="connsiteY6" fmla="*/ 21265 h 921488"/>
                  <a:gd name="connsiteX7" fmla="*/ 1474381 w 2169042"/>
                  <a:gd name="connsiteY7" fmla="*/ 0 h 921488"/>
                  <a:gd name="connsiteX8" fmla="*/ 1850065 w 2169042"/>
                  <a:gd name="connsiteY8" fmla="*/ 49618 h 921488"/>
                  <a:gd name="connsiteX9" fmla="*/ 2126511 w 2169042"/>
                  <a:gd name="connsiteY9" fmla="*/ 21265 h 921488"/>
                  <a:gd name="connsiteX10" fmla="*/ 2169042 w 2169042"/>
                  <a:gd name="connsiteY10" fmla="*/ 21265 h 921488"/>
                  <a:gd name="connsiteX11" fmla="*/ 2169042 w 2169042"/>
                  <a:gd name="connsiteY11" fmla="*/ 921488 h 921488"/>
                  <a:gd name="connsiteX12" fmla="*/ 1991832 w 2169042"/>
                  <a:gd name="connsiteY12" fmla="*/ 829339 h 921488"/>
                  <a:gd name="connsiteX13" fmla="*/ 1871330 w 2169042"/>
                  <a:gd name="connsiteY13" fmla="*/ 786809 h 921488"/>
                  <a:gd name="connsiteX14" fmla="*/ 1630325 w 2169042"/>
                  <a:gd name="connsiteY14" fmla="*/ 723014 h 921488"/>
                  <a:gd name="connsiteX15" fmla="*/ 1247553 w 2169042"/>
                  <a:gd name="connsiteY15" fmla="*/ 637953 h 921488"/>
                  <a:gd name="connsiteX16" fmla="*/ 914400 w 2169042"/>
                  <a:gd name="connsiteY16" fmla="*/ 545804 h 921488"/>
                  <a:gd name="connsiteX17" fmla="*/ 652130 w 2169042"/>
                  <a:gd name="connsiteY17" fmla="*/ 439479 h 921488"/>
                  <a:gd name="connsiteX18" fmla="*/ 226828 w 2169042"/>
                  <a:gd name="connsiteY18" fmla="*/ 297711 h 921488"/>
                  <a:gd name="connsiteX19" fmla="*/ 120502 w 2169042"/>
                  <a:gd name="connsiteY19" fmla="*/ 269358 h 921488"/>
                  <a:gd name="connsiteX20" fmla="*/ 0 w 2169042"/>
                  <a:gd name="connsiteY20" fmla="*/ 198474 h 921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69042" h="921488">
                    <a:moveTo>
                      <a:pt x="0" y="198474"/>
                    </a:moveTo>
                    <a:lnTo>
                      <a:pt x="241004" y="134679"/>
                    </a:lnTo>
                    <a:lnTo>
                      <a:pt x="382772" y="106325"/>
                    </a:lnTo>
                    <a:lnTo>
                      <a:pt x="623776" y="77972"/>
                    </a:lnTo>
                    <a:cubicBezTo>
                      <a:pt x="725324" y="56212"/>
                      <a:pt x="689184" y="56707"/>
                      <a:pt x="730102" y="56707"/>
                    </a:cubicBezTo>
                    <a:lnTo>
                      <a:pt x="1169581" y="56707"/>
                    </a:lnTo>
                    <a:lnTo>
                      <a:pt x="1304260" y="21265"/>
                    </a:lnTo>
                    <a:lnTo>
                      <a:pt x="1474381" y="0"/>
                    </a:lnTo>
                    <a:lnTo>
                      <a:pt x="1850065" y="49618"/>
                    </a:lnTo>
                    <a:lnTo>
                      <a:pt x="2126511" y="21265"/>
                    </a:lnTo>
                    <a:lnTo>
                      <a:pt x="2169042" y="21265"/>
                    </a:lnTo>
                    <a:lnTo>
                      <a:pt x="2169042" y="921488"/>
                    </a:lnTo>
                    <a:lnTo>
                      <a:pt x="1991832" y="829339"/>
                    </a:lnTo>
                    <a:lnTo>
                      <a:pt x="1871330" y="786809"/>
                    </a:lnTo>
                    <a:lnTo>
                      <a:pt x="1630325" y="723014"/>
                    </a:lnTo>
                    <a:lnTo>
                      <a:pt x="1247553" y="637953"/>
                    </a:lnTo>
                    <a:lnTo>
                      <a:pt x="914400" y="545804"/>
                    </a:lnTo>
                    <a:lnTo>
                      <a:pt x="652130" y="439479"/>
                    </a:lnTo>
                    <a:lnTo>
                      <a:pt x="226828" y="297711"/>
                    </a:lnTo>
                    <a:lnTo>
                      <a:pt x="120502" y="269358"/>
                    </a:lnTo>
                    <a:lnTo>
                      <a:pt x="0" y="198474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BF73ADA-4285-F83A-131B-079039DE485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d>
                            <m:dPr>
                              <m:ctrlPr>
                                <a:rPr kumimoji="1" lang="en-US" altLang="zh-CN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BF73ADA-4285-F83A-131B-079039DE48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561" t="-10383" r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4A613EF-9B99-AF86-E834-5AC772E0EAF6}"/>
                </a:ext>
              </a:extLst>
            </p:cNvPr>
            <p:cNvSpPr/>
            <p:nvPr/>
          </p:nvSpPr>
          <p:spPr>
            <a:xfrm>
              <a:off x="6214056" y="4579483"/>
              <a:ext cx="4327302" cy="375325"/>
            </a:xfrm>
            <a:custGeom>
              <a:avLst/>
              <a:gdLst>
                <a:gd name="connsiteX0" fmla="*/ 0 w 4327302"/>
                <a:gd name="connsiteY0" fmla="*/ 301271 h 375325"/>
                <a:gd name="connsiteX1" fmla="*/ 489398 w 4327302"/>
                <a:gd name="connsiteY1" fmla="*/ 211119 h 375325"/>
                <a:gd name="connsiteX2" fmla="*/ 637505 w 4327302"/>
                <a:gd name="connsiteY2" fmla="*/ 17936 h 375325"/>
                <a:gd name="connsiteX3" fmla="*/ 850006 w 4327302"/>
                <a:gd name="connsiteY3" fmla="*/ 17936 h 375325"/>
                <a:gd name="connsiteX4" fmla="*/ 1088265 w 4327302"/>
                <a:gd name="connsiteY4" fmla="*/ 101649 h 375325"/>
                <a:gd name="connsiteX5" fmla="*/ 1300767 w 4327302"/>
                <a:gd name="connsiteY5" fmla="*/ 153164 h 375325"/>
                <a:gd name="connsiteX6" fmla="*/ 1506829 w 4327302"/>
                <a:gd name="connsiteY6" fmla="*/ 211119 h 375325"/>
                <a:gd name="connsiteX7" fmla="*/ 1719330 w 4327302"/>
                <a:gd name="connsiteY7" fmla="*/ 269074 h 375325"/>
                <a:gd name="connsiteX8" fmla="*/ 1860998 w 4327302"/>
                <a:gd name="connsiteY8" fmla="*/ 352787 h 375325"/>
                <a:gd name="connsiteX9" fmla="*/ 1918952 w 4327302"/>
                <a:gd name="connsiteY9" fmla="*/ 372105 h 375325"/>
                <a:gd name="connsiteX10" fmla="*/ 2240924 w 4327302"/>
                <a:gd name="connsiteY10" fmla="*/ 365666 h 375325"/>
                <a:gd name="connsiteX11" fmla="*/ 2472744 w 4327302"/>
                <a:gd name="connsiteY11" fmla="*/ 281953 h 375325"/>
                <a:gd name="connsiteX12" fmla="*/ 2653048 w 4327302"/>
                <a:gd name="connsiteY12" fmla="*/ 243316 h 375325"/>
                <a:gd name="connsiteX13" fmla="*/ 2859110 w 4327302"/>
                <a:gd name="connsiteY13" fmla="*/ 230438 h 375325"/>
                <a:gd name="connsiteX14" fmla="*/ 3058733 w 4327302"/>
                <a:gd name="connsiteY14" fmla="*/ 223998 h 375325"/>
                <a:gd name="connsiteX15" fmla="*/ 3232598 w 4327302"/>
                <a:gd name="connsiteY15" fmla="*/ 236877 h 375325"/>
                <a:gd name="connsiteX16" fmla="*/ 3496614 w 4327302"/>
                <a:gd name="connsiteY16" fmla="*/ 256195 h 375325"/>
                <a:gd name="connsiteX17" fmla="*/ 3882981 w 4327302"/>
                <a:gd name="connsiteY17" fmla="*/ 223998 h 375325"/>
                <a:gd name="connsiteX18" fmla="*/ 4037527 w 4327302"/>
                <a:gd name="connsiteY18" fmla="*/ 185361 h 375325"/>
                <a:gd name="connsiteX19" fmla="*/ 4237150 w 4327302"/>
                <a:gd name="connsiteY19" fmla="*/ 185361 h 375325"/>
                <a:gd name="connsiteX20" fmla="*/ 4327302 w 4327302"/>
                <a:gd name="connsiteY20" fmla="*/ 185361 h 37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327302" h="375325">
                  <a:moveTo>
                    <a:pt x="0" y="301271"/>
                  </a:moveTo>
                  <a:cubicBezTo>
                    <a:pt x="191573" y="279806"/>
                    <a:pt x="383147" y="258341"/>
                    <a:pt x="489398" y="211119"/>
                  </a:cubicBezTo>
                  <a:cubicBezTo>
                    <a:pt x="595649" y="163897"/>
                    <a:pt x="577404" y="50133"/>
                    <a:pt x="637505" y="17936"/>
                  </a:cubicBezTo>
                  <a:cubicBezTo>
                    <a:pt x="697606" y="-14261"/>
                    <a:pt x="774879" y="3984"/>
                    <a:pt x="850006" y="17936"/>
                  </a:cubicBezTo>
                  <a:cubicBezTo>
                    <a:pt x="925133" y="31888"/>
                    <a:pt x="1013138" y="79111"/>
                    <a:pt x="1088265" y="101649"/>
                  </a:cubicBezTo>
                  <a:cubicBezTo>
                    <a:pt x="1163392" y="124187"/>
                    <a:pt x="1231006" y="134919"/>
                    <a:pt x="1300767" y="153164"/>
                  </a:cubicBezTo>
                  <a:cubicBezTo>
                    <a:pt x="1370528" y="171409"/>
                    <a:pt x="1506829" y="211119"/>
                    <a:pt x="1506829" y="211119"/>
                  </a:cubicBezTo>
                  <a:cubicBezTo>
                    <a:pt x="1576589" y="230437"/>
                    <a:pt x="1660302" y="245463"/>
                    <a:pt x="1719330" y="269074"/>
                  </a:cubicBezTo>
                  <a:cubicBezTo>
                    <a:pt x="1778358" y="292685"/>
                    <a:pt x="1827728" y="335615"/>
                    <a:pt x="1860998" y="352787"/>
                  </a:cubicBezTo>
                  <a:cubicBezTo>
                    <a:pt x="1894268" y="369959"/>
                    <a:pt x="1855631" y="369959"/>
                    <a:pt x="1918952" y="372105"/>
                  </a:cubicBezTo>
                  <a:cubicBezTo>
                    <a:pt x="1982273" y="374252"/>
                    <a:pt x="2148625" y="380691"/>
                    <a:pt x="2240924" y="365666"/>
                  </a:cubicBezTo>
                  <a:cubicBezTo>
                    <a:pt x="2333223" y="350641"/>
                    <a:pt x="2404057" y="302345"/>
                    <a:pt x="2472744" y="281953"/>
                  </a:cubicBezTo>
                  <a:cubicBezTo>
                    <a:pt x="2541431" y="261561"/>
                    <a:pt x="2588654" y="251902"/>
                    <a:pt x="2653048" y="243316"/>
                  </a:cubicBezTo>
                  <a:cubicBezTo>
                    <a:pt x="2717442" y="234730"/>
                    <a:pt x="2791496" y="233658"/>
                    <a:pt x="2859110" y="230438"/>
                  </a:cubicBezTo>
                  <a:cubicBezTo>
                    <a:pt x="2926724" y="227218"/>
                    <a:pt x="2996485" y="222925"/>
                    <a:pt x="3058733" y="223998"/>
                  </a:cubicBezTo>
                  <a:cubicBezTo>
                    <a:pt x="3120981" y="225071"/>
                    <a:pt x="3232598" y="236877"/>
                    <a:pt x="3232598" y="236877"/>
                  </a:cubicBezTo>
                  <a:cubicBezTo>
                    <a:pt x="3305578" y="242243"/>
                    <a:pt x="3388217" y="258341"/>
                    <a:pt x="3496614" y="256195"/>
                  </a:cubicBezTo>
                  <a:cubicBezTo>
                    <a:pt x="3605011" y="254049"/>
                    <a:pt x="3792829" y="235804"/>
                    <a:pt x="3882981" y="223998"/>
                  </a:cubicBezTo>
                  <a:cubicBezTo>
                    <a:pt x="3973133" y="212192"/>
                    <a:pt x="3978499" y="191800"/>
                    <a:pt x="4037527" y="185361"/>
                  </a:cubicBezTo>
                  <a:cubicBezTo>
                    <a:pt x="4096555" y="178922"/>
                    <a:pt x="4237150" y="185361"/>
                    <a:pt x="4237150" y="185361"/>
                  </a:cubicBezTo>
                  <a:cubicBezTo>
                    <a:pt x="4285446" y="185361"/>
                    <a:pt x="4292958" y="229364"/>
                    <a:pt x="4327302" y="185361"/>
                  </a:cubicBezTo>
                </a:path>
              </a:pathLst>
            </a:custGeom>
            <a:ln w="190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1FEEEB49-2F63-5592-A1F7-DAB3C7666E0D}"/>
                </a:ext>
              </a:extLst>
            </p:cNvPr>
            <p:cNvSpPr/>
            <p:nvPr/>
          </p:nvSpPr>
          <p:spPr>
            <a:xfrm rot="10800000">
              <a:off x="6866183" y="4435879"/>
              <a:ext cx="193183" cy="11640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E49C785-EBAA-C7BE-BB98-508995FAD50F}"/>
                </a:ext>
              </a:extLst>
            </p:cNvPr>
            <p:cNvGrpSpPr/>
            <p:nvPr/>
          </p:nvGrpSpPr>
          <p:grpSpPr>
            <a:xfrm>
              <a:off x="5851026" y="4898293"/>
              <a:ext cx="4725376" cy="1500593"/>
              <a:chOff x="5861661" y="3969042"/>
              <a:chExt cx="4725376" cy="1500593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45797363-EC9D-1328-2052-22F88DACEBEF}"/>
                  </a:ext>
                </a:extLst>
              </p:cNvPr>
              <p:cNvSpPr/>
              <p:nvPr/>
            </p:nvSpPr>
            <p:spPr>
              <a:xfrm>
                <a:off x="6876817" y="4159361"/>
                <a:ext cx="2405603" cy="714428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C33C388-7050-9BAF-0746-B61AB9BBA14A}"/>
                  </a:ext>
                </a:extLst>
              </p:cNvPr>
              <p:cNvGrpSpPr/>
              <p:nvPr/>
            </p:nvGrpSpPr>
            <p:grpSpPr>
              <a:xfrm>
                <a:off x="6217057" y="3969042"/>
                <a:ext cx="4369980" cy="1500593"/>
                <a:chOff x="6469914" y="3352909"/>
                <a:chExt cx="4369980" cy="1225987"/>
              </a:xfrm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620B91D-0412-DE05-64BB-C1357A3743BE}"/>
                    </a:ext>
                  </a:extLst>
                </p:cNvPr>
                <p:cNvSpPr/>
                <p:nvPr/>
              </p:nvSpPr>
              <p:spPr>
                <a:xfrm>
                  <a:off x="6469914" y="3352909"/>
                  <a:ext cx="4369980" cy="122598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B192739-53C9-99F9-059B-D2C030BE66AC}"/>
                    </a:ext>
                  </a:extLst>
                </p:cNvPr>
                <p:cNvSpPr/>
                <p:nvPr/>
              </p:nvSpPr>
              <p:spPr>
                <a:xfrm>
                  <a:off x="6478772" y="3511619"/>
                  <a:ext cx="4352261" cy="908566"/>
                </a:xfrm>
                <a:custGeom>
                  <a:avLst/>
                  <a:gdLst>
                    <a:gd name="connsiteX0" fmla="*/ 0 w 4352261"/>
                    <a:gd name="connsiteY0" fmla="*/ 0 h 908566"/>
                    <a:gd name="connsiteX1" fmla="*/ 878958 w 4352261"/>
                    <a:gd name="connsiteY1" fmla="*/ 155944 h 908566"/>
                    <a:gd name="connsiteX2" fmla="*/ 1431851 w 4352261"/>
                    <a:gd name="connsiteY2" fmla="*/ 687572 h 908566"/>
                    <a:gd name="connsiteX3" fmla="*/ 1899684 w 4352261"/>
                    <a:gd name="connsiteY3" fmla="*/ 304800 h 908566"/>
                    <a:gd name="connsiteX4" fmla="*/ 3019647 w 4352261"/>
                    <a:gd name="connsiteY4" fmla="*/ 630865 h 908566"/>
                    <a:gd name="connsiteX5" fmla="*/ 3749749 w 4352261"/>
                    <a:gd name="connsiteY5" fmla="*/ 389860 h 908566"/>
                    <a:gd name="connsiteX6" fmla="*/ 4352261 w 4352261"/>
                    <a:gd name="connsiteY6" fmla="*/ 907311 h 908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352261" h="908566">
                      <a:moveTo>
                        <a:pt x="0" y="0"/>
                      </a:moveTo>
                      <a:cubicBezTo>
                        <a:pt x="320158" y="20674"/>
                        <a:pt x="640316" y="41349"/>
                        <a:pt x="878958" y="155944"/>
                      </a:cubicBezTo>
                      <a:cubicBezTo>
                        <a:pt x="1117600" y="270539"/>
                        <a:pt x="1261730" y="662763"/>
                        <a:pt x="1431851" y="687572"/>
                      </a:cubicBezTo>
                      <a:cubicBezTo>
                        <a:pt x="1601972" y="712381"/>
                        <a:pt x="1635051" y="314251"/>
                        <a:pt x="1899684" y="304800"/>
                      </a:cubicBezTo>
                      <a:cubicBezTo>
                        <a:pt x="2164317" y="295349"/>
                        <a:pt x="2711303" y="616688"/>
                        <a:pt x="3019647" y="630865"/>
                      </a:cubicBezTo>
                      <a:cubicBezTo>
                        <a:pt x="3327991" y="645042"/>
                        <a:pt x="3527647" y="343786"/>
                        <a:pt x="3749749" y="389860"/>
                      </a:cubicBezTo>
                      <a:cubicBezTo>
                        <a:pt x="3971851" y="435934"/>
                        <a:pt x="4249480" y="936846"/>
                        <a:pt x="4352261" y="907311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CC7D46D-AE11-92F8-4D6E-8AEEB0C45052}"/>
                  </a:ext>
                </a:extLst>
              </p:cNvPr>
              <p:cNvSpPr/>
              <p:nvPr/>
            </p:nvSpPr>
            <p:spPr>
              <a:xfrm>
                <a:off x="8363838" y="4565176"/>
                <a:ext cx="92149" cy="9214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E1F81B2-EA55-8284-84C6-26A21826A161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d>
                            <m:dPr>
                              <m:ctrlPr>
                                <a:rPr kumimoji="1" lang="en-US" altLang="zh-CN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EE1F81B2-EA55-8284-84C6-26A21826A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457118" y="4501500"/>
                    <a:ext cx="117841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561" t="-10383" r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4D99948-E5CC-3D69-F45D-4CE67FC9F20B}"/>
                </a:ext>
              </a:extLst>
            </p:cNvPr>
            <p:cNvSpPr/>
            <p:nvPr/>
          </p:nvSpPr>
          <p:spPr>
            <a:xfrm>
              <a:off x="6916699" y="5188315"/>
              <a:ext cx="92149" cy="921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D7C4AD1-6D1A-DC82-8E95-04E853CA1779}"/>
                </a:ext>
              </a:extLst>
            </p:cNvPr>
            <p:cNvSpPr/>
            <p:nvPr/>
          </p:nvSpPr>
          <p:spPr>
            <a:xfrm>
              <a:off x="6214056" y="5165123"/>
              <a:ext cx="4365938" cy="857667"/>
            </a:xfrm>
            <a:custGeom>
              <a:avLst/>
              <a:gdLst>
                <a:gd name="connsiteX0" fmla="*/ 0 w 4365938"/>
                <a:gd name="connsiteY0" fmla="*/ 63700 h 857667"/>
                <a:gd name="connsiteX1" fmla="*/ 296214 w 4365938"/>
                <a:gd name="connsiteY1" fmla="*/ 5745 h 857667"/>
                <a:gd name="connsiteX2" fmla="*/ 425003 w 4365938"/>
                <a:gd name="connsiteY2" fmla="*/ 5745 h 857667"/>
                <a:gd name="connsiteX3" fmla="*/ 624626 w 4365938"/>
                <a:gd name="connsiteY3" fmla="*/ 37942 h 857667"/>
                <a:gd name="connsiteX4" fmla="*/ 753414 w 4365938"/>
                <a:gd name="connsiteY4" fmla="*/ 50821 h 857667"/>
                <a:gd name="connsiteX5" fmla="*/ 914400 w 4365938"/>
                <a:gd name="connsiteY5" fmla="*/ 108776 h 857667"/>
                <a:gd name="connsiteX6" fmla="*/ 1010992 w 4365938"/>
                <a:gd name="connsiteY6" fmla="*/ 115215 h 857667"/>
                <a:gd name="connsiteX7" fmla="*/ 1139781 w 4365938"/>
                <a:gd name="connsiteY7" fmla="*/ 115215 h 857667"/>
                <a:gd name="connsiteX8" fmla="*/ 1378040 w 4365938"/>
                <a:gd name="connsiteY8" fmla="*/ 173170 h 857667"/>
                <a:gd name="connsiteX9" fmla="*/ 1513268 w 4365938"/>
                <a:gd name="connsiteY9" fmla="*/ 244004 h 857667"/>
                <a:gd name="connsiteX10" fmla="*/ 1777285 w 4365938"/>
                <a:gd name="connsiteY10" fmla="*/ 308398 h 857667"/>
                <a:gd name="connsiteX11" fmla="*/ 2009105 w 4365938"/>
                <a:gd name="connsiteY11" fmla="*/ 347035 h 857667"/>
                <a:gd name="connsiteX12" fmla="*/ 2105696 w 4365938"/>
                <a:gd name="connsiteY12" fmla="*/ 366353 h 857667"/>
                <a:gd name="connsiteX13" fmla="*/ 2182969 w 4365938"/>
                <a:gd name="connsiteY13" fmla="*/ 379232 h 857667"/>
                <a:gd name="connsiteX14" fmla="*/ 2318198 w 4365938"/>
                <a:gd name="connsiteY14" fmla="*/ 385671 h 857667"/>
                <a:gd name="connsiteX15" fmla="*/ 2556457 w 4365938"/>
                <a:gd name="connsiteY15" fmla="*/ 443626 h 857667"/>
                <a:gd name="connsiteX16" fmla="*/ 2846231 w 4365938"/>
                <a:gd name="connsiteY16" fmla="*/ 501581 h 857667"/>
                <a:gd name="connsiteX17" fmla="*/ 3097369 w 4365938"/>
                <a:gd name="connsiteY17" fmla="*/ 533778 h 857667"/>
                <a:gd name="connsiteX18" fmla="*/ 3406462 w 4365938"/>
                <a:gd name="connsiteY18" fmla="*/ 572415 h 857667"/>
                <a:gd name="connsiteX19" fmla="*/ 3709116 w 4365938"/>
                <a:gd name="connsiteY19" fmla="*/ 585294 h 857667"/>
                <a:gd name="connsiteX20" fmla="*/ 3979572 w 4365938"/>
                <a:gd name="connsiteY20" fmla="*/ 591733 h 857667"/>
                <a:gd name="connsiteX21" fmla="*/ 4101921 w 4365938"/>
                <a:gd name="connsiteY21" fmla="*/ 591733 h 857667"/>
                <a:gd name="connsiteX22" fmla="*/ 4237150 w 4365938"/>
                <a:gd name="connsiteY22" fmla="*/ 714083 h 857667"/>
                <a:gd name="connsiteX23" fmla="*/ 4314423 w 4365938"/>
                <a:gd name="connsiteY23" fmla="*/ 746280 h 857667"/>
                <a:gd name="connsiteX24" fmla="*/ 4365938 w 4365938"/>
                <a:gd name="connsiteY24" fmla="*/ 746280 h 85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365938" h="857667">
                  <a:moveTo>
                    <a:pt x="0" y="63700"/>
                  </a:moveTo>
                  <a:cubicBezTo>
                    <a:pt x="112690" y="39552"/>
                    <a:pt x="225380" y="15404"/>
                    <a:pt x="296214" y="5745"/>
                  </a:cubicBezTo>
                  <a:cubicBezTo>
                    <a:pt x="367048" y="-3914"/>
                    <a:pt x="370268" y="379"/>
                    <a:pt x="425003" y="5745"/>
                  </a:cubicBezTo>
                  <a:cubicBezTo>
                    <a:pt x="479738" y="11111"/>
                    <a:pt x="569891" y="30429"/>
                    <a:pt x="624626" y="37942"/>
                  </a:cubicBezTo>
                  <a:cubicBezTo>
                    <a:pt x="679361" y="45455"/>
                    <a:pt x="705118" y="39015"/>
                    <a:pt x="753414" y="50821"/>
                  </a:cubicBezTo>
                  <a:cubicBezTo>
                    <a:pt x="801710" y="62627"/>
                    <a:pt x="871470" y="98044"/>
                    <a:pt x="914400" y="108776"/>
                  </a:cubicBezTo>
                  <a:cubicBezTo>
                    <a:pt x="957330" y="119508"/>
                    <a:pt x="973429" y="114142"/>
                    <a:pt x="1010992" y="115215"/>
                  </a:cubicBezTo>
                  <a:cubicBezTo>
                    <a:pt x="1048555" y="116288"/>
                    <a:pt x="1078606" y="105556"/>
                    <a:pt x="1139781" y="115215"/>
                  </a:cubicBezTo>
                  <a:cubicBezTo>
                    <a:pt x="1200956" y="124874"/>
                    <a:pt x="1315792" y="151705"/>
                    <a:pt x="1378040" y="173170"/>
                  </a:cubicBezTo>
                  <a:cubicBezTo>
                    <a:pt x="1440288" y="194635"/>
                    <a:pt x="1446727" y="221466"/>
                    <a:pt x="1513268" y="244004"/>
                  </a:cubicBezTo>
                  <a:cubicBezTo>
                    <a:pt x="1579809" y="266542"/>
                    <a:pt x="1694645" y="291226"/>
                    <a:pt x="1777285" y="308398"/>
                  </a:cubicBezTo>
                  <a:cubicBezTo>
                    <a:pt x="1859925" y="325570"/>
                    <a:pt x="1954370" y="337376"/>
                    <a:pt x="2009105" y="347035"/>
                  </a:cubicBezTo>
                  <a:cubicBezTo>
                    <a:pt x="2063840" y="356694"/>
                    <a:pt x="2076719" y="360987"/>
                    <a:pt x="2105696" y="366353"/>
                  </a:cubicBezTo>
                  <a:cubicBezTo>
                    <a:pt x="2134673" y="371719"/>
                    <a:pt x="2147552" y="376012"/>
                    <a:pt x="2182969" y="379232"/>
                  </a:cubicBezTo>
                  <a:cubicBezTo>
                    <a:pt x="2218386" y="382452"/>
                    <a:pt x="2255950" y="374939"/>
                    <a:pt x="2318198" y="385671"/>
                  </a:cubicBezTo>
                  <a:cubicBezTo>
                    <a:pt x="2380446" y="396403"/>
                    <a:pt x="2468452" y="424308"/>
                    <a:pt x="2556457" y="443626"/>
                  </a:cubicBezTo>
                  <a:cubicBezTo>
                    <a:pt x="2644462" y="462944"/>
                    <a:pt x="2756079" y="486556"/>
                    <a:pt x="2846231" y="501581"/>
                  </a:cubicBezTo>
                  <a:cubicBezTo>
                    <a:pt x="2936383" y="516606"/>
                    <a:pt x="3097369" y="533778"/>
                    <a:pt x="3097369" y="533778"/>
                  </a:cubicBezTo>
                  <a:cubicBezTo>
                    <a:pt x="3190741" y="545584"/>
                    <a:pt x="3304504" y="563829"/>
                    <a:pt x="3406462" y="572415"/>
                  </a:cubicBezTo>
                  <a:cubicBezTo>
                    <a:pt x="3508420" y="581001"/>
                    <a:pt x="3709116" y="585294"/>
                    <a:pt x="3709116" y="585294"/>
                  </a:cubicBezTo>
                  <a:lnTo>
                    <a:pt x="3979572" y="591733"/>
                  </a:lnTo>
                  <a:cubicBezTo>
                    <a:pt x="4045040" y="592806"/>
                    <a:pt x="4058991" y="571341"/>
                    <a:pt x="4101921" y="591733"/>
                  </a:cubicBezTo>
                  <a:cubicBezTo>
                    <a:pt x="4144851" y="612125"/>
                    <a:pt x="4201733" y="688325"/>
                    <a:pt x="4237150" y="714083"/>
                  </a:cubicBezTo>
                  <a:cubicBezTo>
                    <a:pt x="4272567" y="739841"/>
                    <a:pt x="4292958" y="740914"/>
                    <a:pt x="4314423" y="746280"/>
                  </a:cubicBezTo>
                  <a:cubicBezTo>
                    <a:pt x="4335888" y="751646"/>
                    <a:pt x="4357352" y="994198"/>
                    <a:pt x="4365938" y="746280"/>
                  </a:cubicBezTo>
                </a:path>
              </a:pathLst>
            </a:cu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79D69F0-C4D9-9111-3FD1-0C1039F6C297}"/>
                </a:ext>
              </a:extLst>
            </p:cNvPr>
            <p:cNvSpPr/>
            <p:nvPr/>
          </p:nvSpPr>
          <p:spPr>
            <a:xfrm>
              <a:off x="6207617" y="4887532"/>
              <a:ext cx="746975" cy="579550"/>
            </a:xfrm>
            <a:custGeom>
              <a:avLst/>
              <a:gdLst>
                <a:gd name="connsiteX0" fmla="*/ 0 w 746975"/>
                <a:gd name="connsiteY0" fmla="*/ 579550 h 579550"/>
                <a:gd name="connsiteX1" fmla="*/ 0 w 746975"/>
                <a:gd name="connsiteY1" fmla="*/ 0 h 579550"/>
                <a:gd name="connsiteX2" fmla="*/ 251138 w 746975"/>
                <a:gd name="connsiteY2" fmla="*/ 51516 h 579550"/>
                <a:gd name="connsiteX3" fmla="*/ 354169 w 746975"/>
                <a:gd name="connsiteY3" fmla="*/ 64395 h 579550"/>
                <a:gd name="connsiteX4" fmla="*/ 528034 w 746975"/>
                <a:gd name="connsiteY4" fmla="*/ 122350 h 579550"/>
                <a:gd name="connsiteX5" fmla="*/ 585989 w 746975"/>
                <a:gd name="connsiteY5" fmla="*/ 160986 h 579550"/>
                <a:gd name="connsiteX6" fmla="*/ 701898 w 746975"/>
                <a:gd name="connsiteY6" fmla="*/ 289775 h 579550"/>
                <a:gd name="connsiteX7" fmla="*/ 746975 w 746975"/>
                <a:gd name="connsiteY7" fmla="*/ 328412 h 579550"/>
                <a:gd name="connsiteX8" fmla="*/ 740535 w 746975"/>
                <a:gd name="connsiteY8" fmla="*/ 405685 h 579550"/>
                <a:gd name="connsiteX9" fmla="*/ 624625 w 746975"/>
                <a:gd name="connsiteY9" fmla="*/ 450761 h 579550"/>
                <a:gd name="connsiteX10" fmla="*/ 547352 w 746975"/>
                <a:gd name="connsiteY10" fmla="*/ 463640 h 579550"/>
                <a:gd name="connsiteX11" fmla="*/ 405684 w 746975"/>
                <a:gd name="connsiteY11" fmla="*/ 463640 h 579550"/>
                <a:gd name="connsiteX12" fmla="*/ 276896 w 746975"/>
                <a:gd name="connsiteY12" fmla="*/ 470079 h 579550"/>
                <a:gd name="connsiteX13" fmla="*/ 83713 w 746975"/>
                <a:gd name="connsiteY13" fmla="*/ 521595 h 579550"/>
                <a:gd name="connsiteX14" fmla="*/ 0 w 746975"/>
                <a:gd name="connsiteY14" fmla="*/ 579550 h 57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6975" h="579550">
                  <a:moveTo>
                    <a:pt x="0" y="579550"/>
                  </a:moveTo>
                  <a:lnTo>
                    <a:pt x="0" y="0"/>
                  </a:lnTo>
                  <a:lnTo>
                    <a:pt x="251138" y="51516"/>
                  </a:lnTo>
                  <a:lnTo>
                    <a:pt x="354169" y="64395"/>
                  </a:lnTo>
                  <a:lnTo>
                    <a:pt x="528034" y="122350"/>
                  </a:lnTo>
                  <a:lnTo>
                    <a:pt x="585989" y="160986"/>
                  </a:lnTo>
                  <a:lnTo>
                    <a:pt x="701898" y="289775"/>
                  </a:lnTo>
                  <a:lnTo>
                    <a:pt x="746975" y="328412"/>
                  </a:lnTo>
                  <a:lnTo>
                    <a:pt x="740535" y="405685"/>
                  </a:lnTo>
                  <a:lnTo>
                    <a:pt x="624625" y="450761"/>
                  </a:lnTo>
                  <a:lnTo>
                    <a:pt x="547352" y="463640"/>
                  </a:lnTo>
                  <a:lnTo>
                    <a:pt x="405684" y="463640"/>
                  </a:lnTo>
                  <a:lnTo>
                    <a:pt x="276896" y="470079"/>
                  </a:lnTo>
                  <a:lnTo>
                    <a:pt x="83713" y="521595"/>
                  </a:lnTo>
                  <a:lnTo>
                    <a:pt x="0" y="57955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B596A3C-3A83-ADF9-1A4E-F7C53C7A3A9D}"/>
                </a:ext>
              </a:extLst>
            </p:cNvPr>
            <p:cNvSpPr/>
            <p:nvPr/>
          </p:nvSpPr>
          <p:spPr>
            <a:xfrm>
              <a:off x="6986789" y="5093594"/>
              <a:ext cx="1410236" cy="605307"/>
            </a:xfrm>
            <a:custGeom>
              <a:avLst/>
              <a:gdLst>
                <a:gd name="connsiteX0" fmla="*/ 0 w 1410236"/>
                <a:gd name="connsiteY0" fmla="*/ 141668 h 605307"/>
                <a:gd name="connsiteX1" fmla="*/ 115910 w 1410236"/>
                <a:gd name="connsiteY1" fmla="*/ 64395 h 605307"/>
                <a:gd name="connsiteX2" fmla="*/ 218941 w 1410236"/>
                <a:gd name="connsiteY2" fmla="*/ 45076 h 605307"/>
                <a:gd name="connsiteX3" fmla="*/ 315532 w 1410236"/>
                <a:gd name="connsiteY3" fmla="*/ 25758 h 605307"/>
                <a:gd name="connsiteX4" fmla="*/ 624625 w 1410236"/>
                <a:gd name="connsiteY4" fmla="*/ 0 h 605307"/>
                <a:gd name="connsiteX5" fmla="*/ 759853 w 1410236"/>
                <a:gd name="connsiteY5" fmla="*/ 6440 h 605307"/>
                <a:gd name="connsiteX6" fmla="*/ 837126 w 1410236"/>
                <a:gd name="connsiteY6" fmla="*/ 25758 h 605307"/>
                <a:gd name="connsiteX7" fmla="*/ 1004552 w 1410236"/>
                <a:gd name="connsiteY7" fmla="*/ 109471 h 605307"/>
                <a:gd name="connsiteX8" fmla="*/ 1062507 w 1410236"/>
                <a:gd name="connsiteY8" fmla="*/ 128789 h 605307"/>
                <a:gd name="connsiteX9" fmla="*/ 1139780 w 1410236"/>
                <a:gd name="connsiteY9" fmla="*/ 167426 h 605307"/>
                <a:gd name="connsiteX10" fmla="*/ 1217053 w 1410236"/>
                <a:gd name="connsiteY10" fmla="*/ 206062 h 605307"/>
                <a:gd name="connsiteX11" fmla="*/ 1320084 w 1410236"/>
                <a:gd name="connsiteY11" fmla="*/ 296214 h 605307"/>
                <a:gd name="connsiteX12" fmla="*/ 1410236 w 1410236"/>
                <a:gd name="connsiteY12" fmla="*/ 399245 h 605307"/>
                <a:gd name="connsiteX13" fmla="*/ 1410236 w 1410236"/>
                <a:gd name="connsiteY13" fmla="*/ 476519 h 605307"/>
                <a:gd name="connsiteX14" fmla="*/ 1332963 w 1410236"/>
                <a:gd name="connsiteY14" fmla="*/ 566671 h 605307"/>
                <a:gd name="connsiteX15" fmla="*/ 1255690 w 1410236"/>
                <a:gd name="connsiteY15" fmla="*/ 566671 h 605307"/>
                <a:gd name="connsiteX16" fmla="*/ 1133341 w 1410236"/>
                <a:gd name="connsiteY16" fmla="*/ 605307 h 605307"/>
                <a:gd name="connsiteX17" fmla="*/ 998112 w 1410236"/>
                <a:gd name="connsiteY17" fmla="*/ 585989 h 605307"/>
                <a:gd name="connsiteX18" fmla="*/ 727656 w 1410236"/>
                <a:gd name="connsiteY18" fmla="*/ 585989 h 605307"/>
                <a:gd name="connsiteX19" fmla="*/ 579549 w 1410236"/>
                <a:gd name="connsiteY19" fmla="*/ 566671 h 605307"/>
                <a:gd name="connsiteX20" fmla="*/ 444321 w 1410236"/>
                <a:gd name="connsiteY20" fmla="*/ 489398 h 605307"/>
                <a:gd name="connsiteX21" fmla="*/ 321972 w 1410236"/>
                <a:gd name="connsiteY21" fmla="*/ 412124 h 605307"/>
                <a:gd name="connsiteX22" fmla="*/ 70834 w 1410236"/>
                <a:gd name="connsiteY22" fmla="*/ 315533 h 605307"/>
                <a:gd name="connsiteX23" fmla="*/ 0 w 1410236"/>
                <a:gd name="connsiteY23" fmla="*/ 141668 h 60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0236" h="605307">
                  <a:moveTo>
                    <a:pt x="0" y="141668"/>
                  </a:moveTo>
                  <a:lnTo>
                    <a:pt x="115910" y="64395"/>
                  </a:lnTo>
                  <a:lnTo>
                    <a:pt x="218941" y="45076"/>
                  </a:lnTo>
                  <a:lnTo>
                    <a:pt x="315532" y="25758"/>
                  </a:lnTo>
                  <a:lnTo>
                    <a:pt x="624625" y="0"/>
                  </a:lnTo>
                  <a:lnTo>
                    <a:pt x="759853" y="6440"/>
                  </a:lnTo>
                  <a:cubicBezTo>
                    <a:pt x="832758" y="26323"/>
                    <a:pt x="806213" y="25758"/>
                    <a:pt x="837126" y="25758"/>
                  </a:cubicBezTo>
                  <a:lnTo>
                    <a:pt x="1004552" y="109471"/>
                  </a:lnTo>
                  <a:lnTo>
                    <a:pt x="1062507" y="128789"/>
                  </a:lnTo>
                  <a:lnTo>
                    <a:pt x="1139780" y="167426"/>
                  </a:lnTo>
                  <a:lnTo>
                    <a:pt x="1217053" y="206062"/>
                  </a:lnTo>
                  <a:lnTo>
                    <a:pt x="1320084" y="296214"/>
                  </a:lnTo>
                  <a:lnTo>
                    <a:pt x="1410236" y="399245"/>
                  </a:lnTo>
                  <a:lnTo>
                    <a:pt x="1410236" y="476519"/>
                  </a:lnTo>
                  <a:lnTo>
                    <a:pt x="1332963" y="566671"/>
                  </a:lnTo>
                  <a:lnTo>
                    <a:pt x="1255690" y="566671"/>
                  </a:lnTo>
                  <a:lnTo>
                    <a:pt x="1133341" y="605307"/>
                  </a:lnTo>
                  <a:lnTo>
                    <a:pt x="998112" y="585989"/>
                  </a:lnTo>
                  <a:lnTo>
                    <a:pt x="727656" y="585989"/>
                  </a:lnTo>
                  <a:lnTo>
                    <a:pt x="579549" y="566671"/>
                  </a:lnTo>
                  <a:lnTo>
                    <a:pt x="444321" y="489398"/>
                  </a:lnTo>
                  <a:lnTo>
                    <a:pt x="321972" y="412124"/>
                  </a:lnTo>
                  <a:lnTo>
                    <a:pt x="70834" y="315533"/>
                  </a:lnTo>
                  <a:lnTo>
                    <a:pt x="0" y="141668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4217F4F-14EE-B1F5-3C12-BBF08AFF02E1}"/>
                </a:ext>
              </a:extLst>
            </p:cNvPr>
            <p:cNvSpPr/>
            <p:nvPr/>
          </p:nvSpPr>
          <p:spPr>
            <a:xfrm>
              <a:off x="8399721" y="5422605"/>
              <a:ext cx="2154865" cy="652130"/>
            </a:xfrm>
            <a:custGeom>
              <a:avLst/>
              <a:gdLst>
                <a:gd name="connsiteX0" fmla="*/ 0 w 2154865"/>
                <a:gd name="connsiteY0" fmla="*/ 120502 h 652130"/>
                <a:gd name="connsiteX1" fmla="*/ 219739 w 2154865"/>
                <a:gd name="connsiteY1" fmla="*/ 42530 h 652130"/>
                <a:gd name="connsiteX2" fmla="*/ 361507 w 2154865"/>
                <a:gd name="connsiteY2" fmla="*/ 0 h 652130"/>
                <a:gd name="connsiteX3" fmla="*/ 666307 w 2154865"/>
                <a:gd name="connsiteY3" fmla="*/ 7088 h 652130"/>
                <a:gd name="connsiteX4" fmla="*/ 1006549 w 2154865"/>
                <a:gd name="connsiteY4" fmla="*/ 14176 h 652130"/>
                <a:gd name="connsiteX5" fmla="*/ 1346791 w 2154865"/>
                <a:gd name="connsiteY5" fmla="*/ 49618 h 652130"/>
                <a:gd name="connsiteX6" fmla="*/ 1410586 w 2154865"/>
                <a:gd name="connsiteY6" fmla="*/ 56707 h 652130"/>
                <a:gd name="connsiteX7" fmla="*/ 1637414 w 2154865"/>
                <a:gd name="connsiteY7" fmla="*/ 120502 h 652130"/>
                <a:gd name="connsiteX8" fmla="*/ 1708298 w 2154865"/>
                <a:gd name="connsiteY8" fmla="*/ 134679 h 652130"/>
                <a:gd name="connsiteX9" fmla="*/ 1899684 w 2154865"/>
                <a:gd name="connsiteY9" fmla="*/ 205562 h 652130"/>
                <a:gd name="connsiteX10" fmla="*/ 1984744 w 2154865"/>
                <a:gd name="connsiteY10" fmla="*/ 269358 h 652130"/>
                <a:gd name="connsiteX11" fmla="*/ 2027274 w 2154865"/>
                <a:gd name="connsiteY11" fmla="*/ 333153 h 652130"/>
                <a:gd name="connsiteX12" fmla="*/ 2126512 w 2154865"/>
                <a:gd name="connsiteY12" fmla="*/ 396948 h 652130"/>
                <a:gd name="connsiteX13" fmla="*/ 2154865 w 2154865"/>
                <a:gd name="connsiteY13" fmla="*/ 517451 h 652130"/>
                <a:gd name="connsiteX14" fmla="*/ 2154865 w 2154865"/>
                <a:gd name="connsiteY14" fmla="*/ 538716 h 652130"/>
                <a:gd name="connsiteX15" fmla="*/ 1970567 w 2154865"/>
                <a:gd name="connsiteY15" fmla="*/ 609600 h 652130"/>
                <a:gd name="connsiteX16" fmla="*/ 1722474 w 2154865"/>
                <a:gd name="connsiteY16" fmla="*/ 652130 h 652130"/>
                <a:gd name="connsiteX17" fmla="*/ 1481470 w 2154865"/>
                <a:gd name="connsiteY17" fmla="*/ 574158 h 652130"/>
                <a:gd name="connsiteX18" fmla="*/ 1226288 w 2154865"/>
                <a:gd name="connsiteY18" fmla="*/ 538716 h 652130"/>
                <a:gd name="connsiteX19" fmla="*/ 765544 w 2154865"/>
                <a:gd name="connsiteY19" fmla="*/ 517451 h 652130"/>
                <a:gd name="connsiteX20" fmla="*/ 545805 w 2154865"/>
                <a:gd name="connsiteY20" fmla="*/ 446567 h 652130"/>
                <a:gd name="connsiteX21" fmla="*/ 375684 w 2154865"/>
                <a:gd name="connsiteY21" fmla="*/ 340242 h 652130"/>
                <a:gd name="connsiteX22" fmla="*/ 205563 w 2154865"/>
                <a:gd name="connsiteY22" fmla="*/ 276446 h 652130"/>
                <a:gd name="connsiteX23" fmla="*/ 0 w 2154865"/>
                <a:gd name="connsiteY23" fmla="*/ 120502 h 6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54865" h="652130">
                  <a:moveTo>
                    <a:pt x="0" y="120502"/>
                  </a:moveTo>
                  <a:lnTo>
                    <a:pt x="219739" y="42530"/>
                  </a:lnTo>
                  <a:lnTo>
                    <a:pt x="361507" y="0"/>
                  </a:lnTo>
                  <a:lnTo>
                    <a:pt x="666307" y="7088"/>
                  </a:lnTo>
                  <a:lnTo>
                    <a:pt x="1006549" y="14176"/>
                  </a:lnTo>
                  <a:lnTo>
                    <a:pt x="1346791" y="49618"/>
                  </a:lnTo>
                  <a:lnTo>
                    <a:pt x="1410586" y="56707"/>
                  </a:lnTo>
                  <a:lnTo>
                    <a:pt x="1637414" y="120502"/>
                  </a:lnTo>
                  <a:lnTo>
                    <a:pt x="1708298" y="134679"/>
                  </a:lnTo>
                  <a:lnTo>
                    <a:pt x="1899684" y="205562"/>
                  </a:lnTo>
                  <a:lnTo>
                    <a:pt x="1984744" y="269358"/>
                  </a:lnTo>
                  <a:lnTo>
                    <a:pt x="2027274" y="333153"/>
                  </a:lnTo>
                  <a:lnTo>
                    <a:pt x="2126512" y="396948"/>
                  </a:lnTo>
                  <a:lnTo>
                    <a:pt x="2154865" y="517451"/>
                  </a:lnTo>
                  <a:lnTo>
                    <a:pt x="2154865" y="538716"/>
                  </a:lnTo>
                  <a:lnTo>
                    <a:pt x="1970567" y="609600"/>
                  </a:lnTo>
                  <a:lnTo>
                    <a:pt x="1722474" y="652130"/>
                  </a:lnTo>
                  <a:lnTo>
                    <a:pt x="1481470" y="574158"/>
                  </a:lnTo>
                  <a:lnTo>
                    <a:pt x="1226288" y="538716"/>
                  </a:lnTo>
                  <a:lnTo>
                    <a:pt x="765544" y="517451"/>
                  </a:lnTo>
                  <a:lnTo>
                    <a:pt x="545805" y="446567"/>
                  </a:lnTo>
                  <a:lnTo>
                    <a:pt x="375684" y="340242"/>
                  </a:lnTo>
                  <a:lnTo>
                    <a:pt x="205563" y="276446"/>
                  </a:lnTo>
                  <a:lnTo>
                    <a:pt x="0" y="12050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178ED9F-4DAF-19DB-29A3-163A27FA1639}"/>
                </a:ext>
              </a:extLst>
            </p:cNvPr>
            <p:cNvSpPr/>
            <p:nvPr/>
          </p:nvSpPr>
          <p:spPr>
            <a:xfrm>
              <a:off x="6216502" y="6103088"/>
              <a:ext cx="4380614" cy="290624"/>
            </a:xfrm>
            <a:custGeom>
              <a:avLst/>
              <a:gdLst>
                <a:gd name="connsiteX0" fmla="*/ 0 w 4380614"/>
                <a:gd name="connsiteY0" fmla="*/ 290624 h 290624"/>
                <a:gd name="connsiteX1" fmla="*/ 63796 w 4380614"/>
                <a:gd name="connsiteY1" fmla="*/ 233917 h 290624"/>
                <a:gd name="connsiteX2" fmla="*/ 99238 w 4380614"/>
                <a:gd name="connsiteY2" fmla="*/ 219740 h 290624"/>
                <a:gd name="connsiteX3" fmla="*/ 233917 w 4380614"/>
                <a:gd name="connsiteY3" fmla="*/ 198475 h 290624"/>
                <a:gd name="connsiteX4" fmla="*/ 418214 w 4380614"/>
                <a:gd name="connsiteY4" fmla="*/ 177210 h 290624"/>
                <a:gd name="connsiteX5" fmla="*/ 510363 w 4380614"/>
                <a:gd name="connsiteY5" fmla="*/ 184298 h 290624"/>
                <a:gd name="connsiteX6" fmla="*/ 630865 w 4380614"/>
                <a:gd name="connsiteY6" fmla="*/ 205563 h 290624"/>
                <a:gd name="connsiteX7" fmla="*/ 673396 w 4380614"/>
                <a:gd name="connsiteY7" fmla="*/ 219740 h 290624"/>
                <a:gd name="connsiteX8" fmla="*/ 673396 w 4380614"/>
                <a:gd name="connsiteY8" fmla="*/ 262270 h 290624"/>
                <a:gd name="connsiteX9" fmla="*/ 715926 w 4380614"/>
                <a:gd name="connsiteY9" fmla="*/ 283535 h 290624"/>
                <a:gd name="connsiteX10" fmla="*/ 843517 w 4380614"/>
                <a:gd name="connsiteY10" fmla="*/ 241005 h 290624"/>
                <a:gd name="connsiteX11" fmla="*/ 935665 w 4380614"/>
                <a:gd name="connsiteY11" fmla="*/ 191386 h 290624"/>
                <a:gd name="connsiteX12" fmla="*/ 1013638 w 4380614"/>
                <a:gd name="connsiteY12" fmla="*/ 170121 h 290624"/>
                <a:gd name="connsiteX13" fmla="*/ 1254642 w 4380614"/>
                <a:gd name="connsiteY13" fmla="*/ 155945 h 290624"/>
                <a:gd name="connsiteX14" fmla="*/ 1332614 w 4380614"/>
                <a:gd name="connsiteY14" fmla="*/ 155945 h 290624"/>
                <a:gd name="connsiteX15" fmla="*/ 1545265 w 4380614"/>
                <a:gd name="connsiteY15" fmla="*/ 134679 h 290624"/>
                <a:gd name="connsiteX16" fmla="*/ 1630326 w 4380614"/>
                <a:gd name="connsiteY16" fmla="*/ 127591 h 290624"/>
                <a:gd name="connsiteX17" fmla="*/ 1722475 w 4380614"/>
                <a:gd name="connsiteY17" fmla="*/ 127591 h 290624"/>
                <a:gd name="connsiteX18" fmla="*/ 1828800 w 4380614"/>
                <a:gd name="connsiteY18" fmla="*/ 141768 h 290624"/>
                <a:gd name="connsiteX19" fmla="*/ 1956391 w 4380614"/>
                <a:gd name="connsiteY19" fmla="*/ 177210 h 290624"/>
                <a:gd name="connsiteX20" fmla="*/ 2020186 w 4380614"/>
                <a:gd name="connsiteY20" fmla="*/ 226828 h 290624"/>
                <a:gd name="connsiteX21" fmla="*/ 2105247 w 4380614"/>
                <a:gd name="connsiteY21" fmla="*/ 262270 h 290624"/>
                <a:gd name="connsiteX22" fmla="*/ 2147777 w 4380614"/>
                <a:gd name="connsiteY22" fmla="*/ 283535 h 290624"/>
                <a:gd name="connsiteX23" fmla="*/ 2268279 w 4380614"/>
                <a:gd name="connsiteY23" fmla="*/ 255182 h 290624"/>
                <a:gd name="connsiteX24" fmla="*/ 2445489 w 4380614"/>
                <a:gd name="connsiteY24" fmla="*/ 233917 h 290624"/>
                <a:gd name="connsiteX25" fmla="*/ 2523461 w 4380614"/>
                <a:gd name="connsiteY25" fmla="*/ 219740 h 290624"/>
                <a:gd name="connsiteX26" fmla="*/ 2693582 w 4380614"/>
                <a:gd name="connsiteY26" fmla="*/ 212652 h 290624"/>
                <a:gd name="connsiteX27" fmla="*/ 2806996 w 4380614"/>
                <a:gd name="connsiteY27" fmla="*/ 212652 h 290624"/>
                <a:gd name="connsiteX28" fmla="*/ 2906233 w 4380614"/>
                <a:gd name="connsiteY28" fmla="*/ 226828 h 290624"/>
                <a:gd name="connsiteX29" fmla="*/ 3033824 w 4380614"/>
                <a:gd name="connsiteY29" fmla="*/ 226828 h 290624"/>
                <a:gd name="connsiteX30" fmla="*/ 3161414 w 4380614"/>
                <a:gd name="connsiteY30" fmla="*/ 233917 h 290624"/>
                <a:gd name="connsiteX31" fmla="*/ 3296093 w 4380614"/>
                <a:gd name="connsiteY31" fmla="*/ 191386 h 290624"/>
                <a:gd name="connsiteX32" fmla="*/ 3359889 w 4380614"/>
                <a:gd name="connsiteY32" fmla="*/ 177210 h 290624"/>
                <a:gd name="connsiteX33" fmla="*/ 3530010 w 4380614"/>
                <a:gd name="connsiteY33" fmla="*/ 148856 h 290624"/>
                <a:gd name="connsiteX34" fmla="*/ 3636335 w 4380614"/>
                <a:gd name="connsiteY34" fmla="*/ 134679 h 290624"/>
                <a:gd name="connsiteX35" fmla="*/ 3820633 w 4380614"/>
                <a:gd name="connsiteY35" fmla="*/ 163033 h 290624"/>
                <a:gd name="connsiteX36" fmla="*/ 3997842 w 4380614"/>
                <a:gd name="connsiteY36" fmla="*/ 148856 h 290624"/>
                <a:gd name="connsiteX37" fmla="*/ 4097079 w 4380614"/>
                <a:gd name="connsiteY37" fmla="*/ 134679 h 290624"/>
                <a:gd name="connsiteX38" fmla="*/ 4245935 w 4380614"/>
                <a:gd name="connsiteY38" fmla="*/ 70884 h 290624"/>
                <a:gd name="connsiteX39" fmla="*/ 4309731 w 4380614"/>
                <a:gd name="connsiteY39" fmla="*/ 28354 h 290624"/>
                <a:gd name="connsiteX40" fmla="*/ 4380614 w 4380614"/>
                <a:gd name="connsiteY40" fmla="*/ 0 h 29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380614" h="290624">
                  <a:moveTo>
                    <a:pt x="0" y="290624"/>
                  </a:moveTo>
                  <a:cubicBezTo>
                    <a:pt x="21265" y="271722"/>
                    <a:pt x="47256" y="245731"/>
                    <a:pt x="63796" y="233917"/>
                  </a:cubicBezTo>
                  <a:cubicBezTo>
                    <a:pt x="80336" y="222103"/>
                    <a:pt x="70885" y="225647"/>
                    <a:pt x="99238" y="219740"/>
                  </a:cubicBezTo>
                  <a:cubicBezTo>
                    <a:pt x="127591" y="213833"/>
                    <a:pt x="180754" y="205563"/>
                    <a:pt x="233917" y="198475"/>
                  </a:cubicBezTo>
                  <a:cubicBezTo>
                    <a:pt x="287080" y="191387"/>
                    <a:pt x="372140" y="179573"/>
                    <a:pt x="418214" y="177210"/>
                  </a:cubicBezTo>
                  <a:cubicBezTo>
                    <a:pt x="464288" y="174847"/>
                    <a:pt x="474921" y="179573"/>
                    <a:pt x="510363" y="184298"/>
                  </a:cubicBezTo>
                  <a:cubicBezTo>
                    <a:pt x="545805" y="189023"/>
                    <a:pt x="603693" y="199656"/>
                    <a:pt x="630865" y="205563"/>
                  </a:cubicBezTo>
                  <a:cubicBezTo>
                    <a:pt x="658037" y="211470"/>
                    <a:pt x="666308" y="210289"/>
                    <a:pt x="673396" y="219740"/>
                  </a:cubicBezTo>
                  <a:cubicBezTo>
                    <a:pt x="680485" y="229191"/>
                    <a:pt x="666308" y="251638"/>
                    <a:pt x="673396" y="262270"/>
                  </a:cubicBezTo>
                  <a:cubicBezTo>
                    <a:pt x="680484" y="272902"/>
                    <a:pt x="687573" y="287079"/>
                    <a:pt x="715926" y="283535"/>
                  </a:cubicBezTo>
                  <a:cubicBezTo>
                    <a:pt x="744279" y="279991"/>
                    <a:pt x="806894" y="256363"/>
                    <a:pt x="843517" y="241005"/>
                  </a:cubicBezTo>
                  <a:cubicBezTo>
                    <a:pt x="880140" y="225647"/>
                    <a:pt x="907312" y="203200"/>
                    <a:pt x="935665" y="191386"/>
                  </a:cubicBezTo>
                  <a:cubicBezTo>
                    <a:pt x="964018" y="179572"/>
                    <a:pt x="960475" y="176028"/>
                    <a:pt x="1013638" y="170121"/>
                  </a:cubicBezTo>
                  <a:cubicBezTo>
                    <a:pt x="1066801" y="164214"/>
                    <a:pt x="1201480" y="158308"/>
                    <a:pt x="1254642" y="155945"/>
                  </a:cubicBezTo>
                  <a:cubicBezTo>
                    <a:pt x="1307804" y="153582"/>
                    <a:pt x="1284177" y="159489"/>
                    <a:pt x="1332614" y="155945"/>
                  </a:cubicBezTo>
                  <a:cubicBezTo>
                    <a:pt x="1381051" y="152401"/>
                    <a:pt x="1545265" y="134679"/>
                    <a:pt x="1545265" y="134679"/>
                  </a:cubicBezTo>
                  <a:cubicBezTo>
                    <a:pt x="1594884" y="129953"/>
                    <a:pt x="1600791" y="128772"/>
                    <a:pt x="1630326" y="127591"/>
                  </a:cubicBezTo>
                  <a:cubicBezTo>
                    <a:pt x="1659861" y="126410"/>
                    <a:pt x="1689396" y="125228"/>
                    <a:pt x="1722475" y="127591"/>
                  </a:cubicBezTo>
                  <a:cubicBezTo>
                    <a:pt x="1755554" y="129954"/>
                    <a:pt x="1789814" y="133498"/>
                    <a:pt x="1828800" y="141768"/>
                  </a:cubicBezTo>
                  <a:cubicBezTo>
                    <a:pt x="1867786" y="150038"/>
                    <a:pt x="1924493" y="163033"/>
                    <a:pt x="1956391" y="177210"/>
                  </a:cubicBezTo>
                  <a:cubicBezTo>
                    <a:pt x="1988289" y="191387"/>
                    <a:pt x="1995377" y="212651"/>
                    <a:pt x="2020186" y="226828"/>
                  </a:cubicBezTo>
                  <a:cubicBezTo>
                    <a:pt x="2044995" y="241005"/>
                    <a:pt x="2083982" y="252819"/>
                    <a:pt x="2105247" y="262270"/>
                  </a:cubicBezTo>
                  <a:cubicBezTo>
                    <a:pt x="2126512" y="271721"/>
                    <a:pt x="2120605" y="284716"/>
                    <a:pt x="2147777" y="283535"/>
                  </a:cubicBezTo>
                  <a:cubicBezTo>
                    <a:pt x="2174949" y="282354"/>
                    <a:pt x="2218660" y="263452"/>
                    <a:pt x="2268279" y="255182"/>
                  </a:cubicBezTo>
                  <a:cubicBezTo>
                    <a:pt x="2317898" y="246912"/>
                    <a:pt x="2402959" y="239824"/>
                    <a:pt x="2445489" y="233917"/>
                  </a:cubicBezTo>
                  <a:cubicBezTo>
                    <a:pt x="2488019" y="228010"/>
                    <a:pt x="2482112" y="223284"/>
                    <a:pt x="2523461" y="219740"/>
                  </a:cubicBezTo>
                  <a:cubicBezTo>
                    <a:pt x="2564810" y="216196"/>
                    <a:pt x="2646326" y="213833"/>
                    <a:pt x="2693582" y="212652"/>
                  </a:cubicBezTo>
                  <a:cubicBezTo>
                    <a:pt x="2740838" y="211471"/>
                    <a:pt x="2771554" y="210289"/>
                    <a:pt x="2806996" y="212652"/>
                  </a:cubicBezTo>
                  <a:cubicBezTo>
                    <a:pt x="2842438" y="215015"/>
                    <a:pt x="2868428" y="224465"/>
                    <a:pt x="2906233" y="226828"/>
                  </a:cubicBezTo>
                  <a:cubicBezTo>
                    <a:pt x="2944038" y="229191"/>
                    <a:pt x="2991294" y="225647"/>
                    <a:pt x="3033824" y="226828"/>
                  </a:cubicBezTo>
                  <a:cubicBezTo>
                    <a:pt x="3076354" y="228009"/>
                    <a:pt x="3117702" y="239824"/>
                    <a:pt x="3161414" y="233917"/>
                  </a:cubicBezTo>
                  <a:cubicBezTo>
                    <a:pt x="3205126" y="228010"/>
                    <a:pt x="3263014" y="200837"/>
                    <a:pt x="3296093" y="191386"/>
                  </a:cubicBezTo>
                  <a:cubicBezTo>
                    <a:pt x="3329172" y="181935"/>
                    <a:pt x="3320903" y="184298"/>
                    <a:pt x="3359889" y="177210"/>
                  </a:cubicBezTo>
                  <a:cubicBezTo>
                    <a:pt x="3398875" y="170122"/>
                    <a:pt x="3483936" y="155944"/>
                    <a:pt x="3530010" y="148856"/>
                  </a:cubicBezTo>
                  <a:cubicBezTo>
                    <a:pt x="3576084" y="141768"/>
                    <a:pt x="3587898" y="132316"/>
                    <a:pt x="3636335" y="134679"/>
                  </a:cubicBezTo>
                  <a:cubicBezTo>
                    <a:pt x="3684772" y="137042"/>
                    <a:pt x="3760382" y="160670"/>
                    <a:pt x="3820633" y="163033"/>
                  </a:cubicBezTo>
                  <a:cubicBezTo>
                    <a:pt x="3880884" y="165396"/>
                    <a:pt x="3951768" y="153582"/>
                    <a:pt x="3997842" y="148856"/>
                  </a:cubicBezTo>
                  <a:cubicBezTo>
                    <a:pt x="4043916" y="144130"/>
                    <a:pt x="4055730" y="147674"/>
                    <a:pt x="4097079" y="134679"/>
                  </a:cubicBezTo>
                  <a:cubicBezTo>
                    <a:pt x="4138428" y="121684"/>
                    <a:pt x="4210493" y="88605"/>
                    <a:pt x="4245935" y="70884"/>
                  </a:cubicBezTo>
                  <a:cubicBezTo>
                    <a:pt x="4281377" y="53163"/>
                    <a:pt x="4287285" y="40168"/>
                    <a:pt x="4309731" y="28354"/>
                  </a:cubicBezTo>
                  <a:cubicBezTo>
                    <a:pt x="4332177" y="16540"/>
                    <a:pt x="4338084" y="255181"/>
                    <a:pt x="4380614" y="0"/>
                  </a:cubicBezTo>
                </a:path>
              </a:pathLst>
            </a:cu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Isosceles Triangle 95">
              <a:extLst>
                <a:ext uri="{FF2B5EF4-FFF2-40B4-BE49-F238E27FC236}">
                  <a16:creationId xmlns:a16="http://schemas.microsoft.com/office/drawing/2014/main" id="{48A44AA3-2847-D3F1-2FCC-0B72EB246B6C}"/>
                </a:ext>
              </a:extLst>
            </p:cNvPr>
            <p:cNvSpPr/>
            <p:nvPr/>
          </p:nvSpPr>
          <p:spPr>
            <a:xfrm rot="10800000">
              <a:off x="10441058" y="5992392"/>
              <a:ext cx="193183" cy="11640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EEF8C60-F0DE-E199-1CA6-26E3C5BC25B2}"/>
                    </a:ext>
                  </a:extLst>
                </p:cNvPr>
                <p:cNvSpPr txBox="1"/>
                <p:nvPr/>
              </p:nvSpPr>
              <p:spPr>
                <a:xfrm rot="5400000">
                  <a:off x="9692770" y="3652007"/>
                  <a:ext cx="22509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𝐸𝑥𝑝𝑒𝑐𝑡𝑒𝑑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𝐼𝑚𝑝𝑟𝑜𝑣𝑒𝑚𝑒𝑛𝑡</m:t>
                        </m:r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DEEF8C60-F0DE-E199-1CA6-26E3C5BC2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692770" y="3652007"/>
                  <a:ext cx="225096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66" t="-862" b="-229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380B4EEF-BAE3-5E6F-5FAE-3FB8207A1117}"/>
              </a:ext>
            </a:extLst>
          </p:cNvPr>
          <p:cNvSpPr txBox="1"/>
          <p:nvPr/>
        </p:nvSpPr>
        <p:spPr>
          <a:xfrm>
            <a:off x="1623408" y="2033552"/>
            <a:ext cx="21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Physics-Agnostic</a:t>
            </a:r>
          </a:p>
        </p:txBody>
      </p:sp>
      <p:sp>
        <p:nvSpPr>
          <p:cNvPr id="191" name="Isosceles Triangle 190">
            <a:extLst>
              <a:ext uri="{FF2B5EF4-FFF2-40B4-BE49-F238E27FC236}">
                <a16:creationId xmlns:a16="http://schemas.microsoft.com/office/drawing/2014/main" id="{C671700D-A0AE-7E5F-AE46-D4F5D0D38CE9}"/>
              </a:ext>
            </a:extLst>
          </p:cNvPr>
          <p:cNvSpPr/>
          <p:nvPr/>
        </p:nvSpPr>
        <p:spPr>
          <a:xfrm rot="10800000">
            <a:off x="3355958" y="3488219"/>
            <a:ext cx="183044" cy="10979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192A49-38B9-71A6-0793-C5498E01B608}"/>
                  </a:ext>
                </a:extLst>
              </p:cNvPr>
              <p:cNvSpPr txBox="1"/>
              <p:nvPr/>
            </p:nvSpPr>
            <p:spPr>
              <a:xfrm>
                <a:off x="1649831" y="6543822"/>
                <a:ext cx="1880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𝑃𝑎𝑟𝑎𝑚𝑒𝑡𝑒𝑟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43192A49-38B9-71A6-0793-C5498E01B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31" y="6543822"/>
                <a:ext cx="188009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线箭头连接符 31">
            <a:extLst>
              <a:ext uri="{FF2B5EF4-FFF2-40B4-BE49-F238E27FC236}">
                <a16:creationId xmlns:a16="http://schemas.microsoft.com/office/drawing/2014/main" id="{95733306-5233-6B28-BBAF-F3B8F8C1B4A4}"/>
              </a:ext>
            </a:extLst>
          </p:cNvPr>
          <p:cNvCxnSpPr/>
          <p:nvPr/>
        </p:nvCxnSpPr>
        <p:spPr>
          <a:xfrm flipH="1">
            <a:off x="8969410" y="1557897"/>
            <a:ext cx="1241778" cy="0"/>
          </a:xfrm>
          <a:prstGeom prst="straightConnector1">
            <a:avLst/>
          </a:prstGeom>
          <a:ln w="38100">
            <a:solidFill>
              <a:srgbClr val="FF0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4313C4-FBED-1DB7-7DED-1BEF14A8AD6A}"/>
              </a:ext>
            </a:extLst>
          </p:cNvPr>
          <p:cNvGrpSpPr/>
          <p:nvPr/>
        </p:nvGrpSpPr>
        <p:grpSpPr>
          <a:xfrm>
            <a:off x="7111625" y="2557388"/>
            <a:ext cx="5141781" cy="3850149"/>
            <a:chOff x="6643383" y="2575453"/>
            <a:chExt cx="5141781" cy="385014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EB45761-402A-3EF2-DBD4-E63E3B9BFD61}"/>
                </a:ext>
              </a:extLst>
            </p:cNvPr>
            <p:cNvGrpSpPr/>
            <p:nvPr/>
          </p:nvGrpSpPr>
          <p:grpSpPr>
            <a:xfrm>
              <a:off x="6643383" y="3110644"/>
              <a:ext cx="5141781" cy="3314958"/>
              <a:chOff x="6697848" y="2435742"/>
              <a:chExt cx="5141781" cy="33149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5194258-5113-67B2-A560-B76E757AC6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5282" y="5381368"/>
                    <a:ext cx="18800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𝑃𝑎𝑟𝑎𝑚𝑒𝑡𝑒𝑟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5194258-5113-67B2-A560-B76E757AC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5282" y="5381368"/>
                    <a:ext cx="18800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4D391160-3277-C11C-B935-99AF4F5CBCF1}"/>
                  </a:ext>
                </a:extLst>
              </p:cNvPr>
              <p:cNvGrpSpPr/>
              <p:nvPr/>
            </p:nvGrpSpPr>
            <p:grpSpPr>
              <a:xfrm>
                <a:off x="6697848" y="2435742"/>
                <a:ext cx="5141781" cy="2999414"/>
                <a:chOff x="5825724" y="1952310"/>
                <a:chExt cx="5141781" cy="2999414"/>
              </a:xfrm>
            </p:grpSpPr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30E88313-368D-5864-0B14-B0F49BB1FDD1}"/>
                    </a:ext>
                  </a:extLst>
                </p:cNvPr>
                <p:cNvGrpSpPr/>
                <p:nvPr/>
              </p:nvGrpSpPr>
              <p:grpSpPr>
                <a:xfrm>
                  <a:off x="5825724" y="1952310"/>
                  <a:ext cx="4756514" cy="1500593"/>
                  <a:chOff x="5825724" y="1952310"/>
                  <a:chExt cx="4756514" cy="1500593"/>
                </a:xfrm>
              </p:grpSpPr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0B709DE5-E413-155E-E84B-1009B41EAB0E}"/>
                      </a:ext>
                    </a:extLst>
                  </p:cNvPr>
                  <p:cNvGrpSpPr/>
                  <p:nvPr/>
                </p:nvGrpSpPr>
                <p:grpSpPr>
                  <a:xfrm>
                    <a:off x="6212258" y="1952310"/>
                    <a:ext cx="4369980" cy="1500593"/>
                    <a:chOff x="6469914" y="2126922"/>
                    <a:chExt cx="4369980" cy="1225987"/>
                  </a:xfrm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4980E6F8-6A5A-B587-CA03-A2B16AE218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914" y="2126922"/>
                      <a:ext cx="4369980" cy="12259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8" name="Freeform: Shape 187">
                      <a:extLst>
                        <a:ext uri="{FF2B5EF4-FFF2-40B4-BE49-F238E27FC236}">
                          <a16:creationId xmlns:a16="http://schemas.microsoft.com/office/drawing/2014/main" id="{0561771D-C03C-4902-7C3E-60BF71794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8772" y="2296633"/>
                      <a:ext cx="4352261" cy="908566"/>
                    </a:xfrm>
                    <a:custGeom>
                      <a:avLst/>
                      <a:gdLst>
                        <a:gd name="connsiteX0" fmla="*/ 0 w 4352261"/>
                        <a:gd name="connsiteY0" fmla="*/ 0 h 908566"/>
                        <a:gd name="connsiteX1" fmla="*/ 878958 w 4352261"/>
                        <a:gd name="connsiteY1" fmla="*/ 155944 h 908566"/>
                        <a:gd name="connsiteX2" fmla="*/ 1431851 w 4352261"/>
                        <a:gd name="connsiteY2" fmla="*/ 687572 h 908566"/>
                        <a:gd name="connsiteX3" fmla="*/ 1899684 w 4352261"/>
                        <a:gd name="connsiteY3" fmla="*/ 304800 h 908566"/>
                        <a:gd name="connsiteX4" fmla="*/ 3019647 w 4352261"/>
                        <a:gd name="connsiteY4" fmla="*/ 630865 h 908566"/>
                        <a:gd name="connsiteX5" fmla="*/ 3749749 w 4352261"/>
                        <a:gd name="connsiteY5" fmla="*/ 389860 h 908566"/>
                        <a:gd name="connsiteX6" fmla="*/ 4352261 w 4352261"/>
                        <a:gd name="connsiteY6" fmla="*/ 907311 h 9085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52261" h="908566">
                          <a:moveTo>
                            <a:pt x="0" y="0"/>
                          </a:moveTo>
                          <a:cubicBezTo>
                            <a:pt x="320158" y="20674"/>
                            <a:pt x="640316" y="41349"/>
                            <a:pt x="878958" y="155944"/>
                          </a:cubicBezTo>
                          <a:cubicBezTo>
                            <a:pt x="1117600" y="270539"/>
                            <a:pt x="1261730" y="662763"/>
                            <a:pt x="1431851" y="687572"/>
                          </a:cubicBezTo>
                          <a:cubicBezTo>
                            <a:pt x="1601972" y="712381"/>
                            <a:pt x="1635051" y="314251"/>
                            <a:pt x="1899684" y="304800"/>
                          </a:cubicBezTo>
                          <a:cubicBezTo>
                            <a:pt x="2164317" y="295349"/>
                            <a:pt x="2711303" y="616688"/>
                            <a:pt x="3019647" y="630865"/>
                          </a:cubicBezTo>
                          <a:cubicBezTo>
                            <a:pt x="3327991" y="645042"/>
                            <a:pt x="3527647" y="343786"/>
                            <a:pt x="3749749" y="389860"/>
                          </a:cubicBezTo>
                          <a:cubicBezTo>
                            <a:pt x="3971851" y="435934"/>
                            <a:pt x="4249480" y="936846"/>
                            <a:pt x="4352261" y="907311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31B24119-F43C-A16A-159A-91F28CCE9275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421181" y="2376831"/>
                        <a:ext cx="11784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m:oMathPara>
                        </a14:m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31B24119-F43C-A16A-159A-91F28CCE927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5421181" y="2376831"/>
                        <a:ext cx="1178417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3333" t="-7772" r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5BC4CA1-4A8B-D072-DA80-8E473E18E137}"/>
                    </a:ext>
                  </a:extLst>
                </p:cNvPr>
                <p:cNvGrpSpPr/>
                <p:nvPr/>
              </p:nvGrpSpPr>
              <p:grpSpPr>
                <a:xfrm>
                  <a:off x="5851027" y="3451131"/>
                  <a:ext cx="4725376" cy="1500593"/>
                  <a:chOff x="5861661" y="3969042"/>
                  <a:chExt cx="4725376" cy="1500593"/>
                </a:xfrm>
              </p:grpSpPr>
              <p:sp>
                <p:nvSpPr>
                  <p:cNvPr id="180" name="Rectangle: Rounded Corners 179">
                    <a:extLst>
                      <a:ext uri="{FF2B5EF4-FFF2-40B4-BE49-F238E27FC236}">
                        <a16:creationId xmlns:a16="http://schemas.microsoft.com/office/drawing/2014/main" id="{B11F575C-34B9-EBD3-C4B0-3CB2A1EF3E99}"/>
                      </a:ext>
                    </a:extLst>
                  </p:cNvPr>
                  <p:cNvSpPr/>
                  <p:nvPr/>
                </p:nvSpPr>
                <p:spPr>
                  <a:xfrm>
                    <a:off x="6876817" y="4159361"/>
                    <a:ext cx="2405603" cy="714428"/>
                  </a:xfrm>
                  <a:prstGeom prst="roundRect">
                    <a:avLst/>
                  </a:prstGeom>
                  <a:solidFill>
                    <a:srgbClr val="FF0000">
                      <a:alpha val="20000"/>
                    </a:srgb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Sample</a:t>
                    </a:r>
                  </a:p>
                </p:txBody>
              </p:sp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48BBAFCD-292B-A7E0-7CA9-B6C2A3EBDAC4}"/>
                      </a:ext>
                    </a:extLst>
                  </p:cNvPr>
                  <p:cNvGrpSpPr/>
                  <p:nvPr/>
                </p:nvGrpSpPr>
                <p:grpSpPr>
                  <a:xfrm>
                    <a:off x="6217057" y="3969042"/>
                    <a:ext cx="4369980" cy="1500593"/>
                    <a:chOff x="6469914" y="3352909"/>
                    <a:chExt cx="4369980" cy="1225987"/>
                  </a:xfrm>
                </p:grpSpPr>
                <p:sp>
                  <p:nvSpPr>
                    <p:cNvPr id="183" name="Rectangle 182">
                      <a:extLst>
                        <a:ext uri="{FF2B5EF4-FFF2-40B4-BE49-F238E27FC236}">
                          <a16:creationId xmlns:a16="http://schemas.microsoft.com/office/drawing/2014/main" id="{A51D980C-1662-C11A-46A6-CB2B2951A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914" y="3352909"/>
                      <a:ext cx="4369980" cy="12259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DA274D82-1AEF-C9C0-16A3-C64459AC9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8772" y="3511619"/>
                      <a:ext cx="4352261" cy="908566"/>
                    </a:xfrm>
                    <a:custGeom>
                      <a:avLst/>
                      <a:gdLst>
                        <a:gd name="connsiteX0" fmla="*/ 0 w 4352261"/>
                        <a:gd name="connsiteY0" fmla="*/ 0 h 908566"/>
                        <a:gd name="connsiteX1" fmla="*/ 878958 w 4352261"/>
                        <a:gd name="connsiteY1" fmla="*/ 155944 h 908566"/>
                        <a:gd name="connsiteX2" fmla="*/ 1431851 w 4352261"/>
                        <a:gd name="connsiteY2" fmla="*/ 687572 h 908566"/>
                        <a:gd name="connsiteX3" fmla="*/ 1899684 w 4352261"/>
                        <a:gd name="connsiteY3" fmla="*/ 304800 h 908566"/>
                        <a:gd name="connsiteX4" fmla="*/ 3019647 w 4352261"/>
                        <a:gd name="connsiteY4" fmla="*/ 630865 h 908566"/>
                        <a:gd name="connsiteX5" fmla="*/ 3749749 w 4352261"/>
                        <a:gd name="connsiteY5" fmla="*/ 389860 h 908566"/>
                        <a:gd name="connsiteX6" fmla="*/ 4352261 w 4352261"/>
                        <a:gd name="connsiteY6" fmla="*/ 907311 h 9085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352261" h="908566">
                          <a:moveTo>
                            <a:pt x="0" y="0"/>
                          </a:moveTo>
                          <a:cubicBezTo>
                            <a:pt x="320158" y="20674"/>
                            <a:pt x="640316" y="41349"/>
                            <a:pt x="878958" y="155944"/>
                          </a:cubicBezTo>
                          <a:cubicBezTo>
                            <a:pt x="1117600" y="270539"/>
                            <a:pt x="1261730" y="662763"/>
                            <a:pt x="1431851" y="687572"/>
                          </a:cubicBezTo>
                          <a:cubicBezTo>
                            <a:pt x="1601972" y="712381"/>
                            <a:pt x="1635051" y="314251"/>
                            <a:pt x="1899684" y="304800"/>
                          </a:cubicBezTo>
                          <a:cubicBezTo>
                            <a:pt x="2164317" y="295349"/>
                            <a:pt x="2711303" y="616688"/>
                            <a:pt x="3019647" y="630865"/>
                          </a:cubicBezTo>
                          <a:cubicBezTo>
                            <a:pt x="3327991" y="645042"/>
                            <a:pt x="3527647" y="343786"/>
                            <a:pt x="3749749" y="389860"/>
                          </a:cubicBezTo>
                          <a:cubicBezTo>
                            <a:pt x="3971851" y="435934"/>
                            <a:pt x="4249480" y="936846"/>
                            <a:pt x="4352261" y="907311"/>
                          </a:cubicBezTo>
                        </a:path>
                      </a:pathLst>
                    </a:cu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E22E60E3-7A37-1F9F-856F-8577C7103807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16200000">
                        <a:off x="5457118" y="4501500"/>
                        <a:ext cx="117841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</m:acc>
                                </m:e>
                              </m:d>
                            </m:oMath>
                          </m:oMathPara>
                        </a14:m>
                        <a:endParaRPr 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E22E60E3-7A37-1F9F-856F-8577C71038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6200000">
                        <a:off x="5457118" y="4501500"/>
                        <a:ext cx="1178417" cy="36933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2951" t="-7254" r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EB90CDDA-5D24-0E6D-0AFD-9626BA0DF45E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57356" y="3110680"/>
                      <a:ext cx="225096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𝐸𝑥𝑝𝑒𝑐𝑡𝑒𝑑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𝐼𝑚𝑝𝑟𝑜𝑣𝑒𝑚𝑒𝑛𝑡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EB90CDDA-5D24-0E6D-0AFD-9626BA0DF4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57356" y="3110680"/>
                      <a:ext cx="2250965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3333" t="-813" b="-157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E278D0E7-0DD0-9A16-38E9-3729E49D5620}"/>
                  </a:ext>
                </a:extLst>
              </p:cNvPr>
              <p:cNvCxnSpPr/>
              <p:nvPr/>
            </p:nvCxnSpPr>
            <p:spPr>
              <a:xfrm>
                <a:off x="7080836" y="2556802"/>
                <a:ext cx="4367690" cy="97819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109044B-FA64-9EC2-C52D-DA730132C68C}"/>
                  </a:ext>
                </a:extLst>
              </p:cNvPr>
              <p:cNvSpPr/>
              <p:nvPr/>
            </p:nvSpPr>
            <p:spPr>
              <a:xfrm>
                <a:off x="7095460" y="2563890"/>
                <a:ext cx="4345172" cy="1311349"/>
              </a:xfrm>
              <a:custGeom>
                <a:avLst/>
                <a:gdLst>
                  <a:gd name="connsiteX0" fmla="*/ 0 w 4345172"/>
                  <a:gd name="connsiteY0" fmla="*/ 0 h 1311349"/>
                  <a:gd name="connsiteX1" fmla="*/ 4345172 w 4345172"/>
                  <a:gd name="connsiteY1" fmla="*/ 652131 h 1311349"/>
                  <a:gd name="connsiteX2" fmla="*/ 4345172 w 4345172"/>
                  <a:gd name="connsiteY2" fmla="*/ 1311349 h 1311349"/>
                  <a:gd name="connsiteX3" fmla="*/ 0 w 4345172"/>
                  <a:gd name="connsiteY3" fmla="*/ 0 h 131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5172" h="1311349">
                    <a:moveTo>
                      <a:pt x="0" y="0"/>
                    </a:moveTo>
                    <a:lnTo>
                      <a:pt x="4345172" y="652131"/>
                    </a:lnTo>
                    <a:lnTo>
                      <a:pt x="4345172" y="13113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8872927-D66D-5C02-9DB8-7D58B5057E6E}"/>
                  </a:ext>
                </a:extLst>
              </p:cNvPr>
              <p:cNvSpPr/>
              <p:nvPr/>
            </p:nvSpPr>
            <p:spPr>
              <a:xfrm>
                <a:off x="7081283" y="3725333"/>
                <a:ext cx="4373526" cy="199525"/>
              </a:xfrm>
              <a:custGeom>
                <a:avLst/>
                <a:gdLst>
                  <a:gd name="connsiteX0" fmla="*/ 0 w 4373526"/>
                  <a:gd name="connsiteY0" fmla="*/ 199525 h 199525"/>
                  <a:gd name="connsiteX1" fmla="*/ 1828800 w 4373526"/>
                  <a:gd name="connsiteY1" fmla="*/ 149906 h 199525"/>
                  <a:gd name="connsiteX2" fmla="*/ 2140689 w 4373526"/>
                  <a:gd name="connsiteY2" fmla="*/ 121553 h 199525"/>
                  <a:gd name="connsiteX3" fmla="*/ 2438400 w 4373526"/>
                  <a:gd name="connsiteY3" fmla="*/ 107376 h 199525"/>
                  <a:gd name="connsiteX4" fmla="*/ 2587256 w 4373526"/>
                  <a:gd name="connsiteY4" fmla="*/ 86111 h 199525"/>
                  <a:gd name="connsiteX5" fmla="*/ 2743200 w 4373526"/>
                  <a:gd name="connsiteY5" fmla="*/ 86111 h 199525"/>
                  <a:gd name="connsiteX6" fmla="*/ 2892056 w 4373526"/>
                  <a:gd name="connsiteY6" fmla="*/ 64846 h 199525"/>
                  <a:gd name="connsiteX7" fmla="*/ 3019647 w 4373526"/>
                  <a:gd name="connsiteY7" fmla="*/ 36492 h 199525"/>
                  <a:gd name="connsiteX8" fmla="*/ 3246475 w 4373526"/>
                  <a:gd name="connsiteY8" fmla="*/ 36492 h 199525"/>
                  <a:gd name="connsiteX9" fmla="*/ 3395331 w 4373526"/>
                  <a:gd name="connsiteY9" fmla="*/ 22316 h 199525"/>
                  <a:gd name="connsiteX10" fmla="*/ 3551275 w 4373526"/>
                  <a:gd name="connsiteY10" fmla="*/ 15227 h 199525"/>
                  <a:gd name="connsiteX11" fmla="*/ 3756837 w 4373526"/>
                  <a:gd name="connsiteY11" fmla="*/ 1050 h 199525"/>
                  <a:gd name="connsiteX12" fmla="*/ 3799368 w 4373526"/>
                  <a:gd name="connsiteY12" fmla="*/ 1050 h 199525"/>
                  <a:gd name="connsiteX13" fmla="*/ 3955312 w 4373526"/>
                  <a:gd name="connsiteY13" fmla="*/ 1050 h 199525"/>
                  <a:gd name="connsiteX14" fmla="*/ 4033284 w 4373526"/>
                  <a:gd name="connsiteY14" fmla="*/ 8139 h 199525"/>
                  <a:gd name="connsiteX15" fmla="*/ 4139610 w 4373526"/>
                  <a:gd name="connsiteY15" fmla="*/ 29404 h 199525"/>
                  <a:gd name="connsiteX16" fmla="*/ 4267200 w 4373526"/>
                  <a:gd name="connsiteY16" fmla="*/ 43581 h 199525"/>
                  <a:gd name="connsiteX17" fmla="*/ 4330996 w 4373526"/>
                  <a:gd name="connsiteY17" fmla="*/ 43581 h 199525"/>
                  <a:gd name="connsiteX18" fmla="*/ 4373526 w 4373526"/>
                  <a:gd name="connsiteY18" fmla="*/ 43581 h 19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373526" h="199525">
                    <a:moveTo>
                      <a:pt x="0" y="199525"/>
                    </a:moveTo>
                    <a:lnTo>
                      <a:pt x="1828800" y="149906"/>
                    </a:lnTo>
                    <a:cubicBezTo>
                      <a:pt x="2185581" y="136911"/>
                      <a:pt x="2039089" y="128641"/>
                      <a:pt x="2140689" y="121553"/>
                    </a:cubicBezTo>
                    <a:cubicBezTo>
                      <a:pt x="2242289" y="114465"/>
                      <a:pt x="2363972" y="113283"/>
                      <a:pt x="2438400" y="107376"/>
                    </a:cubicBezTo>
                    <a:cubicBezTo>
                      <a:pt x="2512828" y="101469"/>
                      <a:pt x="2536456" y="89655"/>
                      <a:pt x="2587256" y="86111"/>
                    </a:cubicBezTo>
                    <a:cubicBezTo>
                      <a:pt x="2638056" y="82567"/>
                      <a:pt x="2692400" y="89655"/>
                      <a:pt x="2743200" y="86111"/>
                    </a:cubicBezTo>
                    <a:cubicBezTo>
                      <a:pt x="2794000" y="82567"/>
                      <a:pt x="2845982" y="73116"/>
                      <a:pt x="2892056" y="64846"/>
                    </a:cubicBezTo>
                    <a:cubicBezTo>
                      <a:pt x="2938130" y="56576"/>
                      <a:pt x="2960577" y="41218"/>
                      <a:pt x="3019647" y="36492"/>
                    </a:cubicBezTo>
                    <a:cubicBezTo>
                      <a:pt x="3078717" y="31766"/>
                      <a:pt x="3183861" y="38855"/>
                      <a:pt x="3246475" y="36492"/>
                    </a:cubicBezTo>
                    <a:cubicBezTo>
                      <a:pt x="3309089" y="34129"/>
                      <a:pt x="3344531" y="25860"/>
                      <a:pt x="3395331" y="22316"/>
                    </a:cubicBezTo>
                    <a:cubicBezTo>
                      <a:pt x="3446131" y="18772"/>
                      <a:pt x="3491024" y="18771"/>
                      <a:pt x="3551275" y="15227"/>
                    </a:cubicBezTo>
                    <a:cubicBezTo>
                      <a:pt x="3611526" y="11683"/>
                      <a:pt x="3715488" y="3413"/>
                      <a:pt x="3756837" y="1050"/>
                    </a:cubicBezTo>
                    <a:cubicBezTo>
                      <a:pt x="3798186" y="-1313"/>
                      <a:pt x="3799368" y="1050"/>
                      <a:pt x="3799368" y="1050"/>
                    </a:cubicBezTo>
                    <a:cubicBezTo>
                      <a:pt x="3832447" y="1050"/>
                      <a:pt x="3916326" y="-131"/>
                      <a:pt x="3955312" y="1050"/>
                    </a:cubicBezTo>
                    <a:cubicBezTo>
                      <a:pt x="3994298" y="2231"/>
                      <a:pt x="4002568" y="3413"/>
                      <a:pt x="4033284" y="8139"/>
                    </a:cubicBezTo>
                    <a:cubicBezTo>
                      <a:pt x="4064000" y="12865"/>
                      <a:pt x="4100624" y="23497"/>
                      <a:pt x="4139610" y="29404"/>
                    </a:cubicBezTo>
                    <a:cubicBezTo>
                      <a:pt x="4178596" y="35311"/>
                      <a:pt x="4235302" y="41218"/>
                      <a:pt x="4267200" y="43581"/>
                    </a:cubicBezTo>
                    <a:cubicBezTo>
                      <a:pt x="4299098" y="45944"/>
                      <a:pt x="4330996" y="43581"/>
                      <a:pt x="4330996" y="43581"/>
                    </a:cubicBezTo>
                    <a:cubicBezTo>
                      <a:pt x="4348717" y="43581"/>
                      <a:pt x="4327452" y="57758"/>
                      <a:pt x="4373526" y="43581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Isosceles Triangle 169">
                <a:extLst>
                  <a:ext uri="{FF2B5EF4-FFF2-40B4-BE49-F238E27FC236}">
                    <a16:creationId xmlns:a16="http://schemas.microsoft.com/office/drawing/2014/main" id="{788EE08C-1C05-A775-B69F-7AF6E854459C}"/>
                  </a:ext>
                </a:extLst>
              </p:cNvPr>
              <p:cNvSpPr/>
              <p:nvPr/>
            </p:nvSpPr>
            <p:spPr>
              <a:xfrm rot="10800000">
                <a:off x="10992731" y="3583493"/>
                <a:ext cx="193183" cy="11640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329FCB4-0DCD-6427-2148-DAEEF97B0518}"/>
                  </a:ext>
                </a:extLst>
              </p:cNvPr>
              <p:cNvSpPr/>
              <p:nvPr/>
            </p:nvSpPr>
            <p:spPr>
              <a:xfrm>
                <a:off x="11043247" y="4791332"/>
                <a:ext cx="92149" cy="9214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2F90FF6-0FBF-4632-EF27-BEA6A256C0A7}"/>
                  </a:ext>
                </a:extLst>
              </p:cNvPr>
              <p:cNvSpPr/>
              <p:nvPr/>
            </p:nvSpPr>
            <p:spPr>
              <a:xfrm>
                <a:off x="7088372" y="4272188"/>
                <a:ext cx="4359348" cy="693789"/>
              </a:xfrm>
              <a:custGeom>
                <a:avLst/>
                <a:gdLst>
                  <a:gd name="connsiteX0" fmla="*/ 0 w 4359348"/>
                  <a:gd name="connsiteY0" fmla="*/ 0 h 693789"/>
                  <a:gd name="connsiteX1" fmla="*/ 751367 w 4359348"/>
                  <a:gd name="connsiteY1" fmla="*/ 42530 h 693789"/>
                  <a:gd name="connsiteX2" fmla="*/ 1311348 w 4359348"/>
                  <a:gd name="connsiteY2" fmla="*/ 85061 h 693789"/>
                  <a:gd name="connsiteX3" fmla="*/ 1779181 w 4359348"/>
                  <a:gd name="connsiteY3" fmla="*/ 148856 h 693789"/>
                  <a:gd name="connsiteX4" fmla="*/ 2140688 w 4359348"/>
                  <a:gd name="connsiteY4" fmla="*/ 219740 h 693789"/>
                  <a:gd name="connsiteX5" fmla="*/ 2502195 w 4359348"/>
                  <a:gd name="connsiteY5" fmla="*/ 262270 h 693789"/>
                  <a:gd name="connsiteX6" fmla="*/ 3196855 w 4359348"/>
                  <a:gd name="connsiteY6" fmla="*/ 425302 h 693789"/>
                  <a:gd name="connsiteX7" fmla="*/ 3650511 w 4359348"/>
                  <a:gd name="connsiteY7" fmla="*/ 496186 h 693789"/>
                  <a:gd name="connsiteX8" fmla="*/ 3983665 w 4359348"/>
                  <a:gd name="connsiteY8" fmla="*/ 538716 h 693789"/>
                  <a:gd name="connsiteX9" fmla="*/ 4359348 w 4359348"/>
                  <a:gd name="connsiteY9" fmla="*/ 645042 h 693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59348" h="693789">
                    <a:moveTo>
                      <a:pt x="0" y="0"/>
                    </a:moveTo>
                    <a:lnTo>
                      <a:pt x="751367" y="42530"/>
                    </a:lnTo>
                    <a:cubicBezTo>
                      <a:pt x="969925" y="56707"/>
                      <a:pt x="1140046" y="67340"/>
                      <a:pt x="1311348" y="85061"/>
                    </a:cubicBezTo>
                    <a:cubicBezTo>
                      <a:pt x="1482650" y="102782"/>
                      <a:pt x="1640958" y="126410"/>
                      <a:pt x="1779181" y="148856"/>
                    </a:cubicBezTo>
                    <a:cubicBezTo>
                      <a:pt x="1917404" y="171302"/>
                      <a:pt x="2020186" y="200838"/>
                      <a:pt x="2140688" y="219740"/>
                    </a:cubicBezTo>
                    <a:cubicBezTo>
                      <a:pt x="2261190" y="238642"/>
                      <a:pt x="2326167" y="228010"/>
                      <a:pt x="2502195" y="262270"/>
                    </a:cubicBezTo>
                    <a:cubicBezTo>
                      <a:pt x="2678223" y="296530"/>
                      <a:pt x="3005469" y="386316"/>
                      <a:pt x="3196855" y="425302"/>
                    </a:cubicBezTo>
                    <a:cubicBezTo>
                      <a:pt x="3388241" y="464288"/>
                      <a:pt x="3519376" y="477284"/>
                      <a:pt x="3650511" y="496186"/>
                    </a:cubicBezTo>
                    <a:cubicBezTo>
                      <a:pt x="3781646" y="515088"/>
                      <a:pt x="3865526" y="513907"/>
                      <a:pt x="3983665" y="538716"/>
                    </a:cubicBezTo>
                    <a:cubicBezTo>
                      <a:pt x="4101804" y="563525"/>
                      <a:pt x="4355804" y="791535"/>
                      <a:pt x="4359348" y="645042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0E87F2C9-40A1-2598-92A0-3B2DE62288C0}"/>
                  </a:ext>
                </a:extLst>
              </p:cNvPr>
              <p:cNvSpPr/>
              <p:nvPr/>
            </p:nvSpPr>
            <p:spPr>
              <a:xfrm>
                <a:off x="7088372" y="4229658"/>
                <a:ext cx="4004930" cy="630865"/>
              </a:xfrm>
              <a:custGeom>
                <a:avLst/>
                <a:gdLst>
                  <a:gd name="connsiteX0" fmla="*/ 0 w 4004930"/>
                  <a:gd name="connsiteY0" fmla="*/ 0 h 630865"/>
                  <a:gd name="connsiteX1" fmla="*/ 1091609 w 4004930"/>
                  <a:gd name="connsiteY1" fmla="*/ 49618 h 630865"/>
                  <a:gd name="connsiteX2" fmla="*/ 1942214 w 4004930"/>
                  <a:gd name="connsiteY2" fmla="*/ 134679 h 630865"/>
                  <a:gd name="connsiteX3" fmla="*/ 2410046 w 4004930"/>
                  <a:gd name="connsiteY3" fmla="*/ 233916 h 630865"/>
                  <a:gd name="connsiteX4" fmla="*/ 2502195 w 4004930"/>
                  <a:gd name="connsiteY4" fmla="*/ 255181 h 630865"/>
                  <a:gd name="connsiteX5" fmla="*/ 3033823 w 4004930"/>
                  <a:gd name="connsiteY5" fmla="*/ 368595 h 630865"/>
                  <a:gd name="connsiteX6" fmla="*/ 3140148 w 4004930"/>
                  <a:gd name="connsiteY6" fmla="*/ 382772 h 630865"/>
                  <a:gd name="connsiteX7" fmla="*/ 3522921 w 4004930"/>
                  <a:gd name="connsiteY7" fmla="*/ 446567 h 630865"/>
                  <a:gd name="connsiteX8" fmla="*/ 4004930 w 4004930"/>
                  <a:gd name="connsiteY8" fmla="*/ 581246 h 630865"/>
                  <a:gd name="connsiteX9" fmla="*/ 3728483 w 4004930"/>
                  <a:gd name="connsiteY9" fmla="*/ 630865 h 630865"/>
                  <a:gd name="connsiteX10" fmla="*/ 3444948 w 4004930"/>
                  <a:gd name="connsiteY10" fmla="*/ 609600 h 630865"/>
                  <a:gd name="connsiteX11" fmla="*/ 2955851 w 4004930"/>
                  <a:gd name="connsiteY11" fmla="*/ 567070 h 630865"/>
                  <a:gd name="connsiteX12" fmla="*/ 2296632 w 4004930"/>
                  <a:gd name="connsiteY12" fmla="*/ 404037 h 630865"/>
                  <a:gd name="connsiteX13" fmla="*/ 1729562 w 4004930"/>
                  <a:gd name="connsiteY13" fmla="*/ 276446 h 630865"/>
                  <a:gd name="connsiteX14" fmla="*/ 1254642 w 4004930"/>
                  <a:gd name="connsiteY14" fmla="*/ 226828 h 630865"/>
                  <a:gd name="connsiteX15" fmla="*/ 829339 w 4004930"/>
                  <a:gd name="connsiteY15" fmla="*/ 205563 h 630865"/>
                  <a:gd name="connsiteX16" fmla="*/ 318976 w 4004930"/>
                  <a:gd name="connsiteY16" fmla="*/ 184298 h 630865"/>
                  <a:gd name="connsiteX17" fmla="*/ 7088 w 4004930"/>
                  <a:gd name="connsiteY17" fmla="*/ 148856 h 630865"/>
                  <a:gd name="connsiteX18" fmla="*/ 0 w 4004930"/>
                  <a:gd name="connsiteY18" fmla="*/ 0 h 63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04930" h="630865">
                    <a:moveTo>
                      <a:pt x="0" y="0"/>
                    </a:moveTo>
                    <a:lnTo>
                      <a:pt x="1091609" y="49618"/>
                    </a:lnTo>
                    <a:lnTo>
                      <a:pt x="1942214" y="134679"/>
                    </a:lnTo>
                    <a:lnTo>
                      <a:pt x="2410046" y="233916"/>
                    </a:lnTo>
                    <a:lnTo>
                      <a:pt x="2502195" y="255181"/>
                    </a:lnTo>
                    <a:lnTo>
                      <a:pt x="3033823" y="368595"/>
                    </a:lnTo>
                    <a:lnTo>
                      <a:pt x="3140148" y="382772"/>
                    </a:lnTo>
                    <a:lnTo>
                      <a:pt x="3522921" y="446567"/>
                    </a:lnTo>
                    <a:lnTo>
                      <a:pt x="4004930" y="581246"/>
                    </a:lnTo>
                    <a:lnTo>
                      <a:pt x="3728483" y="630865"/>
                    </a:lnTo>
                    <a:lnTo>
                      <a:pt x="3444948" y="609600"/>
                    </a:lnTo>
                    <a:lnTo>
                      <a:pt x="2955851" y="567070"/>
                    </a:lnTo>
                    <a:lnTo>
                      <a:pt x="2296632" y="404037"/>
                    </a:lnTo>
                    <a:lnTo>
                      <a:pt x="1729562" y="276446"/>
                    </a:lnTo>
                    <a:lnTo>
                      <a:pt x="1254642" y="226828"/>
                    </a:lnTo>
                    <a:lnTo>
                      <a:pt x="829339" y="205563"/>
                    </a:lnTo>
                    <a:lnTo>
                      <a:pt x="318976" y="184298"/>
                    </a:lnTo>
                    <a:lnTo>
                      <a:pt x="7088" y="1488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68E6C68-1D42-F9CC-BD12-654701EB5476}"/>
                  </a:ext>
                </a:extLst>
              </p:cNvPr>
              <p:cNvSpPr/>
              <p:nvPr/>
            </p:nvSpPr>
            <p:spPr>
              <a:xfrm>
                <a:off x="11100390" y="4605342"/>
                <a:ext cx="347330" cy="630865"/>
              </a:xfrm>
              <a:custGeom>
                <a:avLst/>
                <a:gdLst>
                  <a:gd name="connsiteX0" fmla="*/ 0 w 347330"/>
                  <a:gd name="connsiteY0" fmla="*/ 262269 h 630865"/>
                  <a:gd name="connsiteX1" fmla="*/ 77972 w 347330"/>
                  <a:gd name="connsiteY1" fmla="*/ 120502 h 630865"/>
                  <a:gd name="connsiteX2" fmla="*/ 276447 w 347330"/>
                  <a:gd name="connsiteY2" fmla="*/ 21265 h 630865"/>
                  <a:gd name="connsiteX3" fmla="*/ 333154 w 347330"/>
                  <a:gd name="connsiteY3" fmla="*/ 0 h 630865"/>
                  <a:gd name="connsiteX4" fmla="*/ 347330 w 347330"/>
                  <a:gd name="connsiteY4" fmla="*/ 630865 h 630865"/>
                  <a:gd name="connsiteX5" fmla="*/ 141768 w 347330"/>
                  <a:gd name="connsiteY5" fmla="*/ 574158 h 630865"/>
                  <a:gd name="connsiteX6" fmla="*/ 77972 w 347330"/>
                  <a:gd name="connsiteY6" fmla="*/ 489097 h 630865"/>
                  <a:gd name="connsiteX7" fmla="*/ 28354 w 347330"/>
                  <a:gd name="connsiteY7" fmla="*/ 304800 h 630865"/>
                  <a:gd name="connsiteX8" fmla="*/ 0 w 347330"/>
                  <a:gd name="connsiteY8" fmla="*/ 262269 h 630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7330" h="630865">
                    <a:moveTo>
                      <a:pt x="0" y="262269"/>
                    </a:moveTo>
                    <a:lnTo>
                      <a:pt x="77972" y="120502"/>
                    </a:lnTo>
                    <a:lnTo>
                      <a:pt x="276447" y="21265"/>
                    </a:lnTo>
                    <a:lnTo>
                      <a:pt x="333154" y="0"/>
                    </a:lnTo>
                    <a:lnTo>
                      <a:pt x="347330" y="630865"/>
                    </a:lnTo>
                    <a:lnTo>
                      <a:pt x="141768" y="574158"/>
                    </a:lnTo>
                    <a:lnTo>
                      <a:pt x="77972" y="489097"/>
                    </a:lnTo>
                    <a:lnTo>
                      <a:pt x="28354" y="304800"/>
                    </a:lnTo>
                    <a:lnTo>
                      <a:pt x="0" y="262269"/>
                    </a:lnTo>
                    <a:close/>
                  </a:path>
                </a:pathLst>
              </a:custGeom>
              <a:solidFill>
                <a:srgbClr val="FF0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923D22C-136B-DAFA-B21B-9830B5249E65}"/>
                  </a:ext>
                </a:extLst>
              </p:cNvPr>
              <p:cNvSpPr/>
              <p:nvPr/>
            </p:nvSpPr>
            <p:spPr>
              <a:xfrm>
                <a:off x="7088372" y="5228380"/>
                <a:ext cx="4352260" cy="150675"/>
              </a:xfrm>
              <a:custGeom>
                <a:avLst/>
                <a:gdLst>
                  <a:gd name="connsiteX0" fmla="*/ 0 w 4352260"/>
                  <a:gd name="connsiteY0" fmla="*/ 149594 h 150675"/>
                  <a:gd name="connsiteX1" fmla="*/ 680483 w 4352260"/>
                  <a:gd name="connsiteY1" fmla="*/ 121241 h 150675"/>
                  <a:gd name="connsiteX2" fmla="*/ 2098158 w 4352260"/>
                  <a:gd name="connsiteY2" fmla="*/ 121241 h 150675"/>
                  <a:gd name="connsiteX3" fmla="*/ 2608521 w 4352260"/>
                  <a:gd name="connsiteY3" fmla="*/ 107064 h 150675"/>
                  <a:gd name="connsiteX4" fmla="*/ 3076353 w 4352260"/>
                  <a:gd name="connsiteY4" fmla="*/ 114152 h 150675"/>
                  <a:gd name="connsiteX5" fmla="*/ 3395330 w 4352260"/>
                  <a:gd name="connsiteY5" fmla="*/ 128329 h 150675"/>
                  <a:gd name="connsiteX6" fmla="*/ 3834809 w 4352260"/>
                  <a:gd name="connsiteY6" fmla="*/ 99976 h 150675"/>
                  <a:gd name="connsiteX7" fmla="*/ 3990753 w 4352260"/>
                  <a:gd name="connsiteY7" fmla="*/ 149594 h 150675"/>
                  <a:gd name="connsiteX8" fmla="*/ 4075814 w 4352260"/>
                  <a:gd name="connsiteY8" fmla="*/ 43269 h 150675"/>
                  <a:gd name="connsiteX9" fmla="*/ 4224669 w 4352260"/>
                  <a:gd name="connsiteY9" fmla="*/ 738 h 150675"/>
                  <a:gd name="connsiteX10" fmla="*/ 4352260 w 4352260"/>
                  <a:gd name="connsiteY10" fmla="*/ 738 h 150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52260" h="150675">
                    <a:moveTo>
                      <a:pt x="0" y="149594"/>
                    </a:moveTo>
                    <a:cubicBezTo>
                      <a:pt x="165395" y="137780"/>
                      <a:pt x="330790" y="125966"/>
                      <a:pt x="680483" y="121241"/>
                    </a:cubicBezTo>
                    <a:cubicBezTo>
                      <a:pt x="1030176" y="116516"/>
                      <a:pt x="1776818" y="123604"/>
                      <a:pt x="2098158" y="121241"/>
                    </a:cubicBezTo>
                    <a:cubicBezTo>
                      <a:pt x="2419498" y="118878"/>
                      <a:pt x="2608521" y="107064"/>
                      <a:pt x="2608521" y="107064"/>
                    </a:cubicBezTo>
                    <a:lnTo>
                      <a:pt x="3076353" y="114152"/>
                    </a:lnTo>
                    <a:cubicBezTo>
                      <a:pt x="3207488" y="117696"/>
                      <a:pt x="3268921" y="130692"/>
                      <a:pt x="3395330" y="128329"/>
                    </a:cubicBezTo>
                    <a:cubicBezTo>
                      <a:pt x="3521739" y="125966"/>
                      <a:pt x="3735572" y="96432"/>
                      <a:pt x="3834809" y="99976"/>
                    </a:cubicBezTo>
                    <a:cubicBezTo>
                      <a:pt x="3934046" y="103520"/>
                      <a:pt x="3950586" y="159045"/>
                      <a:pt x="3990753" y="149594"/>
                    </a:cubicBezTo>
                    <a:cubicBezTo>
                      <a:pt x="4030920" y="140143"/>
                      <a:pt x="4036828" y="68078"/>
                      <a:pt x="4075814" y="43269"/>
                    </a:cubicBezTo>
                    <a:cubicBezTo>
                      <a:pt x="4114800" y="18460"/>
                      <a:pt x="4178595" y="7826"/>
                      <a:pt x="4224669" y="738"/>
                    </a:cubicBezTo>
                    <a:cubicBezTo>
                      <a:pt x="4270743" y="-6350"/>
                      <a:pt x="4242390" y="40905"/>
                      <a:pt x="4352260" y="738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Isosceles Triangle 175">
                <a:extLst>
                  <a:ext uri="{FF2B5EF4-FFF2-40B4-BE49-F238E27FC236}">
                    <a16:creationId xmlns:a16="http://schemas.microsoft.com/office/drawing/2014/main" id="{90B2A4F9-684D-0152-4FD2-7221F7B73B79}"/>
                  </a:ext>
                </a:extLst>
              </p:cNvPr>
              <p:cNvSpPr/>
              <p:nvPr/>
            </p:nvSpPr>
            <p:spPr>
              <a:xfrm rot="10800000">
                <a:off x="11330118" y="5063395"/>
                <a:ext cx="193183" cy="116406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28FA4AB-5FA1-967B-00A7-F1A2C209D490}"/>
                </a:ext>
              </a:extLst>
            </p:cNvPr>
            <p:cNvSpPr txBox="1"/>
            <p:nvPr/>
          </p:nvSpPr>
          <p:spPr>
            <a:xfrm>
              <a:off x="8162414" y="2575453"/>
              <a:ext cx="26564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Physics-Informed</a:t>
              </a:r>
              <a:endParaRPr lang="en-US" dirty="0"/>
            </a:p>
          </p:txBody>
        </p:sp>
      </p:grpSp>
      <p:cxnSp>
        <p:nvCxnSpPr>
          <p:cNvPr id="5" name="曲线连接符 4">
            <a:extLst>
              <a:ext uri="{FF2B5EF4-FFF2-40B4-BE49-F238E27FC236}">
                <a16:creationId xmlns:a16="http://schemas.microsoft.com/office/drawing/2014/main" id="{A93BBCD4-5964-7DCE-876E-072C9DA9CF38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645598" y="4500734"/>
            <a:ext cx="2941212" cy="298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CC5D2C08-C074-C848-4D58-3030A7CE4F78}"/>
                  </a:ext>
                </a:extLst>
              </p:cNvPr>
              <p:cNvSpPr/>
              <p:nvPr/>
            </p:nvSpPr>
            <p:spPr>
              <a:xfrm>
                <a:off x="5444138" y="3843452"/>
                <a:ext cx="1402769" cy="423257"/>
              </a:xfrm>
              <a:prstGeom prst="roundRect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>
                    <a:alpha val="2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Jacobian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kumimoji="1" lang="en-US" altLang="zh-CN" dirty="0"/>
                  <a:t> 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CC5D2C08-C074-C848-4D58-3030A7CE4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138" y="3843452"/>
                <a:ext cx="1402769" cy="423257"/>
              </a:xfrm>
              <a:prstGeom prst="roundRect">
                <a:avLst/>
              </a:prstGeom>
              <a:blipFill>
                <a:blip r:embed="rId13"/>
                <a:stretch>
                  <a:fillRect b="-11111"/>
                </a:stretch>
              </a:blipFill>
              <a:ln>
                <a:solidFill>
                  <a:srgbClr val="FF0000">
                    <a:alpha val="20000"/>
                  </a:srgb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124B705-A471-635E-CCDD-AA1E7576FB09}"/>
              </a:ext>
            </a:extLst>
          </p:cNvPr>
          <p:cNvSpPr txBox="1"/>
          <p:nvPr/>
        </p:nvSpPr>
        <p:spPr>
          <a:xfrm>
            <a:off x="3467790" y="2362774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0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9E11084-865B-DA35-BC98-C8DE363BF639}"/>
              </a:ext>
            </a:extLst>
          </p:cNvPr>
          <p:cNvSpPr txBox="1"/>
          <p:nvPr/>
        </p:nvSpPr>
        <p:spPr>
          <a:xfrm>
            <a:off x="3467790" y="3842294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1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639120-74D6-7BC4-165B-DFCF1A6A09D4}"/>
              </a:ext>
            </a:extLst>
          </p:cNvPr>
          <p:cNvSpPr txBox="1"/>
          <p:nvPr/>
        </p:nvSpPr>
        <p:spPr>
          <a:xfrm>
            <a:off x="3453021" y="5255943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2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68D3FB-B084-EEF6-260E-D56E42502806}"/>
              </a:ext>
            </a:extLst>
          </p:cNvPr>
          <p:cNvSpPr txBox="1"/>
          <p:nvPr/>
        </p:nvSpPr>
        <p:spPr>
          <a:xfrm>
            <a:off x="10224615" y="3202518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0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67DF31-BA23-ACDE-4BA8-9E8C617F11E4}"/>
              </a:ext>
            </a:extLst>
          </p:cNvPr>
          <p:cNvSpPr txBox="1"/>
          <p:nvPr/>
        </p:nvSpPr>
        <p:spPr>
          <a:xfrm>
            <a:off x="10143809" y="4682438"/>
            <a:ext cx="121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Iteration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67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E0D854-BE48-47A5-F3BD-BEF32A8314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Platform Example 1: Single Dimer 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E98B-7172-7453-D5DC-FB45CE3F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AB2C7-D8A8-0020-F446-0A997ADBD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619" y="2505600"/>
            <a:ext cx="3712245" cy="28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07FF31-C7CB-C389-E2FD-426228E7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916" y="2574653"/>
            <a:ext cx="3676690" cy="287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2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217B95-976B-9CE0-4797-94E6FA3F3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Physical Platform Example 2: Two Dimer LC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C889A-4644-2D05-62C0-F75209A2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45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sleyan_template" id="{B0BFBCCA-AC56-4F19-8C8B-7A6617B2BC3A}" vid="{9C43DBCC-F806-4FBB-B44E-921F36CE6DF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wesleyan_template</Template>
  <TotalTime>47635</TotalTime>
  <Words>91</Words>
  <Application>Microsoft Office PowerPoint</Application>
  <PresentationFormat>Widescreen</PresentationFormat>
  <Paragraphs>41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Arial</vt:lpstr>
      <vt:lpstr>Arial Narrow</vt:lpstr>
      <vt:lpstr>Calibri</vt:lpstr>
      <vt:lpstr>Calibri Light</vt:lpstr>
      <vt:lpstr>Cambria Math</vt:lpstr>
      <vt:lpstr>Office 主题​​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Supermodes and Limit Cycles in Non-Hermitian Self-Oscillating Systems</dc:title>
  <dc:creator>Zheming Li</dc:creator>
  <cp:lastModifiedBy>Zheming Li</cp:lastModifiedBy>
  <cp:revision>32</cp:revision>
  <dcterms:created xsi:type="dcterms:W3CDTF">2023-07-20T23:15:06Z</dcterms:created>
  <dcterms:modified xsi:type="dcterms:W3CDTF">2025-01-09T06:25:15Z</dcterms:modified>
</cp:coreProperties>
</file>