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8bf5131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8bf5131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8bf5131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8bf5131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8bf5131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8bf5131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98c761be2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98c761be2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8bf5131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8bf5131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ciencedirect.com/science/article/pii/S0165410108000141" TargetMode="External"/><Relationship Id="rId4" Type="http://schemas.openxmlformats.org/officeDocument/2006/relationships/hyperlink" Target="https://www.frontiersin.org/articles/10.3389/fpsyg.2022.949881/full" TargetMode="External"/><Relationship Id="rId5" Type="http://schemas.openxmlformats.org/officeDocument/2006/relationships/hyperlink" Target="https://www.wseas.com/journals/bae/2013/235702-202.pdf" TargetMode="External"/><Relationship Id="rId6" Type="http://schemas.openxmlformats.org/officeDocument/2006/relationships/hyperlink" Target="https://www.sciencedirect.com/science/article/pii/S0890838915300044" TargetMode="External"/><Relationship Id="rId7" Type="http://schemas.openxmlformats.org/officeDocument/2006/relationships/hyperlink" Target="https://publications.aaahq.org/jeta/article-abstract/3/1/1/9370/Market-Reaction-to-Verbal-Components-of-Earnings" TargetMode="External"/><Relationship Id="rId8" Type="http://schemas.openxmlformats.org/officeDocument/2006/relationships/hyperlink" Target="https://www.sciencedirect.com/science/article/pii/S027553191830648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Earnings Report Model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Allyssa Utecht, Jimmy Horvath, Andrew Plate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75625"/>
            <a:ext cx="3999900" cy="3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 predict_return():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score=0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score+=fog(mda)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try: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first_sentence=sentence_tokenize(mda)[0]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score+=sentiment(first_sentence)*3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except: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pass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try: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second_sentence=sentence_tokenize(mda)[1]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score+=sentiment(second_sentence)*2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except: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pass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try: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third_sentence=sentence_tokenize(mda)[2]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score+=sentiment(third_sentence)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except: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pass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try: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last_sentence=sentence_tokenize(mda)[-1]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score+=sentiment(last_sentence)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except: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pass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if p5d_market_perf&lt;0: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score-=abs(p5d_market_perf)*100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if p5d_market_perf&gt;0: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score+=abs(p5d_market_perf)*100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if p5d_firm_perf&lt;0: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score+=abs(p5d_firm_perf)*100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if p5d_firm_perf&gt;0: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score-=abs(p5d_firm_perf)*100 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score+=float(py_pe_ratio)*2</a:t>
            </a:r>
            <a:endParaRPr b="1">
              <a:solidFill>
                <a:srgbClr val="1F1F1F"/>
              </a:solidFill>
              <a:highlight>
                <a:schemeClr val="lt1"/>
              </a:highlight>
            </a:endParaRPr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32400" y="1275625"/>
            <a:ext cx="3999900" cy="38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wordlist = word_tokenize(mda)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pos_words=['sufficient','satisfy','earnings','dollar', 'increased',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'grew', 'compared', 'added', 'expect', 'continue', 'strong',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'well', 'solid', 'key', 'advancement', 'growth', 'strength', 'improvement',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'exceeded', 'met', 'meeting', 'forward', 'increase', 'increasing',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'consolidated', 'gain', 'profit', 'continued', 'positive']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neg_words=['lower','projects','legal','fiscal','decrease', 'cost', 'down',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'strategy','business', 'covid', 'coronavirus', 'uncertainty', 'loss',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'adverse', 'concern', 'decrease', 'decline', 'downturn', 'abandoned',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'volatile', 'volatility', 'delay', 'postpone', 'paid', 'pandemic',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'discontinued','negative']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pos_phrase=['strategic advancement', 'increased revenue']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neg_phrase=['COVID 19']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for phrase in pos_phrase: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score+=mda.count(phrase)*2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for phrase in neg_phrase: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score-=mda.count(phrase)*2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for word in pos_words: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score+=wordlist.count(word)*3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for word in neg_words: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score-=wordlist.count(word)*3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score=score/100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if score&gt;1: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score=1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if score&lt;-1: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score=-1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return score</a:t>
            </a:r>
            <a:endParaRPr b="1" sz="900">
              <a:solidFill>
                <a:srgbClr val="1F1F1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Began with fog of MD&amp;A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of sentences 1-3, as well as the last sentence → introduction and concluding sentences are usually influential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Influence of positive or negative market and firm performance in the last five days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Tokenized the mda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Started with just analyzing singular words in the lexicon, then added bigrams (two-word phrases)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Chose not to include py_size (previous year firm size)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Adjustments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Kept tweaking magnitude of impact of positive and negative words, fog, and sentence sentiment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Sentiment of first few sentences did not work at first, because some MD&amp;As do not have a third sentence  - had to adjust and add an except: pass function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Changed</a:t>
            </a:r>
            <a:r>
              <a:rPr lang="en"/>
              <a:t> the weights placed on different aspects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Altered how much those aspects influenced the final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Decided to add bigrams in addition to the single-word lexicon, particularly because COVID-19 is mentioned in every MD&amp;A for 2020 and 2021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Justifications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articles and studies show that the optimism/ pessimism levels of MD&amp;As influence market reactions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we </a:t>
            </a:r>
            <a:r>
              <a:rPr lang="en"/>
              <a:t>learned in class, the readability of firm reports is linked to earnings persistence → inclusion of fog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Outside sources show link between sentiment and earnings, and sentiment and market reaction → inclusion of sentence sentiment and lexicon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37400" y="906075"/>
            <a:ext cx="4166400" cy="3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https://www.sciencedirect.com/science/article/pii/S0165410108000141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https://www.frontiersin.org/articles/10.3389/fpsyg.2022.949881/full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https://www.wseas.com/journals/bae/2013/235702-202.pdf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https://www.sciencedirect.com/science/article/pii/S0890838915300044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https://publications.aaahq.org/jeta/article-abstract/3/1/1/9370/Market-Reaction-to-Verbal-Components-of-Earnings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https://www.sciencedirect.com/science/article/pii/S0275531918306482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