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1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26945"/>
            <a:ext cx="7477601" cy="1803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遊戲專案：玩家管理系統與簡單射擊遊戲</a:t>
            </a:r>
            <a:endParaRPr lang="en-US" sz="5681" dirty="0"/>
          </a:p>
        </p:txBody>
      </p:sp>
      <p:sp>
        <p:nvSpPr>
          <p:cNvPr id="6" name="Text 3"/>
          <p:cNvSpPr/>
          <p:nvPr/>
        </p:nvSpPr>
        <p:spPr>
          <a:xfrm>
            <a:off x="6319599" y="4363998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這個專案是一個簡單的控制台遊戲，包含玩家管理系統和遊戲功能。玩家管理系統允許玩家註冊、查詢、打印排名和刪除玩家；遊戲部分則包含了基本的遊戲邏輯，包括玩家移動、敵人移動和子彈處理。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63034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637967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613678"/>
            <a:ext cx="256913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</a:t>
            </a:r>
            <a:r>
              <a:rPr lang="zh-TW" alt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華振程 </a:t>
            </a:r>
            <a:r>
              <a:rPr lang="en-US" altLang="zh-TW" sz="2187" b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212410012</a:t>
            </a:r>
            <a:endParaRPr lang="en-US" sz="218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C955754-687E-705E-0523-F6247FF87973}"/>
              </a:ext>
            </a:extLst>
          </p:cNvPr>
          <p:cNvSpPr/>
          <p:nvPr/>
        </p:nvSpPr>
        <p:spPr>
          <a:xfrm>
            <a:off x="11887200" y="7384774"/>
            <a:ext cx="2750820" cy="844826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86833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使用的課程主題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3495675"/>
            <a:ext cx="20768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1. 內存動態分配</a:t>
            </a:r>
            <a:endParaRPr lang="en-US" sz="2058" dirty="0"/>
          </a:p>
        </p:txBody>
      </p:sp>
      <p:sp>
        <p:nvSpPr>
          <p:cNvPr id="6" name="Text 4"/>
          <p:cNvSpPr/>
          <p:nvPr/>
        </p:nvSpPr>
        <p:spPr>
          <a:xfrm>
            <a:off x="2348389" y="4044672"/>
            <a:ext cx="207680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使用 std::vector 動態管理敵人和子彈的位置。使用 std::map 動態管理玩家及其得分。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74788" y="3495675"/>
            <a:ext cx="20768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2. 文件處理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4974788" y="4044672"/>
            <a:ext cx="20768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使用文件存儲和加載玩家信息，確保玩家信息在程序重新啟動後仍然存在。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188" y="3495675"/>
            <a:ext cx="20768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3. 數據結構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7601188" y="4044672"/>
            <a:ext cx="207680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使用 std::vector 和 std::map 管理遊戲和玩家數據。使用 std::pair 存儲敵人和子彈的位置。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227588" y="3495675"/>
            <a:ext cx="2076807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4. 指針應⽤：</a:t>
            </a:r>
            <a:endParaRPr lang="en-US" sz="2470" dirty="0"/>
          </a:p>
        </p:txBody>
      </p:sp>
      <p:sp>
        <p:nvSpPr>
          <p:cNvPr id="12" name="Text 10"/>
          <p:cNvSpPr/>
          <p:nvPr/>
        </p:nvSpPr>
        <p:spPr>
          <a:xfrm>
            <a:off x="10227588" y="4109918"/>
            <a:ext cx="20768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使⽤引⽤傳遞 PlayerManager 對象，以便在不同函數之間共享數據。</a:t>
            </a:r>
            <a:endParaRPr lang="en-US" sz="1750" dirty="0"/>
          </a:p>
        </p:txBody>
      </p:sp>
      <p:pic>
        <p:nvPicPr>
          <p:cNvPr id="1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7CBD17E-296D-A44B-A843-9437AFCDF7FA}"/>
              </a:ext>
            </a:extLst>
          </p:cNvPr>
          <p:cNvSpPr/>
          <p:nvPr/>
        </p:nvSpPr>
        <p:spPr>
          <a:xfrm>
            <a:off x="11887200" y="7384774"/>
            <a:ext cx="2750820" cy="844826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58979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PlayerManager 類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2567821"/>
            <a:ext cx="20768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添加新玩家</a:t>
            </a:r>
            <a:endParaRPr lang="en-US" sz="2058" dirty="0"/>
          </a:p>
        </p:txBody>
      </p:sp>
      <p:sp>
        <p:nvSpPr>
          <p:cNvPr id="6" name="Text 4"/>
          <p:cNvSpPr/>
          <p:nvPr/>
        </p:nvSpPr>
        <p:spPr>
          <a:xfrm>
            <a:off x="2348389" y="3116818"/>
            <a:ext cx="207680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通過 addPlayer() 方法添加新的玩家帳號。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74788" y="2567821"/>
            <a:ext cx="20768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刪除玩家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4974788" y="3116818"/>
            <a:ext cx="207680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通過 deletePlayer() 方法刪除玩家帳號。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188" y="2567821"/>
            <a:ext cx="20768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查詢玩家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7601188" y="3116818"/>
            <a:ext cx="207680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通過 searchPlayer() 方法查詢玩家信息。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227588" y="2567821"/>
            <a:ext cx="20768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打印得分排名</a:t>
            </a:r>
            <a:endParaRPr lang="en-US" sz="2058" dirty="0"/>
          </a:p>
        </p:txBody>
      </p:sp>
      <p:sp>
        <p:nvSpPr>
          <p:cNvPr id="12" name="Text 10"/>
          <p:cNvSpPr/>
          <p:nvPr/>
        </p:nvSpPr>
        <p:spPr>
          <a:xfrm>
            <a:off x="10227588" y="3116818"/>
            <a:ext cx="20768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通過 printScoreRanking() 方法查看玩家得分排名。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348389" y="512183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保存和加載玩家信息</a:t>
            </a:r>
            <a:endParaRPr lang="en-US" sz="2058" dirty="0"/>
          </a:p>
        </p:txBody>
      </p:sp>
      <p:sp>
        <p:nvSpPr>
          <p:cNvPr id="14" name="Text 12"/>
          <p:cNvSpPr/>
          <p:nvPr/>
        </p:nvSpPr>
        <p:spPr>
          <a:xfrm>
            <a:off x="2348389" y="5670828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通過 savePlayers() 和 loadPlayers() 方法保存和加載玩家信息到文件中。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847398" y="512183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增加玩家得分</a:t>
            </a:r>
            <a:endParaRPr lang="en-US" sz="2058" dirty="0"/>
          </a:p>
        </p:txBody>
      </p:sp>
      <p:sp>
        <p:nvSpPr>
          <p:cNvPr id="16" name="Text 14"/>
          <p:cNvSpPr/>
          <p:nvPr/>
        </p:nvSpPr>
        <p:spPr>
          <a:xfrm>
            <a:off x="5847398" y="5670828"/>
            <a:ext cx="294941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通過 addPlayerScore() 方法增加玩家的得分。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346406" y="512183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設置和獲取當前玩家</a:t>
            </a:r>
            <a:endParaRPr lang="en-US" sz="2058" dirty="0"/>
          </a:p>
        </p:txBody>
      </p:sp>
      <p:sp>
        <p:nvSpPr>
          <p:cNvPr id="18" name="Text 16"/>
          <p:cNvSpPr/>
          <p:nvPr/>
        </p:nvSpPr>
        <p:spPr>
          <a:xfrm>
            <a:off x="9346406" y="5670828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通過 setCurrentPlayerID() 和 getCurrentPlayerID() 方法設置和獲取當前玩家ID。</a:t>
            </a:r>
            <a:endParaRPr lang="en-US" sz="1750" dirty="0"/>
          </a:p>
        </p:txBody>
      </p:sp>
      <p:pic>
        <p:nvPicPr>
          <p:cNvPr id="19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15B986F-D9A8-FC9D-AB62-FE8C7AE4E4BB}"/>
              </a:ext>
            </a:extLst>
          </p:cNvPr>
          <p:cNvSpPr/>
          <p:nvPr/>
        </p:nvSpPr>
        <p:spPr>
          <a:xfrm>
            <a:off x="11910727" y="7384774"/>
            <a:ext cx="2750820" cy="844826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87210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Game 類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2348389" y="2584966"/>
            <a:ext cx="4855726" cy="1237655"/>
          </a:xfrm>
          <a:prstGeom prst="roundRect">
            <a:avLst>
              <a:gd name="adj" fmla="val 5386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80713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setup()</a:t>
            </a:r>
            <a:endParaRPr lang="en-US" sz="2058" dirty="0"/>
          </a:p>
        </p:txBody>
      </p:sp>
      <p:sp>
        <p:nvSpPr>
          <p:cNvPr id="7" name="Text 5"/>
          <p:cNvSpPr/>
          <p:nvPr/>
        </p:nvSpPr>
        <p:spPr>
          <a:xfrm>
            <a:off x="2570559" y="3267194"/>
            <a:ext cx="4411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初始化遊戲狀態。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4966"/>
            <a:ext cx="4855726" cy="1237655"/>
          </a:xfrm>
          <a:prstGeom prst="roundRect">
            <a:avLst>
              <a:gd name="adj" fmla="val 5386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0713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nextLevel()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7648456" y="3267194"/>
            <a:ext cx="4411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進入下一關。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044791"/>
            <a:ext cx="4855726" cy="1237655"/>
          </a:xfrm>
          <a:prstGeom prst="roundRect">
            <a:avLst>
              <a:gd name="adj" fmla="val 5386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4266962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draw()</a:t>
            </a:r>
            <a:endParaRPr lang="en-US" sz="2058" dirty="0"/>
          </a:p>
        </p:txBody>
      </p:sp>
      <p:sp>
        <p:nvSpPr>
          <p:cNvPr id="13" name="Text 11"/>
          <p:cNvSpPr/>
          <p:nvPr/>
        </p:nvSpPr>
        <p:spPr>
          <a:xfrm>
            <a:off x="2570559" y="4727019"/>
            <a:ext cx="4411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繪製遊戲畫面。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044791"/>
            <a:ext cx="4855726" cy="1237655"/>
          </a:xfrm>
          <a:prstGeom prst="roundRect">
            <a:avLst>
              <a:gd name="adj" fmla="val 5386"/>
            </a:avLst>
          </a:prstGeom>
          <a:solidFill>
            <a:srgbClr val="363A4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266962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input()</a:t>
            </a:r>
            <a:endParaRPr lang="en-US" sz="2058" dirty="0"/>
          </a:p>
        </p:txBody>
      </p:sp>
      <p:sp>
        <p:nvSpPr>
          <p:cNvPr id="16" name="Text 14"/>
          <p:cNvSpPr/>
          <p:nvPr/>
        </p:nvSpPr>
        <p:spPr>
          <a:xfrm>
            <a:off x="7648456" y="4727019"/>
            <a:ext cx="4411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處理玩家輸入。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2348389" y="5504617"/>
            <a:ext cx="4855726" cy="1237655"/>
          </a:xfrm>
          <a:prstGeom prst="roundRect">
            <a:avLst>
              <a:gd name="adj" fmla="val 5386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2570559" y="572678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logic()</a:t>
            </a:r>
            <a:endParaRPr lang="en-US" sz="2058" dirty="0"/>
          </a:p>
        </p:txBody>
      </p:sp>
      <p:sp>
        <p:nvSpPr>
          <p:cNvPr id="19" name="Text 17"/>
          <p:cNvSpPr/>
          <p:nvPr/>
        </p:nvSpPr>
        <p:spPr>
          <a:xfrm>
            <a:off x="2570559" y="6186845"/>
            <a:ext cx="4411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處理遊戲邏輯。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6285" y="5504617"/>
            <a:ext cx="4855726" cy="1237655"/>
          </a:xfrm>
          <a:prstGeom prst="roundRect">
            <a:avLst>
              <a:gd name="adj" fmla="val 5386"/>
            </a:avLst>
          </a:prstGeom>
          <a:solidFill>
            <a:srgbClr val="363A4A"/>
          </a:solidFill>
          <a:ln/>
        </p:spPr>
      </p:sp>
      <p:sp>
        <p:nvSpPr>
          <p:cNvPr id="21" name="Text 19"/>
          <p:cNvSpPr/>
          <p:nvPr/>
        </p:nvSpPr>
        <p:spPr>
          <a:xfrm>
            <a:off x="7648456" y="572678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start()</a:t>
            </a:r>
            <a:endParaRPr lang="en-US" sz="2058" dirty="0"/>
          </a:p>
        </p:txBody>
      </p:sp>
      <p:sp>
        <p:nvSpPr>
          <p:cNvPr id="22" name="Text 20"/>
          <p:cNvSpPr/>
          <p:nvPr/>
        </p:nvSpPr>
        <p:spPr>
          <a:xfrm>
            <a:off x="7648456" y="6186845"/>
            <a:ext cx="4411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開始遊戲，主遊戲循環。</a:t>
            </a:r>
            <a:endParaRPr lang="en-US" sz="1750" dirty="0"/>
          </a:p>
        </p:txBody>
      </p:sp>
      <p:pic>
        <p:nvPicPr>
          <p:cNvPr id="2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EBFF454-CAE6-6172-ACDE-B61B9D5EC748}"/>
              </a:ext>
            </a:extLst>
          </p:cNvPr>
          <p:cNvSpPr/>
          <p:nvPr/>
        </p:nvSpPr>
        <p:spPr>
          <a:xfrm>
            <a:off x="11887200" y="7384774"/>
            <a:ext cx="2750820" cy="844826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835950"/>
            <a:ext cx="536924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主控代碼（main.cpp）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2348389" y="3822621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404479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main()</a:t>
            </a:r>
            <a:endParaRPr lang="en-US" sz="2058" dirty="0"/>
          </a:p>
        </p:txBody>
      </p:sp>
      <p:sp>
        <p:nvSpPr>
          <p:cNvPr id="7" name="Text 5"/>
          <p:cNvSpPr/>
          <p:nvPr/>
        </p:nvSpPr>
        <p:spPr>
          <a:xfrm>
            <a:off x="2570559" y="4504849"/>
            <a:ext cx="441138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程序入口，負責初始化 PlayerManager 並啟動主菜單。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822621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4044791"/>
            <a:ext cx="4411385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mainMenu(PlayerManager&amp; playerManager)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7648456" y="4831675"/>
            <a:ext cx="4411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主菜單函數，處理玩家管理和遊戲選擇。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665EDCD-2D25-9197-3727-F5BCDB0A505F}"/>
              </a:ext>
            </a:extLst>
          </p:cNvPr>
          <p:cNvSpPr/>
          <p:nvPr/>
        </p:nvSpPr>
        <p:spPr>
          <a:xfrm>
            <a:off x="11887200" y="7384774"/>
            <a:ext cx="2750820" cy="844826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47211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遊戲說明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54496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322564"/>
            <a:ext cx="223337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簡單射擊遊戲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48389" y="4782622"/>
            <a:ext cx="22333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玩家需要操控角色射擊敵人，並躲避敵人的攻擊。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54496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4322564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一點血量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4915019" y="4782622"/>
            <a:ext cx="223349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玩家只有一點血量，被敵人的子彈擊中一次即會 Game Over。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54496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322564"/>
            <a:ext cx="223337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難度系統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7481768" y="4782622"/>
            <a:ext cx="223337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每次過關，下一關卡敵人的數量會逐漸增加。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544967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4322564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得分系統</a:t>
            </a:r>
            <a:endParaRPr lang="en-US" sz="2058" dirty="0"/>
          </a:p>
        </p:txBody>
      </p:sp>
      <p:sp>
        <p:nvSpPr>
          <p:cNvPr id="16" name="Text 10"/>
          <p:cNvSpPr/>
          <p:nvPr/>
        </p:nvSpPr>
        <p:spPr>
          <a:xfrm>
            <a:off x="10048399" y="4782622"/>
            <a:ext cx="223349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每當擊中敵人時，玩家會獲得分數。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67177C2-83BC-B258-DB3F-C5EB8C9E07F8}"/>
              </a:ext>
            </a:extLst>
          </p:cNvPr>
          <p:cNvSpPr/>
          <p:nvPr/>
        </p:nvSpPr>
        <p:spPr>
          <a:xfrm>
            <a:off x="11887200" y="7384774"/>
            <a:ext cx="2750820" cy="844826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3030736" y="527804"/>
            <a:ext cx="4509849" cy="5637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39"/>
              </a:lnSpc>
              <a:buNone/>
            </a:pPr>
            <a:r>
              <a:rPr lang="en-US" sz="355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操作步驟</a:t>
            </a:r>
            <a:endParaRPr lang="en-US" sz="3551" dirty="0"/>
          </a:p>
        </p:txBody>
      </p:sp>
      <p:sp>
        <p:nvSpPr>
          <p:cNvPr id="5" name="Shape 3"/>
          <p:cNvSpPr/>
          <p:nvPr/>
        </p:nvSpPr>
        <p:spPr>
          <a:xfrm>
            <a:off x="3030736" y="1474827"/>
            <a:ext cx="4188738" cy="4105275"/>
          </a:xfrm>
          <a:prstGeom prst="roundRect">
            <a:avLst>
              <a:gd name="adj" fmla="val 1401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3222308" y="1666399"/>
            <a:ext cx="2254925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9"/>
              </a:lnSpc>
              <a:buNone/>
            </a:pPr>
            <a:r>
              <a:rPr lang="en-US" sz="177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1. 主選單操作</a:t>
            </a:r>
            <a:endParaRPr lang="en-US" sz="1776" dirty="0"/>
          </a:p>
        </p:txBody>
      </p:sp>
      <p:sp>
        <p:nvSpPr>
          <p:cNvPr id="7" name="Text 5"/>
          <p:cNvSpPr/>
          <p:nvPr/>
        </p:nvSpPr>
        <p:spPr>
          <a:xfrm>
            <a:off x="3222308" y="2063115"/>
            <a:ext cx="3805595" cy="2875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4"/>
              </a:lnSpc>
              <a:buNone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玩家可以在主選單中選擇各種操作，</a:t>
            </a:r>
            <a:endParaRPr lang="en-US" sz="1509" dirty="0"/>
          </a:p>
        </p:txBody>
      </p:sp>
      <p:sp>
        <p:nvSpPr>
          <p:cNvPr id="8" name="Text 6"/>
          <p:cNvSpPr/>
          <p:nvPr/>
        </p:nvSpPr>
        <p:spPr>
          <a:xfrm>
            <a:off x="3528893" y="2465546"/>
            <a:ext cx="3499009" cy="575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64"/>
              </a:lnSpc>
              <a:buSzPct val="100000"/>
              <a:buFont typeface="+mj-lt"/>
              <a:buAutoNum type="arabicPeriod"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Enter Player ID：輸入玩家 ID 來開始遊戲。</a:t>
            </a:r>
            <a:endParaRPr lang="en-US" sz="1509" dirty="0"/>
          </a:p>
        </p:txBody>
      </p:sp>
      <p:sp>
        <p:nvSpPr>
          <p:cNvPr id="9" name="Text 7"/>
          <p:cNvSpPr/>
          <p:nvPr/>
        </p:nvSpPr>
        <p:spPr>
          <a:xfrm>
            <a:off x="3528893" y="3107650"/>
            <a:ext cx="3499009" cy="575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64"/>
              </a:lnSpc>
              <a:buSzPct val="100000"/>
              <a:buFont typeface="+mj-lt"/>
              <a:buAutoNum type="arabicPeriod" startAt="2"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Player ID：查詢玩家 ID 是否已經存在。</a:t>
            </a:r>
            <a:endParaRPr lang="en-US" sz="1509" dirty="0"/>
          </a:p>
        </p:txBody>
      </p:sp>
      <p:sp>
        <p:nvSpPr>
          <p:cNvPr id="10" name="Text 8"/>
          <p:cNvSpPr/>
          <p:nvPr/>
        </p:nvSpPr>
        <p:spPr>
          <a:xfrm>
            <a:off x="3528893" y="3749754"/>
            <a:ext cx="3499009" cy="575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64"/>
              </a:lnSpc>
              <a:buSzPct val="100000"/>
              <a:buFont typeface="+mj-lt"/>
              <a:buAutoNum type="arabicPeriod" startAt="3"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Print Score Ranking：顯示玩家的分數排⾏榜。</a:t>
            </a:r>
            <a:endParaRPr lang="en-US" sz="1509" dirty="0"/>
          </a:p>
        </p:txBody>
      </p:sp>
      <p:sp>
        <p:nvSpPr>
          <p:cNvPr id="11" name="Text 9"/>
          <p:cNvSpPr/>
          <p:nvPr/>
        </p:nvSpPr>
        <p:spPr>
          <a:xfrm>
            <a:off x="3528893" y="4391858"/>
            <a:ext cx="3499009" cy="2875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64"/>
              </a:lnSpc>
              <a:buSzPct val="100000"/>
              <a:buFont typeface="+mj-lt"/>
              <a:buAutoNum type="arabicPeriod" startAt="4"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Delete Player ID：刪除已存在的玩家 ID。</a:t>
            </a:r>
            <a:endParaRPr lang="en-US" sz="1509" dirty="0"/>
          </a:p>
        </p:txBody>
      </p:sp>
      <p:sp>
        <p:nvSpPr>
          <p:cNvPr id="12" name="Text 10"/>
          <p:cNvSpPr/>
          <p:nvPr/>
        </p:nvSpPr>
        <p:spPr>
          <a:xfrm>
            <a:off x="3528893" y="4746427"/>
            <a:ext cx="3499009" cy="2875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64"/>
              </a:lnSpc>
              <a:buSzPct val="100000"/>
              <a:buFont typeface="+mj-lt"/>
              <a:buAutoNum type="arabicPeriod" startAt="5"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Start the Game：開始遊戲。</a:t>
            </a:r>
            <a:endParaRPr lang="en-US" sz="1509" dirty="0"/>
          </a:p>
        </p:txBody>
      </p:sp>
      <p:sp>
        <p:nvSpPr>
          <p:cNvPr id="13" name="Text 11"/>
          <p:cNvSpPr/>
          <p:nvPr/>
        </p:nvSpPr>
        <p:spPr>
          <a:xfrm>
            <a:off x="3528893" y="5100995"/>
            <a:ext cx="3499009" cy="2875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64"/>
              </a:lnSpc>
              <a:buSzPct val="100000"/>
              <a:buFont typeface="+mj-lt"/>
              <a:buAutoNum type="arabicPeriod" startAt="6"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Exit：退出遊戲。</a:t>
            </a:r>
            <a:endParaRPr lang="en-US" sz="1509" dirty="0"/>
          </a:p>
        </p:txBody>
      </p:sp>
      <p:sp>
        <p:nvSpPr>
          <p:cNvPr id="14" name="Shape 12"/>
          <p:cNvSpPr/>
          <p:nvPr/>
        </p:nvSpPr>
        <p:spPr>
          <a:xfrm>
            <a:off x="7411045" y="1474827"/>
            <a:ext cx="4188738" cy="4105275"/>
          </a:xfrm>
          <a:prstGeom prst="roundRect">
            <a:avLst>
              <a:gd name="adj" fmla="val 1401"/>
            </a:avLst>
          </a:prstGeom>
          <a:solidFill>
            <a:srgbClr val="363A4A"/>
          </a:solidFill>
          <a:ln/>
        </p:spPr>
      </p:sp>
      <p:sp>
        <p:nvSpPr>
          <p:cNvPr id="15" name="Text 13"/>
          <p:cNvSpPr/>
          <p:nvPr/>
        </p:nvSpPr>
        <p:spPr>
          <a:xfrm>
            <a:off x="7602617" y="1666399"/>
            <a:ext cx="2254925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9"/>
              </a:lnSpc>
              <a:buNone/>
            </a:pPr>
            <a:r>
              <a:rPr lang="en-US" sz="177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2. 輸入玩家 ID</a:t>
            </a:r>
            <a:endParaRPr lang="en-US" sz="1776" dirty="0"/>
          </a:p>
        </p:txBody>
      </p:sp>
      <p:sp>
        <p:nvSpPr>
          <p:cNvPr id="16" name="Text 14"/>
          <p:cNvSpPr/>
          <p:nvPr/>
        </p:nvSpPr>
        <p:spPr>
          <a:xfrm>
            <a:off x="7602617" y="2063115"/>
            <a:ext cx="3805595" cy="575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4"/>
              </a:lnSpc>
              <a:buNone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開啟遊戲後，玩家需要先輸入一個 ID 來記錄自己的遊戲進度與分數。</a:t>
            </a:r>
            <a:endParaRPr lang="en-US" sz="1509" dirty="0"/>
          </a:p>
        </p:txBody>
      </p:sp>
      <p:sp>
        <p:nvSpPr>
          <p:cNvPr id="17" name="Shape 15"/>
          <p:cNvSpPr/>
          <p:nvPr/>
        </p:nvSpPr>
        <p:spPr>
          <a:xfrm>
            <a:off x="3030736" y="5771674"/>
            <a:ext cx="4188738" cy="1930003"/>
          </a:xfrm>
          <a:prstGeom prst="roundRect">
            <a:avLst>
              <a:gd name="adj" fmla="val 2979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3222308" y="5963245"/>
            <a:ext cx="2254925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9"/>
              </a:lnSpc>
              <a:buNone/>
            </a:pPr>
            <a:r>
              <a:rPr lang="en-US" sz="177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3. 遊戲操作</a:t>
            </a:r>
            <a:endParaRPr lang="en-US" sz="1776" dirty="0"/>
          </a:p>
        </p:txBody>
      </p:sp>
      <p:sp>
        <p:nvSpPr>
          <p:cNvPr id="19" name="Text 17"/>
          <p:cNvSpPr/>
          <p:nvPr/>
        </p:nvSpPr>
        <p:spPr>
          <a:xfrm>
            <a:off x="3222308" y="6359962"/>
            <a:ext cx="3805595" cy="575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4"/>
              </a:lnSpc>
              <a:buNone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使用鍵盤左右方向鍵控制角色移動，使用空格鍵發射子彈攻擊敵人。</a:t>
            </a:r>
            <a:endParaRPr lang="en-US" sz="1509" dirty="0"/>
          </a:p>
        </p:txBody>
      </p:sp>
      <p:sp>
        <p:nvSpPr>
          <p:cNvPr id="20" name="Shape 18"/>
          <p:cNvSpPr/>
          <p:nvPr/>
        </p:nvSpPr>
        <p:spPr>
          <a:xfrm>
            <a:off x="7411045" y="5771674"/>
            <a:ext cx="4188738" cy="1930003"/>
          </a:xfrm>
          <a:prstGeom prst="roundRect">
            <a:avLst>
              <a:gd name="adj" fmla="val 2979"/>
            </a:avLst>
          </a:prstGeom>
          <a:solidFill>
            <a:srgbClr val="363A4A"/>
          </a:solidFill>
          <a:ln/>
        </p:spPr>
      </p:sp>
      <p:sp>
        <p:nvSpPr>
          <p:cNvPr id="21" name="Text 19"/>
          <p:cNvSpPr/>
          <p:nvPr/>
        </p:nvSpPr>
        <p:spPr>
          <a:xfrm>
            <a:off x="7602617" y="5963245"/>
            <a:ext cx="2254925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9"/>
              </a:lnSpc>
              <a:buNone/>
            </a:pPr>
            <a:r>
              <a:rPr lang="en-US" sz="177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4. 遊戲目標</a:t>
            </a:r>
            <a:endParaRPr lang="en-US" sz="1776" dirty="0"/>
          </a:p>
        </p:txBody>
      </p:sp>
      <p:sp>
        <p:nvSpPr>
          <p:cNvPr id="22" name="Text 20"/>
          <p:cNvSpPr/>
          <p:nvPr/>
        </p:nvSpPr>
        <p:spPr>
          <a:xfrm>
            <a:off x="7602617" y="6359962"/>
            <a:ext cx="3805595" cy="1150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4"/>
              </a:lnSpc>
              <a:buNone/>
            </a:pPr>
            <a:r>
              <a:rPr lang="en-US" sz="15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擊敗所有敵人並避開敵人的子彈。每當擊中敵人時，玩家會獲得分數。當所有敵人被擊敗後，進入下一關卡。若被敵人的子彈擊中，遊戲結束。</a:t>
            </a:r>
            <a:endParaRPr lang="en-US" sz="1509" dirty="0"/>
          </a:p>
        </p:txBody>
      </p:sp>
      <p:pic>
        <p:nvPicPr>
          <p:cNvPr id="2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AA904D7-A368-E54F-E2E5-4685C2E50003}"/>
              </a:ext>
            </a:extLst>
          </p:cNvPr>
          <p:cNvSpPr/>
          <p:nvPr/>
        </p:nvSpPr>
        <p:spPr>
          <a:xfrm>
            <a:off x="11887200" y="7384774"/>
            <a:ext cx="2750820" cy="844826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295</Words>
  <Application>Microsoft Office PowerPoint</Application>
  <PresentationFormat>自訂</PresentationFormat>
  <Paragraphs>76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Lora</vt:lpstr>
      <vt:lpstr>Source Sans Pro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華振程</cp:lastModifiedBy>
  <cp:revision>4</cp:revision>
  <dcterms:created xsi:type="dcterms:W3CDTF">2024-06-11T13:12:51Z</dcterms:created>
  <dcterms:modified xsi:type="dcterms:W3CDTF">2024-06-11T13:22:56Z</dcterms:modified>
</cp:coreProperties>
</file>