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80C16-D8CF-494F-8C4D-E8A84A4FBB18}" v="74" dt="2023-11-06T10:46:11.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0"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Ryan" userId="ccee38a5-c703-48bc-8c7a-dac3bbe76599" providerId="ADAL" clId="{68580C16-D8CF-494F-8C4D-E8A84A4FBB18}"/>
    <pc:docChg chg="undo custSel addSld modSld">
      <pc:chgData name="James Ryan" userId="ccee38a5-c703-48bc-8c7a-dac3bbe76599" providerId="ADAL" clId="{68580C16-D8CF-494F-8C4D-E8A84A4FBB18}" dt="2023-11-08T14:26:13.871" v="2291" actId="20577"/>
      <pc:docMkLst>
        <pc:docMk/>
      </pc:docMkLst>
      <pc:sldChg chg="addSp modSp mod setBg">
        <pc:chgData name="James Ryan" userId="ccee38a5-c703-48bc-8c7a-dac3bbe76599" providerId="ADAL" clId="{68580C16-D8CF-494F-8C4D-E8A84A4FBB18}" dt="2023-11-08T14:26:13.871" v="2291" actId="20577"/>
        <pc:sldMkLst>
          <pc:docMk/>
          <pc:sldMk cId="3153650777" sldId="265"/>
        </pc:sldMkLst>
        <pc:spChg chg="mod">
          <ac:chgData name="James Ryan" userId="ccee38a5-c703-48bc-8c7a-dac3bbe76599" providerId="ADAL" clId="{68580C16-D8CF-494F-8C4D-E8A84A4FBB18}" dt="2023-11-08T14:26:13.871" v="2291" actId="20577"/>
          <ac:spMkLst>
            <pc:docMk/>
            <pc:sldMk cId="3153650777" sldId="265"/>
            <ac:spMk id="2" creationId="{2EFFF352-6C5A-988F-52A4-777095667AFD}"/>
          </ac:spMkLst>
        </pc:spChg>
        <pc:spChg chg="mod">
          <ac:chgData name="James Ryan" userId="ccee38a5-c703-48bc-8c7a-dac3bbe76599" providerId="ADAL" clId="{68580C16-D8CF-494F-8C4D-E8A84A4FBB18}" dt="2023-11-06T10:26:06.821" v="2282" actId="20577"/>
          <ac:spMkLst>
            <pc:docMk/>
            <pc:sldMk cId="3153650777" sldId="265"/>
            <ac:spMk id="3" creationId="{9C49CC22-AB02-5846-04DF-8A0BA49DBB45}"/>
          </ac:spMkLst>
        </pc:spChg>
        <pc:spChg chg="add">
          <ac:chgData name="James Ryan" userId="ccee38a5-c703-48bc-8c7a-dac3bbe76599" providerId="ADAL" clId="{68580C16-D8CF-494F-8C4D-E8A84A4FBB18}" dt="2023-11-05T18:54:33.967" v="1649" actId="26606"/>
          <ac:spMkLst>
            <pc:docMk/>
            <pc:sldMk cId="3153650777" sldId="265"/>
            <ac:spMk id="8" creationId="{A2679492-7988-4050-9056-542444452411}"/>
          </ac:spMkLst>
        </pc:spChg>
        <pc:spChg chg="add">
          <ac:chgData name="James Ryan" userId="ccee38a5-c703-48bc-8c7a-dac3bbe76599" providerId="ADAL" clId="{68580C16-D8CF-494F-8C4D-E8A84A4FBB18}" dt="2023-11-05T18:54:33.967" v="1649" actId="26606"/>
          <ac:spMkLst>
            <pc:docMk/>
            <pc:sldMk cId="3153650777" sldId="265"/>
            <ac:spMk id="10" creationId="{B091B163-7D61-4891-ABCF-5C13D9C418D0}"/>
          </ac:spMkLst>
        </pc:spChg>
        <pc:grpChg chg="add">
          <ac:chgData name="James Ryan" userId="ccee38a5-c703-48bc-8c7a-dac3bbe76599" providerId="ADAL" clId="{68580C16-D8CF-494F-8C4D-E8A84A4FBB18}" dt="2023-11-05T18:54:33.967" v="1649" actId="26606"/>
          <ac:grpSpMkLst>
            <pc:docMk/>
            <pc:sldMk cId="3153650777" sldId="265"/>
            <ac:grpSpMk id="12" creationId="{0474DF76-993E-44DE-AFB0-C416182ACECF}"/>
          </ac:grpSpMkLst>
        </pc:grpChg>
        <pc:cxnChg chg="add">
          <ac:chgData name="James Ryan" userId="ccee38a5-c703-48bc-8c7a-dac3bbe76599" providerId="ADAL" clId="{68580C16-D8CF-494F-8C4D-E8A84A4FBB18}" dt="2023-11-05T18:54:33.967" v="1649" actId="26606"/>
          <ac:cxnSpMkLst>
            <pc:docMk/>
            <pc:sldMk cId="3153650777" sldId="265"/>
            <ac:cxnSpMk id="17" creationId="{C49DA8F6-BCC1-4447-B54C-57856834B94B}"/>
          </ac:cxnSpMkLst>
        </pc:cxnChg>
      </pc:sldChg>
      <pc:sldChg chg="addSp delSp modSp new mod">
        <pc:chgData name="James Ryan" userId="ccee38a5-c703-48bc-8c7a-dac3bbe76599" providerId="ADAL" clId="{68580C16-D8CF-494F-8C4D-E8A84A4FBB18}" dt="2023-11-05T19:54:16.801" v="2116" actId="313"/>
        <pc:sldMkLst>
          <pc:docMk/>
          <pc:sldMk cId="1630755928" sldId="266"/>
        </pc:sldMkLst>
        <pc:spChg chg="mod">
          <ac:chgData name="James Ryan" userId="ccee38a5-c703-48bc-8c7a-dac3bbe76599" providerId="ADAL" clId="{68580C16-D8CF-494F-8C4D-E8A84A4FBB18}" dt="2023-11-05T19:28:07.017" v="1764" actId="20577"/>
          <ac:spMkLst>
            <pc:docMk/>
            <pc:sldMk cId="1630755928" sldId="266"/>
            <ac:spMk id="2" creationId="{368F0326-93D8-0781-4D5F-5138147AEC9E}"/>
          </ac:spMkLst>
        </pc:spChg>
        <pc:spChg chg="add del mod">
          <ac:chgData name="James Ryan" userId="ccee38a5-c703-48bc-8c7a-dac3bbe76599" providerId="ADAL" clId="{68580C16-D8CF-494F-8C4D-E8A84A4FBB18}" dt="2023-11-05T19:37:39.258" v="1821" actId="931"/>
          <ac:spMkLst>
            <pc:docMk/>
            <pc:sldMk cId="1630755928" sldId="266"/>
            <ac:spMk id="3" creationId="{9D562DED-0AC1-47B0-5DA3-5BA35414033C}"/>
          </ac:spMkLst>
        </pc:spChg>
        <pc:spChg chg="add mod">
          <ac:chgData name="James Ryan" userId="ccee38a5-c703-48bc-8c7a-dac3bbe76599" providerId="ADAL" clId="{68580C16-D8CF-494F-8C4D-E8A84A4FBB18}" dt="2023-11-05T19:42:01.139" v="1880" actId="14100"/>
          <ac:spMkLst>
            <pc:docMk/>
            <pc:sldMk cId="1630755928" sldId="266"/>
            <ac:spMk id="14" creationId="{CF26B4C8-56E7-9F30-E6D2-CD229483536C}"/>
          </ac:spMkLst>
        </pc:spChg>
        <pc:spChg chg="add mod">
          <ac:chgData name="James Ryan" userId="ccee38a5-c703-48bc-8c7a-dac3bbe76599" providerId="ADAL" clId="{68580C16-D8CF-494F-8C4D-E8A84A4FBB18}" dt="2023-11-05T19:47:46.579" v="1962" actId="313"/>
          <ac:spMkLst>
            <pc:docMk/>
            <pc:sldMk cId="1630755928" sldId="266"/>
            <ac:spMk id="15" creationId="{1668A0BF-70EC-E8CC-D6F4-C0745050C54C}"/>
          </ac:spMkLst>
        </pc:spChg>
        <pc:spChg chg="add mod">
          <ac:chgData name="James Ryan" userId="ccee38a5-c703-48bc-8c7a-dac3bbe76599" providerId="ADAL" clId="{68580C16-D8CF-494F-8C4D-E8A84A4FBB18}" dt="2023-11-05T19:38:56.571" v="1842" actId="1076"/>
          <ac:spMkLst>
            <pc:docMk/>
            <pc:sldMk cId="1630755928" sldId="266"/>
            <ac:spMk id="20" creationId="{2DFDAB94-7EFB-AA70-119C-2C04206F2DE4}"/>
          </ac:spMkLst>
        </pc:spChg>
        <pc:spChg chg="add mod">
          <ac:chgData name="James Ryan" userId="ccee38a5-c703-48bc-8c7a-dac3bbe76599" providerId="ADAL" clId="{68580C16-D8CF-494F-8C4D-E8A84A4FBB18}" dt="2023-11-05T19:43:10.056" v="1910" actId="255"/>
          <ac:spMkLst>
            <pc:docMk/>
            <pc:sldMk cId="1630755928" sldId="266"/>
            <ac:spMk id="36" creationId="{3A5806C0-E49E-F4F3-1EB7-637D4C1C3AB3}"/>
          </ac:spMkLst>
        </pc:spChg>
        <pc:spChg chg="add mod">
          <ac:chgData name="James Ryan" userId="ccee38a5-c703-48bc-8c7a-dac3bbe76599" providerId="ADAL" clId="{68580C16-D8CF-494F-8C4D-E8A84A4FBB18}" dt="2023-11-05T19:54:16.801" v="2116" actId="313"/>
          <ac:spMkLst>
            <pc:docMk/>
            <pc:sldMk cId="1630755928" sldId="266"/>
            <ac:spMk id="37" creationId="{1D47368A-E114-F703-D458-5B8A886AE317}"/>
          </ac:spMkLst>
        </pc:spChg>
        <pc:spChg chg="add mod">
          <ac:chgData name="James Ryan" userId="ccee38a5-c703-48bc-8c7a-dac3bbe76599" providerId="ADAL" clId="{68580C16-D8CF-494F-8C4D-E8A84A4FBB18}" dt="2023-11-05T19:45:10.307" v="1935" actId="255"/>
          <ac:spMkLst>
            <pc:docMk/>
            <pc:sldMk cId="1630755928" sldId="266"/>
            <ac:spMk id="38" creationId="{59C284DD-18CC-5B44-E5BF-4FD17B60F0F0}"/>
          </ac:spMkLst>
        </pc:spChg>
        <pc:spChg chg="add mod">
          <ac:chgData name="James Ryan" userId="ccee38a5-c703-48bc-8c7a-dac3bbe76599" providerId="ADAL" clId="{68580C16-D8CF-494F-8C4D-E8A84A4FBB18}" dt="2023-11-05T19:52:47.315" v="2110" actId="14100"/>
          <ac:spMkLst>
            <pc:docMk/>
            <pc:sldMk cId="1630755928" sldId="266"/>
            <ac:spMk id="39" creationId="{7E233737-0EE3-9577-C2F7-FBEDBF077B1F}"/>
          </ac:spMkLst>
        </pc:spChg>
        <pc:spChg chg="add del mod">
          <ac:chgData name="James Ryan" userId="ccee38a5-c703-48bc-8c7a-dac3bbe76599" providerId="ADAL" clId="{68580C16-D8CF-494F-8C4D-E8A84A4FBB18}" dt="2023-11-05T19:46:27.706" v="1949" actId="478"/>
          <ac:spMkLst>
            <pc:docMk/>
            <pc:sldMk cId="1630755928" sldId="266"/>
            <ac:spMk id="40" creationId="{12046EDD-95B9-82C4-0E8D-20DD2EC21C33}"/>
          </ac:spMkLst>
        </pc:spChg>
        <pc:spChg chg="add mod">
          <ac:chgData name="James Ryan" userId="ccee38a5-c703-48bc-8c7a-dac3bbe76599" providerId="ADAL" clId="{68580C16-D8CF-494F-8C4D-E8A84A4FBB18}" dt="2023-11-05T19:46:59.096" v="1954" actId="1076"/>
          <ac:spMkLst>
            <pc:docMk/>
            <pc:sldMk cId="1630755928" sldId="266"/>
            <ac:spMk id="41" creationId="{BAE3BBA3-D0F8-53CE-E5A3-02F90DF9E5D8}"/>
          </ac:spMkLst>
        </pc:spChg>
        <pc:spChg chg="add mod">
          <ac:chgData name="James Ryan" userId="ccee38a5-c703-48bc-8c7a-dac3bbe76599" providerId="ADAL" clId="{68580C16-D8CF-494F-8C4D-E8A84A4FBB18}" dt="2023-11-05T19:47:02.704" v="1955" actId="1076"/>
          <ac:spMkLst>
            <pc:docMk/>
            <pc:sldMk cId="1630755928" sldId="266"/>
            <ac:spMk id="42" creationId="{B07996A1-5790-8495-7546-51DBCF8A767E}"/>
          </ac:spMkLst>
        </pc:spChg>
        <pc:spChg chg="add mod">
          <ac:chgData name="James Ryan" userId="ccee38a5-c703-48bc-8c7a-dac3bbe76599" providerId="ADAL" clId="{68580C16-D8CF-494F-8C4D-E8A84A4FBB18}" dt="2023-11-05T19:47:19.755" v="1957" actId="1076"/>
          <ac:spMkLst>
            <pc:docMk/>
            <pc:sldMk cId="1630755928" sldId="266"/>
            <ac:spMk id="43" creationId="{4152D35E-1552-7BD0-8F09-A16E40D75CA9}"/>
          </ac:spMkLst>
        </pc:spChg>
        <pc:spChg chg="add mod">
          <ac:chgData name="James Ryan" userId="ccee38a5-c703-48bc-8c7a-dac3bbe76599" providerId="ADAL" clId="{68580C16-D8CF-494F-8C4D-E8A84A4FBB18}" dt="2023-11-05T19:52:03.373" v="2105" actId="255"/>
          <ac:spMkLst>
            <pc:docMk/>
            <pc:sldMk cId="1630755928" sldId="266"/>
            <ac:spMk id="44" creationId="{7FC66C76-C8F2-F0DC-B88E-4EC26CC8D9F2}"/>
          </ac:spMkLst>
        </pc:spChg>
        <pc:spChg chg="add del mod">
          <ac:chgData name="James Ryan" userId="ccee38a5-c703-48bc-8c7a-dac3bbe76599" providerId="ADAL" clId="{68580C16-D8CF-494F-8C4D-E8A84A4FBB18}" dt="2023-11-05T19:50:16.953" v="2087" actId="478"/>
          <ac:spMkLst>
            <pc:docMk/>
            <pc:sldMk cId="1630755928" sldId="266"/>
            <ac:spMk id="45" creationId="{F6929D51-6A6E-E9A5-D5E8-0F71FD4ECB75}"/>
          </ac:spMkLst>
        </pc:spChg>
        <pc:spChg chg="add mod">
          <ac:chgData name="James Ryan" userId="ccee38a5-c703-48bc-8c7a-dac3bbe76599" providerId="ADAL" clId="{68580C16-D8CF-494F-8C4D-E8A84A4FBB18}" dt="2023-11-05T19:52:21.876" v="2108" actId="255"/>
          <ac:spMkLst>
            <pc:docMk/>
            <pc:sldMk cId="1630755928" sldId="266"/>
            <ac:spMk id="46" creationId="{9B87317C-0397-2770-35DC-BE4E2EA372FE}"/>
          </ac:spMkLst>
        </pc:spChg>
        <pc:spChg chg="add del mod">
          <ac:chgData name="James Ryan" userId="ccee38a5-c703-48bc-8c7a-dac3bbe76599" providerId="ADAL" clId="{68580C16-D8CF-494F-8C4D-E8A84A4FBB18}" dt="2023-11-05T19:51:48.619" v="2104" actId="478"/>
          <ac:spMkLst>
            <pc:docMk/>
            <pc:sldMk cId="1630755928" sldId="266"/>
            <ac:spMk id="47" creationId="{7FBB1C82-4CAD-359F-F7E1-00435E86FF39}"/>
          </ac:spMkLst>
        </pc:spChg>
        <pc:spChg chg="add mod">
          <ac:chgData name="James Ryan" userId="ccee38a5-c703-48bc-8c7a-dac3bbe76599" providerId="ADAL" clId="{68580C16-D8CF-494F-8C4D-E8A84A4FBB18}" dt="2023-11-05T19:52:09.931" v="2107" actId="255"/>
          <ac:spMkLst>
            <pc:docMk/>
            <pc:sldMk cId="1630755928" sldId="266"/>
            <ac:spMk id="48" creationId="{C2619C19-31A6-FF3F-5F94-2070A9420B02}"/>
          </ac:spMkLst>
        </pc:spChg>
        <pc:spChg chg="add mod">
          <ac:chgData name="James Ryan" userId="ccee38a5-c703-48bc-8c7a-dac3bbe76599" providerId="ADAL" clId="{68580C16-D8CF-494F-8C4D-E8A84A4FBB18}" dt="2023-11-05T19:54:10.437" v="2115" actId="20577"/>
          <ac:spMkLst>
            <pc:docMk/>
            <pc:sldMk cId="1630755928" sldId="266"/>
            <ac:spMk id="49" creationId="{801B0D08-5E38-E023-498D-93E3089CFB61}"/>
          </ac:spMkLst>
        </pc:spChg>
        <pc:spChg chg="add mod">
          <ac:chgData name="James Ryan" userId="ccee38a5-c703-48bc-8c7a-dac3bbe76599" providerId="ADAL" clId="{68580C16-D8CF-494F-8C4D-E8A84A4FBB18}" dt="2023-11-05T19:47:27.683" v="1959" actId="1076"/>
          <ac:spMkLst>
            <pc:docMk/>
            <pc:sldMk cId="1630755928" sldId="266"/>
            <ac:spMk id="50" creationId="{23AD0C8A-7597-3422-09AB-93733D04F5D5}"/>
          </ac:spMkLst>
        </pc:spChg>
        <pc:spChg chg="add mod">
          <ac:chgData name="James Ryan" userId="ccee38a5-c703-48bc-8c7a-dac3bbe76599" providerId="ADAL" clId="{68580C16-D8CF-494F-8C4D-E8A84A4FBB18}" dt="2023-11-05T19:53:11.780" v="2111" actId="255"/>
          <ac:spMkLst>
            <pc:docMk/>
            <pc:sldMk cId="1630755928" sldId="266"/>
            <ac:spMk id="51" creationId="{BD70A6C1-B775-65FA-0AE2-86340A7F3ADD}"/>
          </ac:spMkLst>
        </pc:spChg>
        <pc:spChg chg="add mod">
          <ac:chgData name="James Ryan" userId="ccee38a5-c703-48bc-8c7a-dac3bbe76599" providerId="ADAL" clId="{68580C16-D8CF-494F-8C4D-E8A84A4FBB18}" dt="2023-11-05T19:53:29.954" v="2113" actId="255"/>
          <ac:spMkLst>
            <pc:docMk/>
            <pc:sldMk cId="1630755928" sldId="266"/>
            <ac:spMk id="52" creationId="{1DBBFCDA-6A86-DCEC-B743-7A80460309BF}"/>
          </ac:spMkLst>
        </pc:spChg>
        <pc:spChg chg="add mod">
          <ac:chgData name="James Ryan" userId="ccee38a5-c703-48bc-8c7a-dac3bbe76599" providerId="ADAL" clId="{68580C16-D8CF-494F-8C4D-E8A84A4FBB18}" dt="2023-11-05T19:53:37.715" v="2114" actId="255"/>
          <ac:spMkLst>
            <pc:docMk/>
            <pc:sldMk cId="1630755928" sldId="266"/>
            <ac:spMk id="53" creationId="{14343963-46DB-0297-67B8-03C683539409}"/>
          </ac:spMkLst>
        </pc:spChg>
        <pc:graphicFrameChg chg="add del mod">
          <ac:chgData name="James Ryan" userId="ccee38a5-c703-48bc-8c7a-dac3bbe76599" providerId="ADAL" clId="{68580C16-D8CF-494F-8C4D-E8A84A4FBB18}" dt="2023-11-05T19:28:06.513" v="1763" actId="1957"/>
          <ac:graphicFrameMkLst>
            <pc:docMk/>
            <pc:sldMk cId="1630755928" sldId="266"/>
            <ac:graphicFrameMk id="7" creationId="{13168143-D80B-3C35-A528-870787E3EDFB}"/>
          </ac:graphicFrameMkLst>
        </pc:graphicFrameChg>
        <pc:picChg chg="add mod">
          <ac:chgData name="James Ryan" userId="ccee38a5-c703-48bc-8c7a-dac3bbe76599" providerId="ADAL" clId="{68580C16-D8CF-494F-8C4D-E8A84A4FBB18}" dt="2023-11-05T19:37:56.699" v="1823" actId="1076"/>
          <ac:picMkLst>
            <pc:docMk/>
            <pc:sldMk cId="1630755928" sldId="266"/>
            <ac:picMk id="22" creationId="{ECF2F468-9970-A5D7-4CB8-7466D54468B4}"/>
          </ac:picMkLst>
        </pc:picChg>
        <pc:picChg chg="add mod">
          <ac:chgData name="James Ryan" userId="ccee38a5-c703-48bc-8c7a-dac3bbe76599" providerId="ADAL" clId="{68580C16-D8CF-494F-8C4D-E8A84A4FBB18}" dt="2023-11-05T19:38:06.265" v="1825" actId="1076"/>
          <ac:picMkLst>
            <pc:docMk/>
            <pc:sldMk cId="1630755928" sldId="266"/>
            <ac:picMk id="23" creationId="{D24A220F-1453-C626-C30E-A0284E1F38AC}"/>
          </ac:picMkLst>
        </pc:picChg>
        <pc:picChg chg="add mod">
          <ac:chgData name="James Ryan" userId="ccee38a5-c703-48bc-8c7a-dac3bbe76599" providerId="ADAL" clId="{68580C16-D8CF-494F-8C4D-E8A84A4FBB18}" dt="2023-11-05T19:44:37.548" v="1925" actId="14100"/>
          <ac:picMkLst>
            <pc:docMk/>
            <pc:sldMk cId="1630755928" sldId="266"/>
            <ac:picMk id="24" creationId="{75DFC70E-A234-4C87-B805-96FBB6EAD0AB}"/>
          </ac:picMkLst>
        </pc:picChg>
        <pc:picChg chg="add mod">
          <ac:chgData name="James Ryan" userId="ccee38a5-c703-48bc-8c7a-dac3bbe76599" providerId="ADAL" clId="{68580C16-D8CF-494F-8C4D-E8A84A4FBB18}" dt="2023-11-05T19:38:19.940" v="1829" actId="1076"/>
          <ac:picMkLst>
            <pc:docMk/>
            <pc:sldMk cId="1630755928" sldId="266"/>
            <ac:picMk id="25" creationId="{5171750B-CED4-8AF6-E0DA-D95E03808FEB}"/>
          </ac:picMkLst>
        </pc:picChg>
        <pc:picChg chg="add del mod">
          <ac:chgData name="James Ryan" userId="ccee38a5-c703-48bc-8c7a-dac3bbe76599" providerId="ADAL" clId="{68580C16-D8CF-494F-8C4D-E8A84A4FBB18}" dt="2023-11-05T19:46:26.637" v="1948" actId="478"/>
          <ac:picMkLst>
            <pc:docMk/>
            <pc:sldMk cId="1630755928" sldId="266"/>
            <ac:picMk id="26" creationId="{E15D30E1-3078-B5B9-1FDC-6DF922E734AE}"/>
          </ac:picMkLst>
        </pc:picChg>
        <pc:picChg chg="add mod">
          <ac:chgData name="James Ryan" userId="ccee38a5-c703-48bc-8c7a-dac3bbe76599" providerId="ADAL" clId="{68580C16-D8CF-494F-8C4D-E8A84A4FBB18}" dt="2023-11-05T19:46:46.120" v="1952" actId="1076"/>
          <ac:picMkLst>
            <pc:docMk/>
            <pc:sldMk cId="1630755928" sldId="266"/>
            <ac:picMk id="27" creationId="{9F18B7AB-799E-BA33-AD80-97903DCDF18E}"/>
          </ac:picMkLst>
        </pc:picChg>
        <pc:picChg chg="add mod">
          <ac:chgData name="James Ryan" userId="ccee38a5-c703-48bc-8c7a-dac3bbe76599" providerId="ADAL" clId="{68580C16-D8CF-494F-8C4D-E8A84A4FBB18}" dt="2023-11-05T19:46:51.696" v="1953" actId="1076"/>
          <ac:picMkLst>
            <pc:docMk/>
            <pc:sldMk cId="1630755928" sldId="266"/>
            <ac:picMk id="28" creationId="{831A5FBE-0301-5C33-76EA-7F14DD0BDB57}"/>
          </ac:picMkLst>
        </pc:picChg>
        <pc:picChg chg="add mod">
          <ac:chgData name="James Ryan" userId="ccee38a5-c703-48bc-8c7a-dac3bbe76599" providerId="ADAL" clId="{68580C16-D8CF-494F-8C4D-E8A84A4FBB18}" dt="2023-11-05T19:47:08.851" v="1956" actId="1076"/>
          <ac:picMkLst>
            <pc:docMk/>
            <pc:sldMk cId="1630755928" sldId="266"/>
            <ac:picMk id="29" creationId="{8C3088D1-6D7B-3BB1-1E09-8F40CA8888C0}"/>
          </ac:picMkLst>
        </pc:picChg>
        <pc:picChg chg="add mod">
          <ac:chgData name="James Ryan" userId="ccee38a5-c703-48bc-8c7a-dac3bbe76599" providerId="ADAL" clId="{68580C16-D8CF-494F-8C4D-E8A84A4FBB18}" dt="2023-11-05T19:47:23.102" v="1958" actId="1076"/>
          <ac:picMkLst>
            <pc:docMk/>
            <pc:sldMk cId="1630755928" sldId="266"/>
            <ac:picMk id="30" creationId="{E37CD315-6F01-7CD6-80ED-A9E164A064C1}"/>
          </ac:picMkLst>
        </pc:picChg>
        <pc:picChg chg="add mod">
          <ac:chgData name="James Ryan" userId="ccee38a5-c703-48bc-8c7a-dac3bbe76599" providerId="ADAL" clId="{68580C16-D8CF-494F-8C4D-E8A84A4FBB18}" dt="2023-11-05T19:38:51.127" v="1841" actId="1076"/>
          <ac:picMkLst>
            <pc:docMk/>
            <pc:sldMk cId="1630755928" sldId="266"/>
            <ac:picMk id="31" creationId="{43C82804-5779-4BD0-6B70-76FD8CD9DA8E}"/>
          </ac:picMkLst>
        </pc:picChg>
        <pc:picChg chg="add del mod">
          <ac:chgData name="James Ryan" userId="ccee38a5-c703-48bc-8c7a-dac3bbe76599" providerId="ADAL" clId="{68580C16-D8CF-494F-8C4D-E8A84A4FBB18}" dt="2023-11-05T19:50:15.831" v="2086" actId="478"/>
          <ac:picMkLst>
            <pc:docMk/>
            <pc:sldMk cId="1630755928" sldId="266"/>
            <ac:picMk id="32" creationId="{1F8B3D47-EDC8-22FE-4927-10A11E4441E4}"/>
          </ac:picMkLst>
        </pc:picChg>
        <pc:picChg chg="add mod">
          <ac:chgData name="James Ryan" userId="ccee38a5-c703-48bc-8c7a-dac3bbe76599" providerId="ADAL" clId="{68580C16-D8CF-494F-8C4D-E8A84A4FBB18}" dt="2023-11-05T19:48:08.518" v="1965" actId="1076"/>
          <ac:picMkLst>
            <pc:docMk/>
            <pc:sldMk cId="1630755928" sldId="266"/>
            <ac:picMk id="33" creationId="{1133831C-8379-2117-B356-CF30288065EE}"/>
          </ac:picMkLst>
        </pc:picChg>
        <pc:picChg chg="add mod">
          <ac:chgData name="James Ryan" userId="ccee38a5-c703-48bc-8c7a-dac3bbe76599" providerId="ADAL" clId="{68580C16-D8CF-494F-8C4D-E8A84A4FBB18}" dt="2023-11-05T19:39:12.299" v="1848" actId="1076"/>
          <ac:picMkLst>
            <pc:docMk/>
            <pc:sldMk cId="1630755928" sldId="266"/>
            <ac:picMk id="34" creationId="{1D325A03-359F-5DAA-95CE-F81F544E004A}"/>
          </ac:picMkLst>
        </pc:picChg>
        <pc:picChg chg="add del mod">
          <ac:chgData name="James Ryan" userId="ccee38a5-c703-48bc-8c7a-dac3bbe76599" providerId="ADAL" clId="{68580C16-D8CF-494F-8C4D-E8A84A4FBB18}" dt="2023-11-05T19:51:47.526" v="2103" actId="478"/>
          <ac:picMkLst>
            <pc:docMk/>
            <pc:sldMk cId="1630755928" sldId="266"/>
            <ac:picMk id="35" creationId="{4D703576-9D00-6472-D0C1-82108C93811C}"/>
          </ac:picMkLst>
        </pc:picChg>
        <pc:cxnChg chg="add del">
          <ac:chgData name="James Ryan" userId="ccee38a5-c703-48bc-8c7a-dac3bbe76599" providerId="ADAL" clId="{68580C16-D8CF-494F-8C4D-E8A84A4FBB18}" dt="2023-11-05T19:31:21.514" v="1768" actId="11529"/>
          <ac:cxnSpMkLst>
            <pc:docMk/>
            <pc:sldMk cId="1630755928" sldId="266"/>
            <ac:cxnSpMk id="11" creationId="{E49E0B83-0BE2-973C-1DC2-4002F301B968}"/>
          </ac:cxnSpMkLst>
        </pc:cxnChg>
        <pc:cxnChg chg="add del">
          <ac:chgData name="James Ryan" userId="ccee38a5-c703-48bc-8c7a-dac3bbe76599" providerId="ADAL" clId="{68580C16-D8CF-494F-8C4D-E8A84A4FBB18}" dt="2023-11-05T19:31:21.007" v="1767" actId="11529"/>
          <ac:cxnSpMkLst>
            <pc:docMk/>
            <pc:sldMk cId="1630755928" sldId="266"/>
            <ac:cxnSpMk id="13" creationId="{CAE206A7-D3D1-5718-E682-F84074740F04}"/>
          </ac:cxnSpMkLst>
        </pc:cxnChg>
        <pc:cxnChg chg="add">
          <ac:chgData name="James Ryan" userId="ccee38a5-c703-48bc-8c7a-dac3bbe76599" providerId="ADAL" clId="{68580C16-D8CF-494F-8C4D-E8A84A4FBB18}" dt="2023-11-05T19:35:21.086" v="1803" actId="11529"/>
          <ac:cxnSpMkLst>
            <pc:docMk/>
            <pc:sldMk cId="1630755928" sldId="266"/>
            <ac:cxnSpMk id="17" creationId="{59155D9A-BEA6-05D0-CE8C-CEAE8C9F944D}"/>
          </ac:cxnSpMkLst>
        </pc:cxnChg>
        <pc:cxnChg chg="add">
          <ac:chgData name="James Ryan" userId="ccee38a5-c703-48bc-8c7a-dac3bbe76599" providerId="ADAL" clId="{68580C16-D8CF-494F-8C4D-E8A84A4FBB18}" dt="2023-11-05T19:35:36.783" v="1804" actId="11529"/>
          <ac:cxnSpMkLst>
            <pc:docMk/>
            <pc:sldMk cId="1630755928" sldId="266"/>
            <ac:cxnSpMk id="19" creationId="{21054F1B-D2B0-CE2B-4F91-DB117A9EA307}"/>
          </ac:cxnSpMkLst>
        </pc:cxnChg>
      </pc:sldChg>
      <pc:sldChg chg="addSp delSp modSp new mod">
        <pc:chgData name="James Ryan" userId="ccee38a5-c703-48bc-8c7a-dac3bbe76599" providerId="ADAL" clId="{68580C16-D8CF-494F-8C4D-E8A84A4FBB18}" dt="2023-11-06T10:46:11.768" v="2289" actId="14100"/>
        <pc:sldMkLst>
          <pc:docMk/>
          <pc:sldMk cId="1840530102" sldId="267"/>
        </pc:sldMkLst>
        <pc:spChg chg="mod">
          <ac:chgData name="James Ryan" userId="ccee38a5-c703-48bc-8c7a-dac3bbe76599" providerId="ADAL" clId="{68580C16-D8CF-494F-8C4D-E8A84A4FBB18}" dt="2023-11-05T19:57:38.657" v="2183" actId="313"/>
          <ac:spMkLst>
            <pc:docMk/>
            <pc:sldMk cId="1840530102" sldId="267"/>
            <ac:spMk id="2" creationId="{FB1DB262-0903-B0A4-9F7F-3333C29682BA}"/>
          </ac:spMkLst>
        </pc:spChg>
        <pc:spChg chg="del">
          <ac:chgData name="James Ryan" userId="ccee38a5-c703-48bc-8c7a-dac3bbe76599" providerId="ADAL" clId="{68580C16-D8CF-494F-8C4D-E8A84A4FBB18}" dt="2023-11-05T21:07:16.525" v="2184"/>
          <ac:spMkLst>
            <pc:docMk/>
            <pc:sldMk cId="1840530102" sldId="267"/>
            <ac:spMk id="3" creationId="{672F8395-0FBB-3A26-8FE3-AE5D6B729CA9}"/>
          </ac:spMkLst>
        </pc:spChg>
        <pc:spChg chg="add del mod">
          <ac:chgData name="James Ryan" userId="ccee38a5-c703-48bc-8c7a-dac3bbe76599" providerId="ADAL" clId="{68580C16-D8CF-494F-8C4D-E8A84A4FBB18}" dt="2023-11-06T10:25:47.838" v="2269" actId="478"/>
          <ac:spMkLst>
            <pc:docMk/>
            <pc:sldMk cId="1840530102" sldId="267"/>
            <ac:spMk id="5" creationId="{9758E718-527C-7F3F-3F2A-CFE9AD9FC10A}"/>
          </ac:spMkLst>
        </pc:spChg>
        <pc:spChg chg="add del mod">
          <ac:chgData name="James Ryan" userId="ccee38a5-c703-48bc-8c7a-dac3bbe76599" providerId="ADAL" clId="{68580C16-D8CF-494F-8C4D-E8A84A4FBB18}" dt="2023-11-06T10:42:45.694" v="2285"/>
          <ac:spMkLst>
            <pc:docMk/>
            <pc:sldMk cId="1840530102" sldId="267"/>
            <ac:spMk id="8" creationId="{F529160F-0DC3-3B0B-1127-0A004D8446B4}"/>
          </ac:spMkLst>
        </pc:spChg>
        <pc:graphicFrameChg chg="add del mod">
          <ac:chgData name="James Ryan" userId="ccee38a5-c703-48bc-8c7a-dac3bbe76599" providerId="ADAL" clId="{68580C16-D8CF-494F-8C4D-E8A84A4FBB18}" dt="2023-11-06T10:41:55.132" v="2284" actId="478"/>
          <ac:graphicFrameMkLst>
            <pc:docMk/>
            <pc:sldMk cId="1840530102" sldId="267"/>
            <ac:graphicFrameMk id="4" creationId="{6D96F225-D8A4-898B-3409-6A7D90495252}"/>
          </ac:graphicFrameMkLst>
        </pc:graphicFrameChg>
        <pc:graphicFrameChg chg="add del mod">
          <ac:chgData name="James Ryan" userId="ccee38a5-c703-48bc-8c7a-dac3bbe76599" providerId="ADAL" clId="{68580C16-D8CF-494F-8C4D-E8A84A4FBB18}" dt="2023-11-06T10:25:47.361" v="2268"/>
          <ac:graphicFrameMkLst>
            <pc:docMk/>
            <pc:sldMk cId="1840530102" sldId="267"/>
            <ac:graphicFrameMk id="6" creationId="{0A05F547-C860-1C51-831E-ABE4A94D11CA}"/>
          </ac:graphicFrameMkLst>
        </pc:graphicFrameChg>
        <pc:graphicFrameChg chg="add mod">
          <ac:chgData name="James Ryan" userId="ccee38a5-c703-48bc-8c7a-dac3bbe76599" providerId="ADAL" clId="{68580C16-D8CF-494F-8C4D-E8A84A4FBB18}" dt="2023-11-06T10:46:11.768" v="2289" actId="14100"/>
          <ac:graphicFrameMkLst>
            <pc:docMk/>
            <pc:sldMk cId="1840530102" sldId="267"/>
            <ac:graphicFrameMk id="9" creationId="{F461BBC2-1541-A5A6-8F9A-D3952E0962B5}"/>
          </ac:graphicFrameMkLst>
        </pc:graphicFrame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1D0C5C-9721-4C94-B8C2-753C21033824}" type="doc">
      <dgm:prSet loTypeId="urn:microsoft.com/office/officeart/2016/7/layout/VerticalSolidActionList" loCatId="List" qsTypeId="urn:microsoft.com/office/officeart/2005/8/quickstyle/simple4" qsCatId="simple" csTypeId="urn:microsoft.com/office/officeart/2005/8/colors/colorful2" csCatId="colorful"/>
      <dgm:spPr/>
      <dgm:t>
        <a:bodyPr/>
        <a:lstStyle/>
        <a:p>
          <a:endParaRPr lang="en-US"/>
        </a:p>
      </dgm:t>
    </dgm:pt>
    <dgm:pt modelId="{61814243-3BF1-42D5-A7E8-725963C04A04}">
      <dgm:prSet/>
      <dgm:spPr/>
      <dgm:t>
        <a:bodyPr/>
        <a:lstStyle/>
        <a:p>
          <a:r>
            <a:rPr lang="en-GB"/>
            <a:t>1. Stakeholder Identification:</a:t>
          </a:r>
          <a:endParaRPr lang="en-US"/>
        </a:p>
      </dgm:t>
    </dgm:pt>
    <dgm:pt modelId="{774CBD3D-545D-44C8-8AD5-1CD9616CA1D6}" type="parTrans" cxnId="{861EC7AA-80A6-4171-B641-475843AD4487}">
      <dgm:prSet/>
      <dgm:spPr/>
      <dgm:t>
        <a:bodyPr/>
        <a:lstStyle/>
        <a:p>
          <a:endParaRPr lang="en-US"/>
        </a:p>
      </dgm:t>
    </dgm:pt>
    <dgm:pt modelId="{B8A579AE-5B4F-4F14-9B28-ACBF2D1D82A3}" type="sibTrans" cxnId="{861EC7AA-80A6-4171-B641-475843AD4487}">
      <dgm:prSet/>
      <dgm:spPr/>
      <dgm:t>
        <a:bodyPr/>
        <a:lstStyle/>
        <a:p>
          <a:endParaRPr lang="en-US"/>
        </a:p>
      </dgm:t>
    </dgm:pt>
    <dgm:pt modelId="{B79CB67E-5910-4C0C-AFB6-9818F723C065}">
      <dgm:prSet/>
      <dgm:spPr/>
      <dgm:t>
        <a:bodyPr/>
        <a:lstStyle/>
        <a:p>
          <a:r>
            <a:rPr lang="en-GB"/>
            <a:t>Identify all potential stakeholders, both internal and external. This includes clients, end users, project team members, management, regulatory bodies, vendors, and others.</a:t>
          </a:r>
          <a:endParaRPr lang="en-US"/>
        </a:p>
      </dgm:t>
    </dgm:pt>
    <dgm:pt modelId="{E6460634-B861-47EA-8272-FF40B0E99BC6}" type="parTrans" cxnId="{EB69ADC2-1948-4743-8493-EE37C1A9E3D7}">
      <dgm:prSet/>
      <dgm:spPr/>
      <dgm:t>
        <a:bodyPr/>
        <a:lstStyle/>
        <a:p>
          <a:endParaRPr lang="en-US"/>
        </a:p>
      </dgm:t>
    </dgm:pt>
    <dgm:pt modelId="{76277A1F-2FF4-4BCB-AE01-0F8DA88102E1}" type="sibTrans" cxnId="{EB69ADC2-1948-4743-8493-EE37C1A9E3D7}">
      <dgm:prSet/>
      <dgm:spPr/>
      <dgm:t>
        <a:bodyPr/>
        <a:lstStyle/>
        <a:p>
          <a:endParaRPr lang="en-US"/>
        </a:p>
      </dgm:t>
    </dgm:pt>
    <dgm:pt modelId="{3E703CAD-0312-49FF-BE65-6A5AA5B78E92}">
      <dgm:prSet/>
      <dgm:spPr/>
      <dgm:t>
        <a:bodyPr/>
        <a:lstStyle/>
        <a:p>
          <a:r>
            <a:rPr lang="en-GB"/>
            <a:t>2. Stakeholder Analysis:</a:t>
          </a:r>
          <a:endParaRPr lang="en-US"/>
        </a:p>
      </dgm:t>
    </dgm:pt>
    <dgm:pt modelId="{B06B8DA3-32F9-48AC-B06B-19561210AD3E}" type="parTrans" cxnId="{D3A8B758-45C1-4000-AADB-28C7A30E5226}">
      <dgm:prSet/>
      <dgm:spPr/>
      <dgm:t>
        <a:bodyPr/>
        <a:lstStyle/>
        <a:p>
          <a:endParaRPr lang="en-US"/>
        </a:p>
      </dgm:t>
    </dgm:pt>
    <dgm:pt modelId="{9E073F31-9FC6-4F42-BBF0-B7DDA33EC575}" type="sibTrans" cxnId="{D3A8B758-45C1-4000-AADB-28C7A30E5226}">
      <dgm:prSet/>
      <dgm:spPr/>
      <dgm:t>
        <a:bodyPr/>
        <a:lstStyle/>
        <a:p>
          <a:endParaRPr lang="en-US"/>
        </a:p>
      </dgm:t>
    </dgm:pt>
    <dgm:pt modelId="{0481669D-F71A-474E-ABB3-879CB1885C0B}">
      <dgm:prSet/>
      <dgm:spPr/>
      <dgm:t>
        <a:bodyPr/>
        <a:lstStyle/>
        <a:p>
          <a:r>
            <a:rPr lang="en-GB"/>
            <a:t>For each stakeholder, assess their level of influence and interest in the project. Use a Power/Interest Grid or another appropriate analysis tool. Understand each stakeholder's needs, expectations, concerns, and communication preferences</a:t>
          </a:r>
          <a:endParaRPr lang="en-US"/>
        </a:p>
      </dgm:t>
    </dgm:pt>
    <dgm:pt modelId="{D51DF8EE-0A73-44F9-B5C0-641FFA688AA1}" type="parTrans" cxnId="{C02E202B-59C9-47E2-8AEF-506FD16FEDE9}">
      <dgm:prSet/>
      <dgm:spPr/>
      <dgm:t>
        <a:bodyPr/>
        <a:lstStyle/>
        <a:p>
          <a:endParaRPr lang="en-US"/>
        </a:p>
      </dgm:t>
    </dgm:pt>
    <dgm:pt modelId="{7AD11F46-585B-4492-B1A6-18B7317AD186}" type="sibTrans" cxnId="{C02E202B-59C9-47E2-8AEF-506FD16FEDE9}">
      <dgm:prSet/>
      <dgm:spPr/>
      <dgm:t>
        <a:bodyPr/>
        <a:lstStyle/>
        <a:p>
          <a:endParaRPr lang="en-US"/>
        </a:p>
      </dgm:t>
    </dgm:pt>
    <dgm:pt modelId="{0A88417D-81AD-4641-AD9D-CEFA5F2E7347}">
      <dgm:prSet/>
      <dgm:spPr/>
      <dgm:t>
        <a:bodyPr/>
        <a:lstStyle/>
        <a:p>
          <a:r>
            <a:rPr lang="en-GB"/>
            <a:t>3.Communication Plan:</a:t>
          </a:r>
          <a:endParaRPr lang="en-US"/>
        </a:p>
      </dgm:t>
    </dgm:pt>
    <dgm:pt modelId="{A39FC222-54BD-45F3-BBE0-42F6BAE800A6}" type="parTrans" cxnId="{91D22DA6-5DB8-4349-9DE2-3F4D94EDF7E2}">
      <dgm:prSet/>
      <dgm:spPr/>
      <dgm:t>
        <a:bodyPr/>
        <a:lstStyle/>
        <a:p>
          <a:endParaRPr lang="en-US"/>
        </a:p>
      </dgm:t>
    </dgm:pt>
    <dgm:pt modelId="{FE51C52E-4864-4679-9626-8FF0FE019460}" type="sibTrans" cxnId="{91D22DA6-5DB8-4349-9DE2-3F4D94EDF7E2}">
      <dgm:prSet/>
      <dgm:spPr/>
      <dgm:t>
        <a:bodyPr/>
        <a:lstStyle/>
        <a:p>
          <a:endParaRPr lang="en-US"/>
        </a:p>
      </dgm:t>
    </dgm:pt>
    <dgm:pt modelId="{D65C4B94-476B-4568-A86C-E688D971BD94}">
      <dgm:prSet/>
      <dgm:spPr/>
      <dgm:t>
        <a:bodyPr/>
        <a:lstStyle/>
        <a:p>
          <a:r>
            <a:rPr lang="en-GB"/>
            <a:t>Create a detailed communication plan that specifies what information will be communicated, when, and through which channels.</a:t>
          </a:r>
          <a:endParaRPr lang="en-US"/>
        </a:p>
      </dgm:t>
    </dgm:pt>
    <dgm:pt modelId="{0D8D3B3B-8F7F-4EC4-9F12-0149FA12D171}" type="parTrans" cxnId="{AA184CB8-8A9C-4A22-B50E-50CD8F1817B9}">
      <dgm:prSet/>
      <dgm:spPr/>
      <dgm:t>
        <a:bodyPr/>
        <a:lstStyle/>
        <a:p>
          <a:endParaRPr lang="en-US"/>
        </a:p>
      </dgm:t>
    </dgm:pt>
    <dgm:pt modelId="{38B96E80-DA1C-41AD-9F7C-82D514DF339B}" type="sibTrans" cxnId="{AA184CB8-8A9C-4A22-B50E-50CD8F1817B9}">
      <dgm:prSet/>
      <dgm:spPr/>
      <dgm:t>
        <a:bodyPr/>
        <a:lstStyle/>
        <a:p>
          <a:endParaRPr lang="en-US"/>
        </a:p>
      </dgm:t>
    </dgm:pt>
    <dgm:pt modelId="{60BA299C-C201-452E-B904-76ACCD9FE89D}">
      <dgm:prSet/>
      <dgm:spPr/>
      <dgm:t>
        <a:bodyPr/>
        <a:lstStyle/>
        <a:p>
          <a:r>
            <a:rPr lang="en-GB"/>
            <a:t>4. Risk Assessment:</a:t>
          </a:r>
          <a:endParaRPr lang="en-US"/>
        </a:p>
      </dgm:t>
    </dgm:pt>
    <dgm:pt modelId="{98EB037E-B146-4766-BDC5-B382516B3567}" type="parTrans" cxnId="{8B27E391-29D2-4DB3-A5AE-8BC8B686A58A}">
      <dgm:prSet/>
      <dgm:spPr/>
      <dgm:t>
        <a:bodyPr/>
        <a:lstStyle/>
        <a:p>
          <a:endParaRPr lang="en-US"/>
        </a:p>
      </dgm:t>
    </dgm:pt>
    <dgm:pt modelId="{9300D59D-FE64-4C02-8A64-FBB6613CDDFF}" type="sibTrans" cxnId="{8B27E391-29D2-4DB3-A5AE-8BC8B686A58A}">
      <dgm:prSet/>
      <dgm:spPr/>
      <dgm:t>
        <a:bodyPr/>
        <a:lstStyle/>
        <a:p>
          <a:endParaRPr lang="en-US"/>
        </a:p>
      </dgm:t>
    </dgm:pt>
    <dgm:pt modelId="{D696C073-E9B2-4147-A5AA-9B5499B4820D}">
      <dgm:prSet/>
      <dgm:spPr/>
      <dgm:t>
        <a:bodyPr/>
        <a:lstStyle/>
        <a:p>
          <a:r>
            <a:rPr lang="en-GB"/>
            <a:t>Identify potential risks associated with managing stakeholders and outline strategies to mitigate or manage these risks.</a:t>
          </a:r>
          <a:endParaRPr lang="en-US"/>
        </a:p>
      </dgm:t>
    </dgm:pt>
    <dgm:pt modelId="{AD5CD1F2-8AC5-4A0A-9C0D-1DF7DC2F7A30}" type="parTrans" cxnId="{9035ACB5-415C-4289-88E6-5CC83A1EE3B0}">
      <dgm:prSet/>
      <dgm:spPr/>
      <dgm:t>
        <a:bodyPr/>
        <a:lstStyle/>
        <a:p>
          <a:endParaRPr lang="en-US"/>
        </a:p>
      </dgm:t>
    </dgm:pt>
    <dgm:pt modelId="{CB1BF2C9-A1FE-4133-A740-2BB3A748AD98}" type="sibTrans" cxnId="{9035ACB5-415C-4289-88E6-5CC83A1EE3B0}">
      <dgm:prSet/>
      <dgm:spPr/>
      <dgm:t>
        <a:bodyPr/>
        <a:lstStyle/>
        <a:p>
          <a:endParaRPr lang="en-US"/>
        </a:p>
      </dgm:t>
    </dgm:pt>
    <dgm:pt modelId="{24915197-0896-476C-85C4-572B8BCCA57F}">
      <dgm:prSet/>
      <dgm:spPr/>
      <dgm:t>
        <a:bodyPr/>
        <a:lstStyle/>
        <a:p>
          <a:r>
            <a:rPr lang="en-GB"/>
            <a:t>5. Feedback Mechanisms:</a:t>
          </a:r>
          <a:endParaRPr lang="en-US"/>
        </a:p>
      </dgm:t>
    </dgm:pt>
    <dgm:pt modelId="{DD345FA4-9034-46C8-8A45-9E403F15C575}" type="parTrans" cxnId="{567388AF-B7A9-465F-BB30-0EF94B357ADE}">
      <dgm:prSet/>
      <dgm:spPr/>
      <dgm:t>
        <a:bodyPr/>
        <a:lstStyle/>
        <a:p>
          <a:endParaRPr lang="en-US"/>
        </a:p>
      </dgm:t>
    </dgm:pt>
    <dgm:pt modelId="{78DE2022-B3EA-4676-AFA1-AB3C83E0F3E7}" type="sibTrans" cxnId="{567388AF-B7A9-465F-BB30-0EF94B357ADE}">
      <dgm:prSet/>
      <dgm:spPr/>
      <dgm:t>
        <a:bodyPr/>
        <a:lstStyle/>
        <a:p>
          <a:endParaRPr lang="en-US"/>
        </a:p>
      </dgm:t>
    </dgm:pt>
    <dgm:pt modelId="{720763C4-3BBB-4DCC-9D38-1012A8998B52}">
      <dgm:prSet/>
      <dgm:spPr/>
      <dgm:t>
        <a:bodyPr/>
        <a:lstStyle/>
        <a:p>
          <a:r>
            <a:rPr lang="en-GB"/>
            <a:t>Implement mechanisms for gathering feedback from stakeholders. This can include surveys, feedback forms, or regular meetings.</a:t>
          </a:r>
          <a:endParaRPr lang="en-US"/>
        </a:p>
      </dgm:t>
    </dgm:pt>
    <dgm:pt modelId="{09A041ED-94EB-44C0-BAB7-4E82DE18C277}" type="parTrans" cxnId="{F58E268B-D4F7-4D8B-B22B-9666EA714B08}">
      <dgm:prSet/>
      <dgm:spPr/>
      <dgm:t>
        <a:bodyPr/>
        <a:lstStyle/>
        <a:p>
          <a:endParaRPr lang="en-US"/>
        </a:p>
      </dgm:t>
    </dgm:pt>
    <dgm:pt modelId="{F10BC3C7-64BF-4F7C-B0D2-1276947EC334}" type="sibTrans" cxnId="{F58E268B-D4F7-4D8B-B22B-9666EA714B08}">
      <dgm:prSet/>
      <dgm:spPr/>
      <dgm:t>
        <a:bodyPr/>
        <a:lstStyle/>
        <a:p>
          <a:endParaRPr lang="en-US"/>
        </a:p>
      </dgm:t>
    </dgm:pt>
    <dgm:pt modelId="{5B1E41DB-36A6-42AE-9A64-3A66848142AC}">
      <dgm:prSet/>
      <dgm:spPr/>
      <dgm:t>
        <a:bodyPr/>
        <a:lstStyle/>
        <a:p>
          <a:r>
            <a:rPr lang="en-GB"/>
            <a:t>Ensure that feedback is analyzed, and action plans are created to address concerns and suggestions.</a:t>
          </a:r>
          <a:endParaRPr lang="en-US"/>
        </a:p>
      </dgm:t>
    </dgm:pt>
    <dgm:pt modelId="{1458DE9A-0924-4BB3-B68B-9281EC0BBFE2}" type="parTrans" cxnId="{B6A0AC33-53AA-4967-B6F3-62CF1D5D8BC1}">
      <dgm:prSet/>
      <dgm:spPr/>
      <dgm:t>
        <a:bodyPr/>
        <a:lstStyle/>
        <a:p>
          <a:endParaRPr lang="en-US"/>
        </a:p>
      </dgm:t>
    </dgm:pt>
    <dgm:pt modelId="{96CCB1EC-15BC-445F-8213-C2E9143A8CE5}" type="sibTrans" cxnId="{B6A0AC33-53AA-4967-B6F3-62CF1D5D8BC1}">
      <dgm:prSet/>
      <dgm:spPr/>
      <dgm:t>
        <a:bodyPr/>
        <a:lstStyle/>
        <a:p>
          <a:endParaRPr lang="en-US"/>
        </a:p>
      </dgm:t>
    </dgm:pt>
    <dgm:pt modelId="{91B6E32D-6FA1-4F2C-A539-7FEFFF3F1FF4}">
      <dgm:prSet/>
      <dgm:spPr/>
      <dgm:t>
        <a:bodyPr/>
        <a:lstStyle/>
        <a:p>
          <a:r>
            <a:rPr lang="en-GB"/>
            <a:t>6. Documentation:</a:t>
          </a:r>
          <a:endParaRPr lang="en-US"/>
        </a:p>
      </dgm:t>
    </dgm:pt>
    <dgm:pt modelId="{6B725804-71C5-4729-A34E-2FE5D1605E1B}" type="parTrans" cxnId="{992465E8-430A-4BEF-8257-97C6BF47D3B4}">
      <dgm:prSet/>
      <dgm:spPr/>
      <dgm:t>
        <a:bodyPr/>
        <a:lstStyle/>
        <a:p>
          <a:endParaRPr lang="en-US"/>
        </a:p>
      </dgm:t>
    </dgm:pt>
    <dgm:pt modelId="{76DDFF33-FE2C-42B1-9994-C7D8DF5D8885}" type="sibTrans" cxnId="{992465E8-430A-4BEF-8257-97C6BF47D3B4}">
      <dgm:prSet/>
      <dgm:spPr/>
      <dgm:t>
        <a:bodyPr/>
        <a:lstStyle/>
        <a:p>
          <a:endParaRPr lang="en-US"/>
        </a:p>
      </dgm:t>
    </dgm:pt>
    <dgm:pt modelId="{CE6712ED-128B-4E69-BA97-EDD8CD9AD6A6}">
      <dgm:prSet/>
      <dgm:spPr/>
      <dgm:t>
        <a:bodyPr/>
        <a:lstStyle/>
        <a:p>
          <a:r>
            <a:rPr lang="en-GB"/>
            <a:t>Maintain records of all stakeholder interactions, decisions, and feedback. This documentation is critical for accountability and transparency</a:t>
          </a:r>
          <a:endParaRPr lang="en-US"/>
        </a:p>
      </dgm:t>
    </dgm:pt>
    <dgm:pt modelId="{71D6D981-490D-4D37-87A6-61D892DF7B93}" type="parTrans" cxnId="{D0262390-F991-4F68-964F-A9EE2B656648}">
      <dgm:prSet/>
      <dgm:spPr/>
      <dgm:t>
        <a:bodyPr/>
        <a:lstStyle/>
        <a:p>
          <a:endParaRPr lang="en-US"/>
        </a:p>
      </dgm:t>
    </dgm:pt>
    <dgm:pt modelId="{26712A49-2C51-49D4-9C15-561B185DF19A}" type="sibTrans" cxnId="{D0262390-F991-4F68-964F-A9EE2B656648}">
      <dgm:prSet/>
      <dgm:spPr/>
      <dgm:t>
        <a:bodyPr/>
        <a:lstStyle/>
        <a:p>
          <a:endParaRPr lang="en-US"/>
        </a:p>
      </dgm:t>
    </dgm:pt>
    <dgm:pt modelId="{CA9EDB7E-ED0D-4561-A3E5-2EE4DD7CBDA6}">
      <dgm:prSet/>
      <dgm:spPr/>
      <dgm:t>
        <a:bodyPr/>
        <a:lstStyle/>
        <a:p>
          <a:r>
            <a:rPr lang="en-GB"/>
            <a:t>7. Contingency Planning:</a:t>
          </a:r>
          <a:endParaRPr lang="en-US"/>
        </a:p>
      </dgm:t>
    </dgm:pt>
    <dgm:pt modelId="{2261B9B6-2F28-44DF-BCFB-9AFD6D45FCCA}" type="parTrans" cxnId="{EEAC43B2-9AE2-46DE-B412-DF313A2A7515}">
      <dgm:prSet/>
      <dgm:spPr/>
      <dgm:t>
        <a:bodyPr/>
        <a:lstStyle/>
        <a:p>
          <a:endParaRPr lang="en-US"/>
        </a:p>
      </dgm:t>
    </dgm:pt>
    <dgm:pt modelId="{6FA1E595-6F6F-4E10-87A7-665FBB4F177D}" type="sibTrans" cxnId="{EEAC43B2-9AE2-46DE-B412-DF313A2A7515}">
      <dgm:prSet/>
      <dgm:spPr/>
      <dgm:t>
        <a:bodyPr/>
        <a:lstStyle/>
        <a:p>
          <a:endParaRPr lang="en-US"/>
        </a:p>
      </dgm:t>
    </dgm:pt>
    <dgm:pt modelId="{015DB81B-5CAB-420C-A663-E825B07079C4}">
      <dgm:prSet/>
      <dgm:spPr/>
      <dgm:t>
        <a:bodyPr/>
        <a:lstStyle/>
        <a:p>
          <a:r>
            <a:rPr lang="en-GB"/>
            <a:t>Develop contingency plans for addressing unexpected changes in stakeholder needs or adverse events.</a:t>
          </a:r>
          <a:endParaRPr lang="en-US"/>
        </a:p>
      </dgm:t>
    </dgm:pt>
    <dgm:pt modelId="{241A9D95-FDE9-4A44-B98C-B694F958217D}" type="parTrans" cxnId="{9BE31A07-27D3-44F7-ADB5-B23BC8705BDC}">
      <dgm:prSet/>
      <dgm:spPr/>
      <dgm:t>
        <a:bodyPr/>
        <a:lstStyle/>
        <a:p>
          <a:endParaRPr lang="en-US"/>
        </a:p>
      </dgm:t>
    </dgm:pt>
    <dgm:pt modelId="{FEB3EF6B-B779-46FD-967E-9A2FF0281312}" type="sibTrans" cxnId="{9BE31A07-27D3-44F7-ADB5-B23BC8705BDC}">
      <dgm:prSet/>
      <dgm:spPr/>
      <dgm:t>
        <a:bodyPr/>
        <a:lstStyle/>
        <a:p>
          <a:endParaRPr lang="en-US"/>
        </a:p>
      </dgm:t>
    </dgm:pt>
    <dgm:pt modelId="{D1A45959-145B-433B-8A66-E0A6555C944D}">
      <dgm:prSet/>
      <dgm:spPr/>
      <dgm:t>
        <a:bodyPr/>
        <a:lstStyle/>
        <a:p>
          <a:r>
            <a:rPr lang="en-GB"/>
            <a:t>8. Review and Update:</a:t>
          </a:r>
          <a:endParaRPr lang="en-US"/>
        </a:p>
      </dgm:t>
    </dgm:pt>
    <dgm:pt modelId="{81EB1708-58F9-437F-98E0-AC38F433D302}" type="parTrans" cxnId="{F2F4826B-EDC3-42C7-9BE4-92A04F01015A}">
      <dgm:prSet/>
      <dgm:spPr/>
      <dgm:t>
        <a:bodyPr/>
        <a:lstStyle/>
        <a:p>
          <a:endParaRPr lang="en-US"/>
        </a:p>
      </dgm:t>
    </dgm:pt>
    <dgm:pt modelId="{D5CF75DB-A136-4272-ADFC-26BEF70ADFBA}" type="sibTrans" cxnId="{F2F4826B-EDC3-42C7-9BE4-92A04F01015A}">
      <dgm:prSet/>
      <dgm:spPr/>
      <dgm:t>
        <a:bodyPr/>
        <a:lstStyle/>
        <a:p>
          <a:endParaRPr lang="en-US"/>
        </a:p>
      </dgm:t>
    </dgm:pt>
    <dgm:pt modelId="{704492C3-8319-4725-804E-4CEC6C4525FD}">
      <dgm:prSet/>
      <dgm:spPr/>
      <dgm:t>
        <a:bodyPr/>
        <a:lstStyle/>
        <a:p>
          <a:r>
            <a:rPr lang="en-GB"/>
            <a:t>Regularly review and update the stakeholder management plan to adapt to changing project conditions and evolving stakeholder needs</a:t>
          </a:r>
          <a:endParaRPr lang="en-US"/>
        </a:p>
      </dgm:t>
    </dgm:pt>
    <dgm:pt modelId="{D148D8E4-8025-4B53-B85A-BC0B3B59E0EB}" type="parTrans" cxnId="{BE06793A-6B1F-4FF7-9B84-BD7DE2B29E7C}">
      <dgm:prSet/>
      <dgm:spPr/>
      <dgm:t>
        <a:bodyPr/>
        <a:lstStyle/>
        <a:p>
          <a:endParaRPr lang="en-US"/>
        </a:p>
      </dgm:t>
    </dgm:pt>
    <dgm:pt modelId="{ED82E729-AEC3-4704-9540-33F4B741E39A}" type="sibTrans" cxnId="{BE06793A-6B1F-4FF7-9B84-BD7DE2B29E7C}">
      <dgm:prSet/>
      <dgm:spPr/>
      <dgm:t>
        <a:bodyPr/>
        <a:lstStyle/>
        <a:p>
          <a:endParaRPr lang="en-US"/>
        </a:p>
      </dgm:t>
    </dgm:pt>
    <dgm:pt modelId="{0F47F933-2FF5-4D26-8EF4-3222D1C27651}" type="pres">
      <dgm:prSet presAssocID="{091D0C5C-9721-4C94-B8C2-753C21033824}" presName="Name0" presStyleCnt="0">
        <dgm:presLayoutVars>
          <dgm:dir/>
          <dgm:animLvl val="lvl"/>
          <dgm:resizeHandles val="exact"/>
        </dgm:presLayoutVars>
      </dgm:prSet>
      <dgm:spPr/>
    </dgm:pt>
    <dgm:pt modelId="{E14EB69D-0CDA-42D4-BFA3-E4CEE735088D}" type="pres">
      <dgm:prSet presAssocID="{61814243-3BF1-42D5-A7E8-725963C04A04}" presName="linNode" presStyleCnt="0"/>
      <dgm:spPr/>
    </dgm:pt>
    <dgm:pt modelId="{3E022B9A-C6B5-423A-BECD-78BDF7E990BE}" type="pres">
      <dgm:prSet presAssocID="{61814243-3BF1-42D5-A7E8-725963C04A04}" presName="parentText" presStyleLbl="alignNode1" presStyleIdx="0" presStyleCnt="8">
        <dgm:presLayoutVars>
          <dgm:chMax val="1"/>
          <dgm:bulletEnabled/>
        </dgm:presLayoutVars>
      </dgm:prSet>
      <dgm:spPr/>
    </dgm:pt>
    <dgm:pt modelId="{AF1353C5-CE32-4E24-9844-D83B410AE637}" type="pres">
      <dgm:prSet presAssocID="{61814243-3BF1-42D5-A7E8-725963C04A04}" presName="descendantText" presStyleLbl="alignAccFollowNode1" presStyleIdx="0" presStyleCnt="8">
        <dgm:presLayoutVars>
          <dgm:bulletEnabled/>
        </dgm:presLayoutVars>
      </dgm:prSet>
      <dgm:spPr/>
    </dgm:pt>
    <dgm:pt modelId="{24B453AF-EE02-496E-A79B-6EC51DA0F13D}" type="pres">
      <dgm:prSet presAssocID="{B8A579AE-5B4F-4F14-9B28-ACBF2D1D82A3}" presName="sp" presStyleCnt="0"/>
      <dgm:spPr/>
    </dgm:pt>
    <dgm:pt modelId="{A46C1DE0-D88C-4599-80CA-156D3767D9BA}" type="pres">
      <dgm:prSet presAssocID="{3E703CAD-0312-49FF-BE65-6A5AA5B78E92}" presName="linNode" presStyleCnt="0"/>
      <dgm:spPr/>
    </dgm:pt>
    <dgm:pt modelId="{F92C38D4-55C2-42AF-BD9E-44489E267051}" type="pres">
      <dgm:prSet presAssocID="{3E703CAD-0312-49FF-BE65-6A5AA5B78E92}" presName="parentText" presStyleLbl="alignNode1" presStyleIdx="1" presStyleCnt="8">
        <dgm:presLayoutVars>
          <dgm:chMax val="1"/>
          <dgm:bulletEnabled/>
        </dgm:presLayoutVars>
      </dgm:prSet>
      <dgm:spPr/>
    </dgm:pt>
    <dgm:pt modelId="{CF41DB85-C8CD-43C1-84CF-A98E8DD277DB}" type="pres">
      <dgm:prSet presAssocID="{3E703CAD-0312-49FF-BE65-6A5AA5B78E92}" presName="descendantText" presStyleLbl="alignAccFollowNode1" presStyleIdx="1" presStyleCnt="8">
        <dgm:presLayoutVars>
          <dgm:bulletEnabled/>
        </dgm:presLayoutVars>
      </dgm:prSet>
      <dgm:spPr/>
    </dgm:pt>
    <dgm:pt modelId="{1252BE1F-6AF6-4ADD-9B9F-A716374413B9}" type="pres">
      <dgm:prSet presAssocID="{9E073F31-9FC6-4F42-BBF0-B7DDA33EC575}" presName="sp" presStyleCnt="0"/>
      <dgm:spPr/>
    </dgm:pt>
    <dgm:pt modelId="{B1FEE05F-EC6B-4D5C-8289-0C0509A1D996}" type="pres">
      <dgm:prSet presAssocID="{0A88417D-81AD-4641-AD9D-CEFA5F2E7347}" presName="linNode" presStyleCnt="0"/>
      <dgm:spPr/>
    </dgm:pt>
    <dgm:pt modelId="{33B0A5A8-88F5-4A93-85D3-4841405A9535}" type="pres">
      <dgm:prSet presAssocID="{0A88417D-81AD-4641-AD9D-CEFA5F2E7347}" presName="parentText" presStyleLbl="alignNode1" presStyleIdx="2" presStyleCnt="8">
        <dgm:presLayoutVars>
          <dgm:chMax val="1"/>
          <dgm:bulletEnabled/>
        </dgm:presLayoutVars>
      </dgm:prSet>
      <dgm:spPr/>
    </dgm:pt>
    <dgm:pt modelId="{76942168-7CCC-4113-8DD2-AD7D69165019}" type="pres">
      <dgm:prSet presAssocID="{0A88417D-81AD-4641-AD9D-CEFA5F2E7347}" presName="descendantText" presStyleLbl="alignAccFollowNode1" presStyleIdx="2" presStyleCnt="8">
        <dgm:presLayoutVars>
          <dgm:bulletEnabled/>
        </dgm:presLayoutVars>
      </dgm:prSet>
      <dgm:spPr/>
    </dgm:pt>
    <dgm:pt modelId="{3C6D141A-1B5F-463E-9016-FA041EE9D8A2}" type="pres">
      <dgm:prSet presAssocID="{FE51C52E-4864-4679-9626-8FF0FE019460}" presName="sp" presStyleCnt="0"/>
      <dgm:spPr/>
    </dgm:pt>
    <dgm:pt modelId="{BE65125C-5A89-457E-99B4-B258E2CD7DCC}" type="pres">
      <dgm:prSet presAssocID="{60BA299C-C201-452E-B904-76ACCD9FE89D}" presName="linNode" presStyleCnt="0"/>
      <dgm:spPr/>
    </dgm:pt>
    <dgm:pt modelId="{F7A2FED8-2D2D-458D-BA79-058E8DF2C153}" type="pres">
      <dgm:prSet presAssocID="{60BA299C-C201-452E-B904-76ACCD9FE89D}" presName="parentText" presStyleLbl="alignNode1" presStyleIdx="3" presStyleCnt="8">
        <dgm:presLayoutVars>
          <dgm:chMax val="1"/>
          <dgm:bulletEnabled/>
        </dgm:presLayoutVars>
      </dgm:prSet>
      <dgm:spPr/>
    </dgm:pt>
    <dgm:pt modelId="{2481F030-2F9E-48F7-BC5E-2B4A5523F1C3}" type="pres">
      <dgm:prSet presAssocID="{60BA299C-C201-452E-B904-76ACCD9FE89D}" presName="descendantText" presStyleLbl="alignAccFollowNode1" presStyleIdx="3" presStyleCnt="8">
        <dgm:presLayoutVars>
          <dgm:bulletEnabled/>
        </dgm:presLayoutVars>
      </dgm:prSet>
      <dgm:spPr/>
    </dgm:pt>
    <dgm:pt modelId="{902867E5-9253-4F10-A301-33DEFC2819FB}" type="pres">
      <dgm:prSet presAssocID="{9300D59D-FE64-4C02-8A64-FBB6613CDDFF}" presName="sp" presStyleCnt="0"/>
      <dgm:spPr/>
    </dgm:pt>
    <dgm:pt modelId="{35635AA3-4371-4680-B8B8-D5266F1B08A7}" type="pres">
      <dgm:prSet presAssocID="{24915197-0896-476C-85C4-572B8BCCA57F}" presName="linNode" presStyleCnt="0"/>
      <dgm:spPr/>
    </dgm:pt>
    <dgm:pt modelId="{B5EA7358-F871-497E-802D-90ADA9876FBC}" type="pres">
      <dgm:prSet presAssocID="{24915197-0896-476C-85C4-572B8BCCA57F}" presName="parentText" presStyleLbl="alignNode1" presStyleIdx="4" presStyleCnt="8">
        <dgm:presLayoutVars>
          <dgm:chMax val="1"/>
          <dgm:bulletEnabled/>
        </dgm:presLayoutVars>
      </dgm:prSet>
      <dgm:spPr/>
    </dgm:pt>
    <dgm:pt modelId="{9F5ED084-702A-4846-8A5A-C4EE94374447}" type="pres">
      <dgm:prSet presAssocID="{24915197-0896-476C-85C4-572B8BCCA57F}" presName="descendantText" presStyleLbl="alignAccFollowNode1" presStyleIdx="4" presStyleCnt="8">
        <dgm:presLayoutVars>
          <dgm:bulletEnabled/>
        </dgm:presLayoutVars>
      </dgm:prSet>
      <dgm:spPr/>
    </dgm:pt>
    <dgm:pt modelId="{2DF194C2-1D58-40BD-A09C-6C24D7B8FD40}" type="pres">
      <dgm:prSet presAssocID="{78DE2022-B3EA-4676-AFA1-AB3C83E0F3E7}" presName="sp" presStyleCnt="0"/>
      <dgm:spPr/>
    </dgm:pt>
    <dgm:pt modelId="{F3942937-6D46-4F87-A943-3D706330C963}" type="pres">
      <dgm:prSet presAssocID="{91B6E32D-6FA1-4F2C-A539-7FEFFF3F1FF4}" presName="linNode" presStyleCnt="0"/>
      <dgm:spPr/>
    </dgm:pt>
    <dgm:pt modelId="{A581E324-038D-48FD-BD10-A75B91176CD4}" type="pres">
      <dgm:prSet presAssocID="{91B6E32D-6FA1-4F2C-A539-7FEFFF3F1FF4}" presName="parentText" presStyleLbl="alignNode1" presStyleIdx="5" presStyleCnt="8">
        <dgm:presLayoutVars>
          <dgm:chMax val="1"/>
          <dgm:bulletEnabled/>
        </dgm:presLayoutVars>
      </dgm:prSet>
      <dgm:spPr/>
    </dgm:pt>
    <dgm:pt modelId="{FD3A4C37-5CD4-4B4D-9D43-59AEDBBB0654}" type="pres">
      <dgm:prSet presAssocID="{91B6E32D-6FA1-4F2C-A539-7FEFFF3F1FF4}" presName="descendantText" presStyleLbl="alignAccFollowNode1" presStyleIdx="5" presStyleCnt="8">
        <dgm:presLayoutVars>
          <dgm:bulletEnabled/>
        </dgm:presLayoutVars>
      </dgm:prSet>
      <dgm:spPr/>
    </dgm:pt>
    <dgm:pt modelId="{C1998E0B-D261-4399-8871-B0639F552EDA}" type="pres">
      <dgm:prSet presAssocID="{76DDFF33-FE2C-42B1-9994-C7D8DF5D8885}" presName="sp" presStyleCnt="0"/>
      <dgm:spPr/>
    </dgm:pt>
    <dgm:pt modelId="{2970AAF2-2BE1-4B59-8DCE-D16C23E68124}" type="pres">
      <dgm:prSet presAssocID="{CA9EDB7E-ED0D-4561-A3E5-2EE4DD7CBDA6}" presName="linNode" presStyleCnt="0"/>
      <dgm:spPr/>
    </dgm:pt>
    <dgm:pt modelId="{4CE1BF75-CCB7-47FC-BC3D-F808BEFD752D}" type="pres">
      <dgm:prSet presAssocID="{CA9EDB7E-ED0D-4561-A3E5-2EE4DD7CBDA6}" presName="parentText" presStyleLbl="alignNode1" presStyleIdx="6" presStyleCnt="8">
        <dgm:presLayoutVars>
          <dgm:chMax val="1"/>
          <dgm:bulletEnabled/>
        </dgm:presLayoutVars>
      </dgm:prSet>
      <dgm:spPr/>
    </dgm:pt>
    <dgm:pt modelId="{BEB4D933-E74D-4B47-B598-591E5072DC9E}" type="pres">
      <dgm:prSet presAssocID="{CA9EDB7E-ED0D-4561-A3E5-2EE4DD7CBDA6}" presName="descendantText" presStyleLbl="alignAccFollowNode1" presStyleIdx="6" presStyleCnt="8">
        <dgm:presLayoutVars>
          <dgm:bulletEnabled/>
        </dgm:presLayoutVars>
      </dgm:prSet>
      <dgm:spPr/>
    </dgm:pt>
    <dgm:pt modelId="{80C12842-0FDC-4F59-ABE2-9D30A745A6FB}" type="pres">
      <dgm:prSet presAssocID="{6FA1E595-6F6F-4E10-87A7-665FBB4F177D}" presName="sp" presStyleCnt="0"/>
      <dgm:spPr/>
    </dgm:pt>
    <dgm:pt modelId="{99F46D4E-F360-4C11-A85F-C773A57D8294}" type="pres">
      <dgm:prSet presAssocID="{D1A45959-145B-433B-8A66-E0A6555C944D}" presName="linNode" presStyleCnt="0"/>
      <dgm:spPr/>
    </dgm:pt>
    <dgm:pt modelId="{7387BDFB-51BA-4531-A0F4-6A802D13E933}" type="pres">
      <dgm:prSet presAssocID="{D1A45959-145B-433B-8A66-E0A6555C944D}" presName="parentText" presStyleLbl="alignNode1" presStyleIdx="7" presStyleCnt="8">
        <dgm:presLayoutVars>
          <dgm:chMax val="1"/>
          <dgm:bulletEnabled/>
        </dgm:presLayoutVars>
      </dgm:prSet>
      <dgm:spPr/>
    </dgm:pt>
    <dgm:pt modelId="{4521F093-E4D5-4DAC-B3A1-90FCBDF3EFEB}" type="pres">
      <dgm:prSet presAssocID="{D1A45959-145B-433B-8A66-E0A6555C944D}" presName="descendantText" presStyleLbl="alignAccFollowNode1" presStyleIdx="7" presStyleCnt="8">
        <dgm:presLayoutVars>
          <dgm:bulletEnabled/>
        </dgm:presLayoutVars>
      </dgm:prSet>
      <dgm:spPr/>
    </dgm:pt>
  </dgm:ptLst>
  <dgm:cxnLst>
    <dgm:cxn modelId="{C572DF04-BC6F-4193-8DA0-BEB45C35C3BA}" type="presOf" srcId="{60BA299C-C201-452E-B904-76ACCD9FE89D}" destId="{F7A2FED8-2D2D-458D-BA79-058E8DF2C153}" srcOrd="0" destOrd="0" presId="urn:microsoft.com/office/officeart/2016/7/layout/VerticalSolidActionList"/>
    <dgm:cxn modelId="{9BE31A07-27D3-44F7-ADB5-B23BC8705BDC}" srcId="{CA9EDB7E-ED0D-4561-A3E5-2EE4DD7CBDA6}" destId="{015DB81B-5CAB-420C-A663-E825B07079C4}" srcOrd="0" destOrd="0" parTransId="{241A9D95-FDE9-4A44-B98C-B694F958217D}" sibTransId="{FEB3EF6B-B779-46FD-967E-9A2FF0281312}"/>
    <dgm:cxn modelId="{522CD212-F80E-46E0-B4AB-D354714961E4}" type="presOf" srcId="{704492C3-8319-4725-804E-4CEC6C4525FD}" destId="{4521F093-E4D5-4DAC-B3A1-90FCBDF3EFEB}" srcOrd="0" destOrd="0" presId="urn:microsoft.com/office/officeart/2016/7/layout/VerticalSolidActionList"/>
    <dgm:cxn modelId="{C8846614-28ED-4438-A6CD-C014D5BB52E9}" type="presOf" srcId="{24915197-0896-476C-85C4-572B8BCCA57F}" destId="{B5EA7358-F871-497E-802D-90ADA9876FBC}" srcOrd="0" destOrd="0" presId="urn:microsoft.com/office/officeart/2016/7/layout/VerticalSolidActionList"/>
    <dgm:cxn modelId="{131B0B19-5465-4F4B-A88E-B68B53AF057B}" type="presOf" srcId="{CE6712ED-128B-4E69-BA97-EDD8CD9AD6A6}" destId="{FD3A4C37-5CD4-4B4D-9D43-59AEDBBB0654}" srcOrd="0" destOrd="0" presId="urn:microsoft.com/office/officeart/2016/7/layout/VerticalSolidActionList"/>
    <dgm:cxn modelId="{D86B7F27-8E33-46DF-9140-A7AE539F3E83}" type="presOf" srcId="{91B6E32D-6FA1-4F2C-A539-7FEFFF3F1FF4}" destId="{A581E324-038D-48FD-BD10-A75B91176CD4}" srcOrd="0" destOrd="0" presId="urn:microsoft.com/office/officeart/2016/7/layout/VerticalSolidActionList"/>
    <dgm:cxn modelId="{496C8628-864D-4EBA-BED1-C131A43D076C}" type="presOf" srcId="{D1A45959-145B-433B-8A66-E0A6555C944D}" destId="{7387BDFB-51BA-4531-A0F4-6A802D13E933}" srcOrd="0" destOrd="0" presId="urn:microsoft.com/office/officeart/2016/7/layout/VerticalSolidActionList"/>
    <dgm:cxn modelId="{C02E202B-59C9-47E2-8AEF-506FD16FEDE9}" srcId="{3E703CAD-0312-49FF-BE65-6A5AA5B78E92}" destId="{0481669D-F71A-474E-ABB3-879CB1885C0B}" srcOrd="0" destOrd="0" parTransId="{D51DF8EE-0A73-44F9-B5C0-641FFA688AA1}" sibTransId="{7AD11F46-585B-4492-B1A6-18B7317AD186}"/>
    <dgm:cxn modelId="{B6A0AC33-53AA-4967-B6F3-62CF1D5D8BC1}" srcId="{24915197-0896-476C-85C4-572B8BCCA57F}" destId="{5B1E41DB-36A6-42AE-9A64-3A66848142AC}" srcOrd="1" destOrd="0" parTransId="{1458DE9A-0924-4BB3-B68B-9281EC0BBFE2}" sibTransId="{96CCB1EC-15BC-445F-8213-C2E9143A8CE5}"/>
    <dgm:cxn modelId="{BE06793A-6B1F-4FF7-9B84-BD7DE2B29E7C}" srcId="{D1A45959-145B-433B-8A66-E0A6555C944D}" destId="{704492C3-8319-4725-804E-4CEC6C4525FD}" srcOrd="0" destOrd="0" parTransId="{D148D8E4-8025-4B53-B85A-BC0B3B59E0EB}" sibTransId="{ED82E729-AEC3-4704-9540-33F4B741E39A}"/>
    <dgm:cxn modelId="{2C3C075D-AE04-4713-A674-B8E434FEDB10}" type="presOf" srcId="{5B1E41DB-36A6-42AE-9A64-3A66848142AC}" destId="{9F5ED084-702A-4846-8A5A-C4EE94374447}" srcOrd="0" destOrd="1" presId="urn:microsoft.com/office/officeart/2016/7/layout/VerticalSolidActionList"/>
    <dgm:cxn modelId="{C6736C41-5519-4861-A3AC-1DF45D3C70BF}" type="presOf" srcId="{0A88417D-81AD-4641-AD9D-CEFA5F2E7347}" destId="{33B0A5A8-88F5-4A93-85D3-4841405A9535}" srcOrd="0" destOrd="0" presId="urn:microsoft.com/office/officeart/2016/7/layout/VerticalSolidActionList"/>
    <dgm:cxn modelId="{034F8865-1BDF-46C8-BFD8-F77228A3C8F7}" type="presOf" srcId="{61814243-3BF1-42D5-A7E8-725963C04A04}" destId="{3E022B9A-C6B5-423A-BECD-78BDF7E990BE}" srcOrd="0" destOrd="0" presId="urn:microsoft.com/office/officeart/2016/7/layout/VerticalSolidActionList"/>
    <dgm:cxn modelId="{66DC5168-F6BC-48CB-A2C9-08D8BCB735BD}" type="presOf" srcId="{091D0C5C-9721-4C94-B8C2-753C21033824}" destId="{0F47F933-2FF5-4D26-8EF4-3222D1C27651}" srcOrd="0" destOrd="0" presId="urn:microsoft.com/office/officeart/2016/7/layout/VerticalSolidActionList"/>
    <dgm:cxn modelId="{F2F4826B-EDC3-42C7-9BE4-92A04F01015A}" srcId="{091D0C5C-9721-4C94-B8C2-753C21033824}" destId="{D1A45959-145B-433B-8A66-E0A6555C944D}" srcOrd="7" destOrd="0" parTransId="{81EB1708-58F9-437F-98E0-AC38F433D302}" sibTransId="{D5CF75DB-A136-4272-ADFC-26BEF70ADFBA}"/>
    <dgm:cxn modelId="{0F0CF94C-681C-4E2C-8A8E-63DDD83AF994}" type="presOf" srcId="{D696C073-E9B2-4147-A5AA-9B5499B4820D}" destId="{2481F030-2F9E-48F7-BC5E-2B4A5523F1C3}" srcOrd="0" destOrd="0" presId="urn:microsoft.com/office/officeart/2016/7/layout/VerticalSolidActionList"/>
    <dgm:cxn modelId="{D3A8B758-45C1-4000-AADB-28C7A30E5226}" srcId="{091D0C5C-9721-4C94-B8C2-753C21033824}" destId="{3E703CAD-0312-49FF-BE65-6A5AA5B78E92}" srcOrd="1" destOrd="0" parTransId="{B06B8DA3-32F9-48AC-B06B-19561210AD3E}" sibTransId="{9E073F31-9FC6-4F42-BBF0-B7DDA33EC575}"/>
    <dgm:cxn modelId="{9D866359-53DE-4BD9-B36B-59128B96B3E2}" type="presOf" srcId="{CA9EDB7E-ED0D-4561-A3E5-2EE4DD7CBDA6}" destId="{4CE1BF75-CCB7-47FC-BC3D-F808BEFD752D}" srcOrd="0" destOrd="0" presId="urn:microsoft.com/office/officeart/2016/7/layout/VerticalSolidActionList"/>
    <dgm:cxn modelId="{19425789-1C13-4095-B1D3-A6E7559FE35E}" type="presOf" srcId="{B79CB67E-5910-4C0C-AFB6-9818F723C065}" destId="{AF1353C5-CE32-4E24-9844-D83B410AE637}" srcOrd="0" destOrd="0" presId="urn:microsoft.com/office/officeart/2016/7/layout/VerticalSolidActionList"/>
    <dgm:cxn modelId="{F58E268B-D4F7-4D8B-B22B-9666EA714B08}" srcId="{24915197-0896-476C-85C4-572B8BCCA57F}" destId="{720763C4-3BBB-4DCC-9D38-1012A8998B52}" srcOrd="0" destOrd="0" parTransId="{09A041ED-94EB-44C0-BAB7-4E82DE18C277}" sibTransId="{F10BC3C7-64BF-4F7C-B0D2-1276947EC334}"/>
    <dgm:cxn modelId="{D0262390-F991-4F68-964F-A9EE2B656648}" srcId="{91B6E32D-6FA1-4F2C-A539-7FEFFF3F1FF4}" destId="{CE6712ED-128B-4E69-BA97-EDD8CD9AD6A6}" srcOrd="0" destOrd="0" parTransId="{71D6D981-490D-4D37-87A6-61D892DF7B93}" sibTransId="{26712A49-2C51-49D4-9C15-561B185DF19A}"/>
    <dgm:cxn modelId="{86459490-D2A6-41A8-BEDF-C124BC54D3F0}" type="presOf" srcId="{015DB81B-5CAB-420C-A663-E825B07079C4}" destId="{BEB4D933-E74D-4B47-B598-591E5072DC9E}" srcOrd="0" destOrd="0" presId="urn:microsoft.com/office/officeart/2016/7/layout/VerticalSolidActionList"/>
    <dgm:cxn modelId="{8B27E391-29D2-4DB3-A5AE-8BC8B686A58A}" srcId="{091D0C5C-9721-4C94-B8C2-753C21033824}" destId="{60BA299C-C201-452E-B904-76ACCD9FE89D}" srcOrd="3" destOrd="0" parTransId="{98EB037E-B146-4766-BDC5-B382516B3567}" sibTransId="{9300D59D-FE64-4C02-8A64-FBB6613CDDFF}"/>
    <dgm:cxn modelId="{5FBC18A2-D67A-4D73-A602-B18C15255FC5}" type="presOf" srcId="{720763C4-3BBB-4DCC-9D38-1012A8998B52}" destId="{9F5ED084-702A-4846-8A5A-C4EE94374447}" srcOrd="0" destOrd="0" presId="urn:microsoft.com/office/officeart/2016/7/layout/VerticalSolidActionList"/>
    <dgm:cxn modelId="{91D22DA6-5DB8-4349-9DE2-3F4D94EDF7E2}" srcId="{091D0C5C-9721-4C94-B8C2-753C21033824}" destId="{0A88417D-81AD-4641-AD9D-CEFA5F2E7347}" srcOrd="2" destOrd="0" parTransId="{A39FC222-54BD-45F3-BBE0-42F6BAE800A6}" sibTransId="{FE51C52E-4864-4679-9626-8FF0FE019460}"/>
    <dgm:cxn modelId="{861EC7AA-80A6-4171-B641-475843AD4487}" srcId="{091D0C5C-9721-4C94-B8C2-753C21033824}" destId="{61814243-3BF1-42D5-A7E8-725963C04A04}" srcOrd="0" destOrd="0" parTransId="{774CBD3D-545D-44C8-8AD5-1CD9616CA1D6}" sibTransId="{B8A579AE-5B4F-4F14-9B28-ACBF2D1D82A3}"/>
    <dgm:cxn modelId="{73C4D7AE-F59C-4155-8BBF-F73435947F02}" type="presOf" srcId="{0481669D-F71A-474E-ABB3-879CB1885C0B}" destId="{CF41DB85-C8CD-43C1-84CF-A98E8DD277DB}" srcOrd="0" destOrd="0" presId="urn:microsoft.com/office/officeart/2016/7/layout/VerticalSolidActionList"/>
    <dgm:cxn modelId="{567388AF-B7A9-465F-BB30-0EF94B357ADE}" srcId="{091D0C5C-9721-4C94-B8C2-753C21033824}" destId="{24915197-0896-476C-85C4-572B8BCCA57F}" srcOrd="4" destOrd="0" parTransId="{DD345FA4-9034-46C8-8A45-9E403F15C575}" sibTransId="{78DE2022-B3EA-4676-AFA1-AB3C83E0F3E7}"/>
    <dgm:cxn modelId="{EEAC43B2-9AE2-46DE-B412-DF313A2A7515}" srcId="{091D0C5C-9721-4C94-B8C2-753C21033824}" destId="{CA9EDB7E-ED0D-4561-A3E5-2EE4DD7CBDA6}" srcOrd="6" destOrd="0" parTransId="{2261B9B6-2F28-44DF-BCFB-9AFD6D45FCCA}" sibTransId="{6FA1E595-6F6F-4E10-87A7-665FBB4F177D}"/>
    <dgm:cxn modelId="{9035ACB5-415C-4289-88E6-5CC83A1EE3B0}" srcId="{60BA299C-C201-452E-B904-76ACCD9FE89D}" destId="{D696C073-E9B2-4147-A5AA-9B5499B4820D}" srcOrd="0" destOrd="0" parTransId="{AD5CD1F2-8AC5-4A0A-9C0D-1DF7DC2F7A30}" sibTransId="{CB1BF2C9-A1FE-4133-A740-2BB3A748AD98}"/>
    <dgm:cxn modelId="{AA184CB8-8A9C-4A22-B50E-50CD8F1817B9}" srcId="{0A88417D-81AD-4641-AD9D-CEFA5F2E7347}" destId="{D65C4B94-476B-4568-A86C-E688D971BD94}" srcOrd="0" destOrd="0" parTransId="{0D8D3B3B-8F7F-4EC4-9F12-0149FA12D171}" sibTransId="{38B96E80-DA1C-41AD-9F7C-82D514DF339B}"/>
    <dgm:cxn modelId="{6C4AEABD-1637-49CC-BE6E-CF74261F07CB}" type="presOf" srcId="{3E703CAD-0312-49FF-BE65-6A5AA5B78E92}" destId="{F92C38D4-55C2-42AF-BD9E-44489E267051}" srcOrd="0" destOrd="0" presId="urn:microsoft.com/office/officeart/2016/7/layout/VerticalSolidActionList"/>
    <dgm:cxn modelId="{EB69ADC2-1948-4743-8493-EE37C1A9E3D7}" srcId="{61814243-3BF1-42D5-A7E8-725963C04A04}" destId="{B79CB67E-5910-4C0C-AFB6-9818F723C065}" srcOrd="0" destOrd="0" parTransId="{E6460634-B861-47EA-8272-FF40B0E99BC6}" sibTransId="{76277A1F-2FF4-4BCB-AE01-0F8DA88102E1}"/>
    <dgm:cxn modelId="{0FFA86C8-DB9D-4CC1-937B-3C159E32CE78}" type="presOf" srcId="{D65C4B94-476B-4568-A86C-E688D971BD94}" destId="{76942168-7CCC-4113-8DD2-AD7D69165019}" srcOrd="0" destOrd="0" presId="urn:microsoft.com/office/officeart/2016/7/layout/VerticalSolidActionList"/>
    <dgm:cxn modelId="{992465E8-430A-4BEF-8257-97C6BF47D3B4}" srcId="{091D0C5C-9721-4C94-B8C2-753C21033824}" destId="{91B6E32D-6FA1-4F2C-A539-7FEFFF3F1FF4}" srcOrd="5" destOrd="0" parTransId="{6B725804-71C5-4729-A34E-2FE5D1605E1B}" sibTransId="{76DDFF33-FE2C-42B1-9994-C7D8DF5D8885}"/>
    <dgm:cxn modelId="{B6C0FCC9-1129-4DF6-8867-49D797C28569}" type="presParOf" srcId="{0F47F933-2FF5-4D26-8EF4-3222D1C27651}" destId="{E14EB69D-0CDA-42D4-BFA3-E4CEE735088D}" srcOrd="0" destOrd="0" presId="urn:microsoft.com/office/officeart/2016/7/layout/VerticalSolidActionList"/>
    <dgm:cxn modelId="{3086067A-00F0-43EC-815B-7DA6821E84C0}" type="presParOf" srcId="{E14EB69D-0CDA-42D4-BFA3-E4CEE735088D}" destId="{3E022B9A-C6B5-423A-BECD-78BDF7E990BE}" srcOrd="0" destOrd="0" presId="urn:microsoft.com/office/officeart/2016/7/layout/VerticalSolidActionList"/>
    <dgm:cxn modelId="{97ABFE1A-7C05-4149-81EA-0A8ED1A9691E}" type="presParOf" srcId="{E14EB69D-0CDA-42D4-BFA3-E4CEE735088D}" destId="{AF1353C5-CE32-4E24-9844-D83B410AE637}" srcOrd="1" destOrd="0" presId="urn:microsoft.com/office/officeart/2016/7/layout/VerticalSolidActionList"/>
    <dgm:cxn modelId="{CDA3979A-F775-4CEE-84D1-58D91A472378}" type="presParOf" srcId="{0F47F933-2FF5-4D26-8EF4-3222D1C27651}" destId="{24B453AF-EE02-496E-A79B-6EC51DA0F13D}" srcOrd="1" destOrd="0" presId="urn:microsoft.com/office/officeart/2016/7/layout/VerticalSolidActionList"/>
    <dgm:cxn modelId="{0A17FE8B-D088-4121-B11B-91F4709B0081}" type="presParOf" srcId="{0F47F933-2FF5-4D26-8EF4-3222D1C27651}" destId="{A46C1DE0-D88C-4599-80CA-156D3767D9BA}" srcOrd="2" destOrd="0" presId="urn:microsoft.com/office/officeart/2016/7/layout/VerticalSolidActionList"/>
    <dgm:cxn modelId="{55048430-F6BA-4F17-9C0D-AF70930AADDF}" type="presParOf" srcId="{A46C1DE0-D88C-4599-80CA-156D3767D9BA}" destId="{F92C38D4-55C2-42AF-BD9E-44489E267051}" srcOrd="0" destOrd="0" presId="urn:microsoft.com/office/officeart/2016/7/layout/VerticalSolidActionList"/>
    <dgm:cxn modelId="{7F4A8380-8606-4262-B99E-EA76F55AFD0E}" type="presParOf" srcId="{A46C1DE0-D88C-4599-80CA-156D3767D9BA}" destId="{CF41DB85-C8CD-43C1-84CF-A98E8DD277DB}" srcOrd="1" destOrd="0" presId="urn:microsoft.com/office/officeart/2016/7/layout/VerticalSolidActionList"/>
    <dgm:cxn modelId="{5AE4C22D-EC9E-46B2-8895-E3D883CF0175}" type="presParOf" srcId="{0F47F933-2FF5-4D26-8EF4-3222D1C27651}" destId="{1252BE1F-6AF6-4ADD-9B9F-A716374413B9}" srcOrd="3" destOrd="0" presId="urn:microsoft.com/office/officeart/2016/7/layout/VerticalSolidActionList"/>
    <dgm:cxn modelId="{133B1EF5-B410-4A59-96E8-28A12A2298DB}" type="presParOf" srcId="{0F47F933-2FF5-4D26-8EF4-3222D1C27651}" destId="{B1FEE05F-EC6B-4D5C-8289-0C0509A1D996}" srcOrd="4" destOrd="0" presId="urn:microsoft.com/office/officeart/2016/7/layout/VerticalSolidActionList"/>
    <dgm:cxn modelId="{0761E8D2-8E5C-4DCF-9063-DABD4E4C96F1}" type="presParOf" srcId="{B1FEE05F-EC6B-4D5C-8289-0C0509A1D996}" destId="{33B0A5A8-88F5-4A93-85D3-4841405A9535}" srcOrd="0" destOrd="0" presId="urn:microsoft.com/office/officeart/2016/7/layout/VerticalSolidActionList"/>
    <dgm:cxn modelId="{84F0605E-2DF7-4D7F-892D-F22E6B65B9A5}" type="presParOf" srcId="{B1FEE05F-EC6B-4D5C-8289-0C0509A1D996}" destId="{76942168-7CCC-4113-8DD2-AD7D69165019}" srcOrd="1" destOrd="0" presId="urn:microsoft.com/office/officeart/2016/7/layout/VerticalSolidActionList"/>
    <dgm:cxn modelId="{E0EF43B6-6466-4155-A258-C4C9297F386D}" type="presParOf" srcId="{0F47F933-2FF5-4D26-8EF4-3222D1C27651}" destId="{3C6D141A-1B5F-463E-9016-FA041EE9D8A2}" srcOrd="5" destOrd="0" presId="urn:microsoft.com/office/officeart/2016/7/layout/VerticalSolidActionList"/>
    <dgm:cxn modelId="{048E15EB-F802-445A-9D35-ABA298153259}" type="presParOf" srcId="{0F47F933-2FF5-4D26-8EF4-3222D1C27651}" destId="{BE65125C-5A89-457E-99B4-B258E2CD7DCC}" srcOrd="6" destOrd="0" presId="urn:microsoft.com/office/officeart/2016/7/layout/VerticalSolidActionList"/>
    <dgm:cxn modelId="{E94630BD-E6C6-4519-9B48-4A4BFA0593EB}" type="presParOf" srcId="{BE65125C-5A89-457E-99B4-B258E2CD7DCC}" destId="{F7A2FED8-2D2D-458D-BA79-058E8DF2C153}" srcOrd="0" destOrd="0" presId="urn:microsoft.com/office/officeart/2016/7/layout/VerticalSolidActionList"/>
    <dgm:cxn modelId="{4CDDE5EE-F47B-464B-8916-3DA1971F1AC0}" type="presParOf" srcId="{BE65125C-5A89-457E-99B4-B258E2CD7DCC}" destId="{2481F030-2F9E-48F7-BC5E-2B4A5523F1C3}" srcOrd="1" destOrd="0" presId="urn:microsoft.com/office/officeart/2016/7/layout/VerticalSolidActionList"/>
    <dgm:cxn modelId="{66613B07-251E-4069-A0FD-C86E84BAE1E6}" type="presParOf" srcId="{0F47F933-2FF5-4D26-8EF4-3222D1C27651}" destId="{902867E5-9253-4F10-A301-33DEFC2819FB}" srcOrd="7" destOrd="0" presId="urn:microsoft.com/office/officeart/2016/7/layout/VerticalSolidActionList"/>
    <dgm:cxn modelId="{8D2A53AF-EDC2-4C2A-B1F6-32CED2A00FD3}" type="presParOf" srcId="{0F47F933-2FF5-4D26-8EF4-3222D1C27651}" destId="{35635AA3-4371-4680-B8B8-D5266F1B08A7}" srcOrd="8" destOrd="0" presId="urn:microsoft.com/office/officeart/2016/7/layout/VerticalSolidActionList"/>
    <dgm:cxn modelId="{821ACF35-3B1D-47B9-8160-AA715306B65F}" type="presParOf" srcId="{35635AA3-4371-4680-B8B8-D5266F1B08A7}" destId="{B5EA7358-F871-497E-802D-90ADA9876FBC}" srcOrd="0" destOrd="0" presId="urn:microsoft.com/office/officeart/2016/7/layout/VerticalSolidActionList"/>
    <dgm:cxn modelId="{75ADAE41-0525-40E1-BF2F-DBB76B565EEB}" type="presParOf" srcId="{35635AA3-4371-4680-B8B8-D5266F1B08A7}" destId="{9F5ED084-702A-4846-8A5A-C4EE94374447}" srcOrd="1" destOrd="0" presId="urn:microsoft.com/office/officeart/2016/7/layout/VerticalSolidActionList"/>
    <dgm:cxn modelId="{E174EFBF-3167-41B4-96BF-EF18F8A88675}" type="presParOf" srcId="{0F47F933-2FF5-4D26-8EF4-3222D1C27651}" destId="{2DF194C2-1D58-40BD-A09C-6C24D7B8FD40}" srcOrd="9" destOrd="0" presId="urn:microsoft.com/office/officeart/2016/7/layout/VerticalSolidActionList"/>
    <dgm:cxn modelId="{327D0673-CD1D-495B-92FD-BD1CB1044A41}" type="presParOf" srcId="{0F47F933-2FF5-4D26-8EF4-3222D1C27651}" destId="{F3942937-6D46-4F87-A943-3D706330C963}" srcOrd="10" destOrd="0" presId="urn:microsoft.com/office/officeart/2016/7/layout/VerticalSolidActionList"/>
    <dgm:cxn modelId="{952F39DE-272E-41C4-9670-3276F2FD9C39}" type="presParOf" srcId="{F3942937-6D46-4F87-A943-3D706330C963}" destId="{A581E324-038D-48FD-BD10-A75B91176CD4}" srcOrd="0" destOrd="0" presId="urn:microsoft.com/office/officeart/2016/7/layout/VerticalSolidActionList"/>
    <dgm:cxn modelId="{69355825-4331-477B-A02E-3A8A681FEC06}" type="presParOf" srcId="{F3942937-6D46-4F87-A943-3D706330C963}" destId="{FD3A4C37-5CD4-4B4D-9D43-59AEDBBB0654}" srcOrd="1" destOrd="0" presId="urn:microsoft.com/office/officeart/2016/7/layout/VerticalSolidActionList"/>
    <dgm:cxn modelId="{1286DE5F-3F01-4384-8F4D-BF90CE34B4DD}" type="presParOf" srcId="{0F47F933-2FF5-4D26-8EF4-3222D1C27651}" destId="{C1998E0B-D261-4399-8871-B0639F552EDA}" srcOrd="11" destOrd="0" presId="urn:microsoft.com/office/officeart/2016/7/layout/VerticalSolidActionList"/>
    <dgm:cxn modelId="{FEA81B17-78D0-4564-8FCF-604FF138F95F}" type="presParOf" srcId="{0F47F933-2FF5-4D26-8EF4-3222D1C27651}" destId="{2970AAF2-2BE1-4B59-8DCE-D16C23E68124}" srcOrd="12" destOrd="0" presId="urn:microsoft.com/office/officeart/2016/7/layout/VerticalSolidActionList"/>
    <dgm:cxn modelId="{B702FCF8-805E-42AC-98A9-8330AE1557A1}" type="presParOf" srcId="{2970AAF2-2BE1-4B59-8DCE-D16C23E68124}" destId="{4CE1BF75-CCB7-47FC-BC3D-F808BEFD752D}" srcOrd="0" destOrd="0" presId="urn:microsoft.com/office/officeart/2016/7/layout/VerticalSolidActionList"/>
    <dgm:cxn modelId="{96FFFCB2-8EB0-4CF4-B37B-8983CF94EFC7}" type="presParOf" srcId="{2970AAF2-2BE1-4B59-8DCE-D16C23E68124}" destId="{BEB4D933-E74D-4B47-B598-591E5072DC9E}" srcOrd="1" destOrd="0" presId="urn:microsoft.com/office/officeart/2016/7/layout/VerticalSolidActionList"/>
    <dgm:cxn modelId="{63F8EF3F-3895-49E0-9203-85550AF21856}" type="presParOf" srcId="{0F47F933-2FF5-4D26-8EF4-3222D1C27651}" destId="{80C12842-0FDC-4F59-ABE2-9D30A745A6FB}" srcOrd="13" destOrd="0" presId="urn:microsoft.com/office/officeart/2016/7/layout/VerticalSolidActionList"/>
    <dgm:cxn modelId="{35D3A550-325E-491B-994C-7ED69822FFC4}" type="presParOf" srcId="{0F47F933-2FF5-4D26-8EF4-3222D1C27651}" destId="{99F46D4E-F360-4C11-A85F-C773A57D8294}" srcOrd="14" destOrd="0" presId="urn:microsoft.com/office/officeart/2016/7/layout/VerticalSolidActionList"/>
    <dgm:cxn modelId="{EF3AD832-1EA0-40C8-86BA-B0B8214F2848}" type="presParOf" srcId="{99F46D4E-F360-4C11-A85F-C773A57D8294}" destId="{7387BDFB-51BA-4531-A0F4-6A802D13E933}" srcOrd="0" destOrd="0" presId="urn:microsoft.com/office/officeart/2016/7/layout/VerticalSolidActionList"/>
    <dgm:cxn modelId="{4B1EA206-DCA0-4FFF-8022-8B5011CBD085}" type="presParOf" srcId="{99F46D4E-F360-4C11-A85F-C773A57D8294}" destId="{4521F093-E4D5-4DAC-B3A1-90FCBDF3EFEB}"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0A7B1A-EF72-4110-85BF-3D11DF5DE955}"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48A38E2B-F465-48B9-91C6-0A584A1144F8}">
      <dgm:prSet/>
      <dgm:spPr/>
      <dgm:t>
        <a:bodyPr/>
        <a:lstStyle/>
        <a:p>
          <a:r>
            <a:rPr lang="en-GB"/>
            <a:t>dev</a:t>
          </a:r>
          <a:endParaRPr lang="en-US"/>
        </a:p>
      </dgm:t>
    </dgm:pt>
    <dgm:pt modelId="{FAD32A13-AD18-42C8-97CC-262B3065A89D}" type="parTrans" cxnId="{9D4BFD03-2D41-48F1-ADAC-15D5FBC7DCFD}">
      <dgm:prSet/>
      <dgm:spPr/>
      <dgm:t>
        <a:bodyPr/>
        <a:lstStyle/>
        <a:p>
          <a:endParaRPr lang="en-US"/>
        </a:p>
      </dgm:t>
    </dgm:pt>
    <dgm:pt modelId="{D5A46FA2-FF1E-46EF-B8E9-07BDA17BD26B}" type="sibTrans" cxnId="{9D4BFD03-2D41-48F1-ADAC-15D5FBC7DCFD}">
      <dgm:prSet/>
      <dgm:spPr/>
      <dgm:t>
        <a:bodyPr/>
        <a:lstStyle/>
        <a:p>
          <a:endParaRPr lang="en-US"/>
        </a:p>
      </dgm:t>
    </dgm:pt>
    <dgm:pt modelId="{6317ADD0-CE18-4081-B9B2-0CB720A91C37}">
      <dgm:prSet/>
      <dgm:spPr/>
      <dgm:t>
        <a:bodyPr/>
        <a:lstStyle/>
        <a:p>
          <a:r>
            <a:rPr lang="en-GB"/>
            <a:t>vs code</a:t>
          </a:r>
          <a:endParaRPr lang="en-US"/>
        </a:p>
      </dgm:t>
    </dgm:pt>
    <dgm:pt modelId="{1050A396-DB5D-463C-89BF-77D41EB1C29A}" type="parTrans" cxnId="{9094363B-5756-4B13-AF00-90710AFCD3DA}">
      <dgm:prSet/>
      <dgm:spPr/>
      <dgm:t>
        <a:bodyPr/>
        <a:lstStyle/>
        <a:p>
          <a:endParaRPr lang="en-US"/>
        </a:p>
      </dgm:t>
    </dgm:pt>
    <dgm:pt modelId="{634286E9-6104-4992-A822-2E854F4E4FA7}" type="sibTrans" cxnId="{9094363B-5756-4B13-AF00-90710AFCD3DA}">
      <dgm:prSet/>
      <dgm:spPr/>
      <dgm:t>
        <a:bodyPr/>
        <a:lstStyle/>
        <a:p>
          <a:endParaRPr lang="en-US"/>
        </a:p>
      </dgm:t>
    </dgm:pt>
    <dgm:pt modelId="{6FB6AFC6-3941-477C-9A39-F359F7EBD8AF}">
      <dgm:prSet/>
      <dgm:spPr/>
      <dgm:t>
        <a:bodyPr/>
        <a:lstStyle/>
        <a:p>
          <a:r>
            <a:rPr lang="en-GB"/>
            <a:t>git</a:t>
          </a:r>
          <a:endParaRPr lang="en-US"/>
        </a:p>
      </dgm:t>
    </dgm:pt>
    <dgm:pt modelId="{4DEBCA98-1A5D-4309-8FA8-78BD62573FC4}" type="parTrans" cxnId="{4DCF1A32-4655-477A-ABEE-10964CB6A65F}">
      <dgm:prSet/>
      <dgm:spPr/>
      <dgm:t>
        <a:bodyPr/>
        <a:lstStyle/>
        <a:p>
          <a:endParaRPr lang="en-US"/>
        </a:p>
      </dgm:t>
    </dgm:pt>
    <dgm:pt modelId="{22753D42-0D8F-4644-B696-F1A8DAEE6DCD}" type="sibTrans" cxnId="{4DCF1A32-4655-477A-ABEE-10964CB6A65F}">
      <dgm:prSet/>
      <dgm:spPr/>
      <dgm:t>
        <a:bodyPr/>
        <a:lstStyle/>
        <a:p>
          <a:endParaRPr lang="en-US"/>
        </a:p>
      </dgm:t>
    </dgm:pt>
    <dgm:pt modelId="{E1ABE8E9-5C89-46BA-AA5F-9038A6D452E9}">
      <dgm:prSet/>
      <dgm:spPr/>
      <dgm:t>
        <a:bodyPr/>
        <a:lstStyle/>
        <a:p>
          <a:r>
            <a:rPr lang="en-GB"/>
            <a:t>shells</a:t>
          </a:r>
          <a:endParaRPr lang="en-US"/>
        </a:p>
      </dgm:t>
    </dgm:pt>
    <dgm:pt modelId="{88202ADA-54CC-4920-98A5-C096E077403C}" type="parTrans" cxnId="{1A8EFA3A-C1D1-45AE-8378-FF632DD6DC45}">
      <dgm:prSet/>
      <dgm:spPr/>
      <dgm:t>
        <a:bodyPr/>
        <a:lstStyle/>
        <a:p>
          <a:endParaRPr lang="en-US"/>
        </a:p>
      </dgm:t>
    </dgm:pt>
    <dgm:pt modelId="{7A17EF33-BDD8-4FD0-9A80-21FE6B4CC069}" type="sibTrans" cxnId="{1A8EFA3A-C1D1-45AE-8378-FF632DD6DC45}">
      <dgm:prSet/>
      <dgm:spPr/>
      <dgm:t>
        <a:bodyPr/>
        <a:lstStyle/>
        <a:p>
          <a:endParaRPr lang="en-US"/>
        </a:p>
      </dgm:t>
    </dgm:pt>
    <dgm:pt modelId="{93B77D01-EB67-4E80-A84C-FAB17D562DBB}">
      <dgm:prSet/>
      <dgm:spPr/>
      <dgm:t>
        <a:bodyPr/>
        <a:lstStyle/>
        <a:p>
          <a:r>
            <a:rPr lang="en-GB"/>
            <a:t>powershell</a:t>
          </a:r>
          <a:endParaRPr lang="en-US"/>
        </a:p>
      </dgm:t>
    </dgm:pt>
    <dgm:pt modelId="{E0D23376-4499-44BB-AE06-EBFA869F6EF7}" type="parTrans" cxnId="{F42BA6EF-CDD1-4EC7-BEB5-2F180B1C39B5}">
      <dgm:prSet/>
      <dgm:spPr/>
      <dgm:t>
        <a:bodyPr/>
        <a:lstStyle/>
        <a:p>
          <a:endParaRPr lang="en-US"/>
        </a:p>
      </dgm:t>
    </dgm:pt>
    <dgm:pt modelId="{36BFA7DD-DEB7-4BCA-9EB1-F844D965AA5B}" type="sibTrans" cxnId="{F42BA6EF-CDD1-4EC7-BEB5-2F180B1C39B5}">
      <dgm:prSet/>
      <dgm:spPr/>
      <dgm:t>
        <a:bodyPr/>
        <a:lstStyle/>
        <a:p>
          <a:endParaRPr lang="en-US"/>
        </a:p>
      </dgm:t>
    </dgm:pt>
    <dgm:pt modelId="{BA6536C7-AF9D-4951-8B5B-11C1864F58EA}">
      <dgm:prSet/>
      <dgm:spPr/>
      <dgm:t>
        <a:bodyPr/>
        <a:lstStyle/>
        <a:p>
          <a:r>
            <a:rPr lang="en-GB"/>
            <a:t>bash</a:t>
          </a:r>
          <a:endParaRPr lang="en-US"/>
        </a:p>
      </dgm:t>
    </dgm:pt>
    <dgm:pt modelId="{BA342E2C-90F4-42E1-9BE4-CCBCA6FBC460}" type="parTrans" cxnId="{643B3791-838D-454E-BCC5-81DF12203308}">
      <dgm:prSet/>
      <dgm:spPr/>
      <dgm:t>
        <a:bodyPr/>
        <a:lstStyle/>
        <a:p>
          <a:endParaRPr lang="en-US"/>
        </a:p>
      </dgm:t>
    </dgm:pt>
    <dgm:pt modelId="{FCEF2AF9-3DC3-4D4F-B72A-3EC06645D07E}" type="sibTrans" cxnId="{643B3791-838D-454E-BCC5-81DF12203308}">
      <dgm:prSet/>
      <dgm:spPr/>
      <dgm:t>
        <a:bodyPr/>
        <a:lstStyle/>
        <a:p>
          <a:endParaRPr lang="en-US"/>
        </a:p>
      </dgm:t>
    </dgm:pt>
    <dgm:pt modelId="{3F4CBCDD-F378-43D1-8AB0-C1B1FFF4CE9A}">
      <dgm:prSet/>
      <dgm:spPr/>
      <dgm:t>
        <a:bodyPr/>
        <a:lstStyle/>
        <a:p>
          <a:r>
            <a:rPr lang="en-GB"/>
            <a:t>cmd</a:t>
          </a:r>
          <a:endParaRPr lang="en-US"/>
        </a:p>
      </dgm:t>
    </dgm:pt>
    <dgm:pt modelId="{856CBA0A-B595-472F-B568-7FC08E0A39DA}" type="parTrans" cxnId="{17C3D77A-9BC7-44AE-9F13-B06FC6BAE683}">
      <dgm:prSet/>
      <dgm:spPr/>
      <dgm:t>
        <a:bodyPr/>
        <a:lstStyle/>
        <a:p>
          <a:endParaRPr lang="en-US"/>
        </a:p>
      </dgm:t>
    </dgm:pt>
    <dgm:pt modelId="{5E26934A-FAE7-47A7-8767-E6986D205E23}" type="sibTrans" cxnId="{17C3D77A-9BC7-44AE-9F13-B06FC6BAE683}">
      <dgm:prSet/>
      <dgm:spPr/>
      <dgm:t>
        <a:bodyPr/>
        <a:lstStyle/>
        <a:p>
          <a:endParaRPr lang="en-US"/>
        </a:p>
      </dgm:t>
    </dgm:pt>
    <dgm:pt modelId="{7C1FA451-04EF-45B0-8FFC-C1F92C19FD43}">
      <dgm:prSet/>
      <dgm:spPr/>
      <dgm:t>
        <a:bodyPr/>
        <a:lstStyle/>
        <a:p>
          <a:r>
            <a:rPr lang="en-GB"/>
            <a:t>deployment</a:t>
          </a:r>
          <a:endParaRPr lang="en-US"/>
        </a:p>
      </dgm:t>
    </dgm:pt>
    <dgm:pt modelId="{9EB6F3EA-BBBE-4C8B-BA59-90CAAA6009A1}" type="parTrans" cxnId="{DA41CDD0-7560-4BE3-B139-9904899623B6}">
      <dgm:prSet/>
      <dgm:spPr/>
      <dgm:t>
        <a:bodyPr/>
        <a:lstStyle/>
        <a:p>
          <a:endParaRPr lang="en-US"/>
        </a:p>
      </dgm:t>
    </dgm:pt>
    <dgm:pt modelId="{BD60B7FF-DEA1-4BCB-AD2E-BF80D22A0FD1}" type="sibTrans" cxnId="{DA41CDD0-7560-4BE3-B139-9904899623B6}">
      <dgm:prSet/>
      <dgm:spPr/>
      <dgm:t>
        <a:bodyPr/>
        <a:lstStyle/>
        <a:p>
          <a:endParaRPr lang="en-US"/>
        </a:p>
      </dgm:t>
    </dgm:pt>
    <dgm:pt modelId="{47124CC7-9705-4DBD-A4EF-0B8F5582BD71}">
      <dgm:prSet/>
      <dgm:spPr/>
      <dgm:t>
        <a:bodyPr/>
        <a:lstStyle/>
        <a:p>
          <a:r>
            <a:rPr lang="en-GB"/>
            <a:t>amazon ec2 virual machines</a:t>
          </a:r>
          <a:endParaRPr lang="en-US"/>
        </a:p>
      </dgm:t>
    </dgm:pt>
    <dgm:pt modelId="{73455EF8-E89F-4366-B6E3-9E0288D354BC}" type="parTrans" cxnId="{2F95A1E4-99CF-4D06-A87D-0DD7CC6C2E7D}">
      <dgm:prSet/>
      <dgm:spPr/>
      <dgm:t>
        <a:bodyPr/>
        <a:lstStyle/>
        <a:p>
          <a:endParaRPr lang="en-US"/>
        </a:p>
      </dgm:t>
    </dgm:pt>
    <dgm:pt modelId="{8AE24753-BE89-4AF8-813A-C34EB02A8FAF}" type="sibTrans" cxnId="{2F95A1E4-99CF-4D06-A87D-0DD7CC6C2E7D}">
      <dgm:prSet/>
      <dgm:spPr/>
      <dgm:t>
        <a:bodyPr/>
        <a:lstStyle/>
        <a:p>
          <a:endParaRPr lang="en-US"/>
        </a:p>
      </dgm:t>
    </dgm:pt>
    <dgm:pt modelId="{6925D5F4-DB40-48BA-B203-4E93A038EBCA}">
      <dgm:prSet/>
      <dgm:spPr/>
      <dgm:t>
        <a:bodyPr/>
        <a:lstStyle/>
        <a:p>
          <a:r>
            <a:rPr lang="en-GB"/>
            <a:t>github.com</a:t>
          </a:r>
          <a:endParaRPr lang="en-US"/>
        </a:p>
      </dgm:t>
    </dgm:pt>
    <dgm:pt modelId="{5C131290-F82B-4D2F-BFA5-3D90F77F5F43}" type="parTrans" cxnId="{C5333907-8206-4608-BA8E-E7E565EFBF42}">
      <dgm:prSet/>
      <dgm:spPr/>
      <dgm:t>
        <a:bodyPr/>
        <a:lstStyle/>
        <a:p>
          <a:endParaRPr lang="en-US"/>
        </a:p>
      </dgm:t>
    </dgm:pt>
    <dgm:pt modelId="{D99D37CB-BAFE-4F1F-A07D-6CE8084FCE8F}" type="sibTrans" cxnId="{C5333907-8206-4608-BA8E-E7E565EFBF42}">
      <dgm:prSet/>
      <dgm:spPr/>
      <dgm:t>
        <a:bodyPr/>
        <a:lstStyle/>
        <a:p>
          <a:endParaRPr lang="en-US"/>
        </a:p>
      </dgm:t>
    </dgm:pt>
    <dgm:pt modelId="{E7414BDB-062A-4CA3-A8EF-DFB051242552}">
      <dgm:prSet/>
      <dgm:spPr/>
      <dgm:t>
        <a:bodyPr/>
        <a:lstStyle/>
        <a:p>
          <a:r>
            <a:rPr lang="en-GB"/>
            <a:t>bash script</a:t>
          </a:r>
          <a:endParaRPr lang="en-US"/>
        </a:p>
      </dgm:t>
    </dgm:pt>
    <dgm:pt modelId="{95D587F9-DFFC-449B-934E-2C58D54D30FD}" type="parTrans" cxnId="{380EF062-E4CA-462B-9D8A-0DB3A37D5B5A}">
      <dgm:prSet/>
      <dgm:spPr/>
      <dgm:t>
        <a:bodyPr/>
        <a:lstStyle/>
        <a:p>
          <a:endParaRPr lang="en-US"/>
        </a:p>
      </dgm:t>
    </dgm:pt>
    <dgm:pt modelId="{8699EBCA-337C-420E-8509-491D15647B90}" type="sibTrans" cxnId="{380EF062-E4CA-462B-9D8A-0DB3A37D5B5A}">
      <dgm:prSet/>
      <dgm:spPr/>
      <dgm:t>
        <a:bodyPr/>
        <a:lstStyle/>
        <a:p>
          <a:endParaRPr lang="en-US"/>
        </a:p>
      </dgm:t>
    </dgm:pt>
    <dgm:pt modelId="{577DDDD2-0A52-49E6-A673-CF1BA985AE3A}">
      <dgm:prSet/>
      <dgm:spPr/>
      <dgm:t>
        <a:bodyPr/>
        <a:lstStyle/>
        <a:p>
          <a:r>
            <a:rPr lang="en-GB"/>
            <a:t>front-end</a:t>
          </a:r>
          <a:endParaRPr lang="en-US"/>
        </a:p>
      </dgm:t>
    </dgm:pt>
    <dgm:pt modelId="{0D90FE4B-136F-4D51-9D0D-99028B753553}" type="parTrans" cxnId="{84035C5A-4F3B-46C1-87B7-5A25C48631E7}">
      <dgm:prSet/>
      <dgm:spPr/>
      <dgm:t>
        <a:bodyPr/>
        <a:lstStyle/>
        <a:p>
          <a:endParaRPr lang="en-US"/>
        </a:p>
      </dgm:t>
    </dgm:pt>
    <dgm:pt modelId="{CCAE2022-FDD2-4E38-B055-3588E5E69361}" type="sibTrans" cxnId="{84035C5A-4F3B-46C1-87B7-5A25C48631E7}">
      <dgm:prSet/>
      <dgm:spPr/>
      <dgm:t>
        <a:bodyPr/>
        <a:lstStyle/>
        <a:p>
          <a:endParaRPr lang="en-US"/>
        </a:p>
      </dgm:t>
    </dgm:pt>
    <dgm:pt modelId="{08144FA1-1B58-4AAE-8283-4AE1EC602B9D}">
      <dgm:prSet/>
      <dgm:spPr/>
      <dgm:t>
        <a:bodyPr/>
        <a:lstStyle/>
        <a:p>
          <a:r>
            <a:rPr lang="en-GB"/>
            <a:t>chrome</a:t>
          </a:r>
          <a:endParaRPr lang="en-US"/>
        </a:p>
      </dgm:t>
    </dgm:pt>
    <dgm:pt modelId="{372AC221-A54E-46E3-9601-3302412C6742}" type="parTrans" cxnId="{B1E00A13-02C6-4BD0-8F83-15813D70611D}">
      <dgm:prSet/>
      <dgm:spPr/>
      <dgm:t>
        <a:bodyPr/>
        <a:lstStyle/>
        <a:p>
          <a:endParaRPr lang="en-US"/>
        </a:p>
      </dgm:t>
    </dgm:pt>
    <dgm:pt modelId="{F03F2EB5-0E53-4B6C-AB85-FFA661385BB5}" type="sibTrans" cxnId="{B1E00A13-02C6-4BD0-8F83-15813D70611D}">
      <dgm:prSet/>
      <dgm:spPr/>
      <dgm:t>
        <a:bodyPr/>
        <a:lstStyle/>
        <a:p>
          <a:endParaRPr lang="en-US"/>
        </a:p>
      </dgm:t>
    </dgm:pt>
    <dgm:pt modelId="{6EC7952C-BAD7-4E74-913C-10E56E39900C}">
      <dgm:prSet/>
      <dgm:spPr/>
      <dgm:t>
        <a:bodyPr/>
        <a:lstStyle/>
        <a:p>
          <a:r>
            <a:rPr lang="en-GB"/>
            <a:t>javascript</a:t>
          </a:r>
          <a:endParaRPr lang="en-US"/>
        </a:p>
      </dgm:t>
    </dgm:pt>
    <dgm:pt modelId="{BB84A750-D525-4D53-920E-16BD4CF929F4}" type="parTrans" cxnId="{F4DA5D51-D46C-4E52-96A8-F61BD229CEE1}">
      <dgm:prSet/>
      <dgm:spPr/>
      <dgm:t>
        <a:bodyPr/>
        <a:lstStyle/>
        <a:p>
          <a:endParaRPr lang="en-US"/>
        </a:p>
      </dgm:t>
    </dgm:pt>
    <dgm:pt modelId="{297D30E8-5A5C-4E0C-8B82-04541298A4E0}" type="sibTrans" cxnId="{F4DA5D51-D46C-4E52-96A8-F61BD229CEE1}">
      <dgm:prSet/>
      <dgm:spPr/>
      <dgm:t>
        <a:bodyPr/>
        <a:lstStyle/>
        <a:p>
          <a:endParaRPr lang="en-US"/>
        </a:p>
      </dgm:t>
    </dgm:pt>
    <dgm:pt modelId="{94858F3E-D80A-4D70-822B-A2BF6BF1D868}">
      <dgm:prSet/>
      <dgm:spPr/>
      <dgm:t>
        <a:bodyPr/>
        <a:lstStyle/>
        <a:p>
          <a:r>
            <a:rPr lang="en-GB"/>
            <a:t>html</a:t>
          </a:r>
          <a:endParaRPr lang="en-US"/>
        </a:p>
      </dgm:t>
    </dgm:pt>
    <dgm:pt modelId="{A59196E9-F0A7-4DE0-B462-5DD941FFDD98}" type="parTrans" cxnId="{3CF7A897-37AB-4DBC-BCF0-403A7313E4D9}">
      <dgm:prSet/>
      <dgm:spPr/>
      <dgm:t>
        <a:bodyPr/>
        <a:lstStyle/>
        <a:p>
          <a:endParaRPr lang="en-US"/>
        </a:p>
      </dgm:t>
    </dgm:pt>
    <dgm:pt modelId="{D1644852-CDA2-4970-84B2-1FA7C01030A6}" type="sibTrans" cxnId="{3CF7A897-37AB-4DBC-BCF0-403A7313E4D9}">
      <dgm:prSet/>
      <dgm:spPr/>
      <dgm:t>
        <a:bodyPr/>
        <a:lstStyle/>
        <a:p>
          <a:endParaRPr lang="en-US"/>
        </a:p>
      </dgm:t>
    </dgm:pt>
    <dgm:pt modelId="{752A106D-DD78-411E-9E98-9FB7372E78AC}">
      <dgm:prSet/>
      <dgm:spPr/>
      <dgm:t>
        <a:bodyPr/>
        <a:lstStyle/>
        <a:p>
          <a:r>
            <a:rPr lang="en-GB"/>
            <a:t>css</a:t>
          </a:r>
          <a:endParaRPr lang="en-US"/>
        </a:p>
      </dgm:t>
    </dgm:pt>
    <dgm:pt modelId="{6974DBE5-BD0D-4BAE-ACC3-E7EA228006FD}" type="parTrans" cxnId="{680CAF81-230C-4A92-95BA-5245007ED097}">
      <dgm:prSet/>
      <dgm:spPr/>
      <dgm:t>
        <a:bodyPr/>
        <a:lstStyle/>
        <a:p>
          <a:endParaRPr lang="en-US"/>
        </a:p>
      </dgm:t>
    </dgm:pt>
    <dgm:pt modelId="{F3407948-1B55-42ED-AFB2-430EF9C9380F}" type="sibTrans" cxnId="{680CAF81-230C-4A92-95BA-5245007ED097}">
      <dgm:prSet/>
      <dgm:spPr/>
      <dgm:t>
        <a:bodyPr/>
        <a:lstStyle/>
        <a:p>
          <a:endParaRPr lang="en-US"/>
        </a:p>
      </dgm:t>
    </dgm:pt>
    <dgm:pt modelId="{2A8EEF8D-9C9A-429C-9B85-46D42B128AF4}">
      <dgm:prSet/>
      <dgm:spPr/>
      <dgm:t>
        <a:bodyPr/>
        <a:lstStyle/>
        <a:p>
          <a:r>
            <a:rPr lang="en-GB"/>
            <a:t>libraries</a:t>
          </a:r>
          <a:endParaRPr lang="en-US"/>
        </a:p>
      </dgm:t>
    </dgm:pt>
    <dgm:pt modelId="{C00806C0-6E82-4DF4-9BC1-586FF8D65CBE}" type="parTrans" cxnId="{DF8D6A00-C044-40AA-9A6E-5EBA3773817C}">
      <dgm:prSet/>
      <dgm:spPr/>
      <dgm:t>
        <a:bodyPr/>
        <a:lstStyle/>
        <a:p>
          <a:endParaRPr lang="en-US"/>
        </a:p>
      </dgm:t>
    </dgm:pt>
    <dgm:pt modelId="{005C06B4-FAB9-437F-99F4-ABCF3DD05628}" type="sibTrans" cxnId="{DF8D6A00-C044-40AA-9A6E-5EBA3773817C}">
      <dgm:prSet/>
      <dgm:spPr/>
      <dgm:t>
        <a:bodyPr/>
        <a:lstStyle/>
        <a:p>
          <a:endParaRPr lang="en-US"/>
        </a:p>
      </dgm:t>
    </dgm:pt>
    <dgm:pt modelId="{73B983BB-23B0-45A5-AA8F-8827184D4CF3}">
      <dgm:prSet/>
      <dgm:spPr/>
      <dgm:t>
        <a:bodyPr/>
        <a:lstStyle/>
        <a:p>
          <a:r>
            <a:rPr lang="en-GB"/>
            <a:t>bootstrap css framework</a:t>
          </a:r>
          <a:endParaRPr lang="en-US"/>
        </a:p>
      </dgm:t>
    </dgm:pt>
    <dgm:pt modelId="{3B541D61-CF49-431C-8534-0FF67DA6E773}" type="parTrans" cxnId="{18131152-F182-42C4-96F9-2613BE3EA9F4}">
      <dgm:prSet/>
      <dgm:spPr/>
      <dgm:t>
        <a:bodyPr/>
        <a:lstStyle/>
        <a:p>
          <a:endParaRPr lang="en-US"/>
        </a:p>
      </dgm:t>
    </dgm:pt>
    <dgm:pt modelId="{0F5DAB9B-A544-406D-9535-3015AD1FF376}" type="sibTrans" cxnId="{18131152-F182-42C4-96F9-2613BE3EA9F4}">
      <dgm:prSet/>
      <dgm:spPr/>
      <dgm:t>
        <a:bodyPr/>
        <a:lstStyle/>
        <a:p>
          <a:endParaRPr lang="en-US"/>
        </a:p>
      </dgm:t>
    </dgm:pt>
    <dgm:pt modelId="{9AB7D12B-5AFC-4C98-BE70-C0FDA1DFBE51}">
      <dgm:prSet/>
      <dgm:spPr/>
      <dgm:t>
        <a:bodyPr/>
        <a:lstStyle/>
        <a:p>
          <a:r>
            <a:rPr lang="en-GB"/>
            <a:t>api</a:t>
          </a:r>
          <a:endParaRPr lang="en-US"/>
        </a:p>
      </dgm:t>
    </dgm:pt>
    <dgm:pt modelId="{41121F3F-2F90-49FE-AE5C-053B338DBDB8}" type="parTrans" cxnId="{0FEC06FD-74DE-4C20-9B77-2EF5C7CDB120}">
      <dgm:prSet/>
      <dgm:spPr/>
      <dgm:t>
        <a:bodyPr/>
        <a:lstStyle/>
        <a:p>
          <a:endParaRPr lang="en-US"/>
        </a:p>
      </dgm:t>
    </dgm:pt>
    <dgm:pt modelId="{6EE697E6-BF29-4E92-95E6-319533B7A245}" type="sibTrans" cxnId="{0FEC06FD-74DE-4C20-9B77-2EF5C7CDB120}">
      <dgm:prSet/>
      <dgm:spPr/>
      <dgm:t>
        <a:bodyPr/>
        <a:lstStyle/>
        <a:p>
          <a:endParaRPr lang="en-US"/>
        </a:p>
      </dgm:t>
    </dgm:pt>
    <dgm:pt modelId="{66601414-0955-4339-A7D5-C09B6B0EC4A5}">
      <dgm:prSet/>
      <dgm:spPr/>
      <dgm:t>
        <a:bodyPr/>
        <a:lstStyle/>
        <a:p>
          <a:r>
            <a:rPr lang="en-GB"/>
            <a:t>eg., weather api</a:t>
          </a:r>
          <a:endParaRPr lang="en-US"/>
        </a:p>
      </dgm:t>
    </dgm:pt>
    <dgm:pt modelId="{1D525442-3661-405A-921B-4284BCF61E02}" type="parTrans" cxnId="{0C9EC620-4873-411A-A454-ED74E92F8985}">
      <dgm:prSet/>
      <dgm:spPr/>
      <dgm:t>
        <a:bodyPr/>
        <a:lstStyle/>
        <a:p>
          <a:endParaRPr lang="en-US"/>
        </a:p>
      </dgm:t>
    </dgm:pt>
    <dgm:pt modelId="{9830734D-06B3-432E-A70A-661D018F5F58}" type="sibTrans" cxnId="{0C9EC620-4873-411A-A454-ED74E92F8985}">
      <dgm:prSet/>
      <dgm:spPr/>
      <dgm:t>
        <a:bodyPr/>
        <a:lstStyle/>
        <a:p>
          <a:endParaRPr lang="en-US"/>
        </a:p>
      </dgm:t>
    </dgm:pt>
    <dgm:pt modelId="{D20D8B10-9794-44A7-9EAA-D4F30ABF6AC6}">
      <dgm:prSet/>
      <dgm:spPr/>
      <dgm:t>
        <a:bodyPr/>
        <a:lstStyle/>
        <a:p>
          <a:r>
            <a:rPr lang="en-GB"/>
            <a:t>eg., payments service</a:t>
          </a:r>
          <a:endParaRPr lang="en-US"/>
        </a:p>
      </dgm:t>
    </dgm:pt>
    <dgm:pt modelId="{C493F439-C089-4264-97E5-799D6EA71070}" type="parTrans" cxnId="{FD6AEA23-CD43-4B99-B6B0-5D6BA0A6724D}">
      <dgm:prSet/>
      <dgm:spPr/>
      <dgm:t>
        <a:bodyPr/>
        <a:lstStyle/>
        <a:p>
          <a:endParaRPr lang="en-US"/>
        </a:p>
      </dgm:t>
    </dgm:pt>
    <dgm:pt modelId="{9BF52028-0F42-4C42-8980-243BE70D0F8D}" type="sibTrans" cxnId="{FD6AEA23-CD43-4B99-B6B0-5D6BA0A6724D}">
      <dgm:prSet/>
      <dgm:spPr/>
      <dgm:t>
        <a:bodyPr/>
        <a:lstStyle/>
        <a:p>
          <a:endParaRPr lang="en-US"/>
        </a:p>
      </dgm:t>
    </dgm:pt>
    <dgm:pt modelId="{91018A12-0046-4238-B21B-706A834E8D96}">
      <dgm:prSet/>
      <dgm:spPr/>
      <dgm:t>
        <a:bodyPr/>
        <a:lstStyle/>
        <a:p>
          <a:r>
            <a:rPr lang="en-GB"/>
            <a:t>backend</a:t>
          </a:r>
          <a:endParaRPr lang="en-US"/>
        </a:p>
      </dgm:t>
    </dgm:pt>
    <dgm:pt modelId="{B244FBBF-2A34-439D-8F53-45AC0D3A1D82}" type="parTrans" cxnId="{1E8FEA1C-E8C2-4DAB-9CBF-9BE29E2354EB}">
      <dgm:prSet/>
      <dgm:spPr/>
      <dgm:t>
        <a:bodyPr/>
        <a:lstStyle/>
        <a:p>
          <a:endParaRPr lang="en-US"/>
        </a:p>
      </dgm:t>
    </dgm:pt>
    <dgm:pt modelId="{7EF54DCF-E7B6-4D88-ABE9-2C66FFAB0BFB}" type="sibTrans" cxnId="{1E8FEA1C-E8C2-4DAB-9CBF-9BE29E2354EB}">
      <dgm:prSet/>
      <dgm:spPr/>
      <dgm:t>
        <a:bodyPr/>
        <a:lstStyle/>
        <a:p>
          <a:endParaRPr lang="en-US"/>
        </a:p>
      </dgm:t>
    </dgm:pt>
    <dgm:pt modelId="{632F0377-D2DB-4773-89A3-4358A4CAA28B}">
      <dgm:prSet/>
      <dgm:spPr/>
      <dgm:t>
        <a:bodyPr/>
        <a:lstStyle/>
        <a:p>
          <a:r>
            <a:rPr lang="en-GB"/>
            <a:t>database</a:t>
          </a:r>
          <a:endParaRPr lang="en-US"/>
        </a:p>
      </dgm:t>
    </dgm:pt>
    <dgm:pt modelId="{4CEF13AD-C8BE-40ED-A6FD-269E0EF977BB}" type="parTrans" cxnId="{58962E7F-C6D8-4EAD-B4DF-6A98997349AE}">
      <dgm:prSet/>
      <dgm:spPr/>
      <dgm:t>
        <a:bodyPr/>
        <a:lstStyle/>
        <a:p>
          <a:endParaRPr lang="en-US"/>
        </a:p>
      </dgm:t>
    </dgm:pt>
    <dgm:pt modelId="{CE2F7987-7D29-4231-95E3-72F782237570}" type="sibTrans" cxnId="{58962E7F-C6D8-4EAD-B4DF-6A98997349AE}">
      <dgm:prSet/>
      <dgm:spPr/>
      <dgm:t>
        <a:bodyPr/>
        <a:lstStyle/>
        <a:p>
          <a:endParaRPr lang="en-US"/>
        </a:p>
      </dgm:t>
    </dgm:pt>
    <dgm:pt modelId="{32BEAEBC-BC89-4712-8C4B-52019E061C33}">
      <dgm:prSet/>
      <dgm:spPr/>
      <dgm:t>
        <a:bodyPr/>
        <a:lstStyle/>
        <a:p>
          <a:r>
            <a:rPr lang="en-GB"/>
            <a:t>sqlite</a:t>
          </a:r>
          <a:endParaRPr lang="en-US"/>
        </a:p>
      </dgm:t>
    </dgm:pt>
    <dgm:pt modelId="{069F4326-C007-4285-BA8E-680F9840A4CB}" type="parTrans" cxnId="{D9360798-DCC4-482B-92D9-7A6A7D864A9E}">
      <dgm:prSet/>
      <dgm:spPr/>
      <dgm:t>
        <a:bodyPr/>
        <a:lstStyle/>
        <a:p>
          <a:endParaRPr lang="en-US"/>
        </a:p>
      </dgm:t>
    </dgm:pt>
    <dgm:pt modelId="{E4FE72D9-895C-43B2-8770-82AD082C5B35}" type="sibTrans" cxnId="{D9360798-DCC4-482B-92D9-7A6A7D864A9E}">
      <dgm:prSet/>
      <dgm:spPr/>
      <dgm:t>
        <a:bodyPr/>
        <a:lstStyle/>
        <a:p>
          <a:endParaRPr lang="en-US"/>
        </a:p>
      </dgm:t>
    </dgm:pt>
    <dgm:pt modelId="{4C8ABFDD-7F46-446F-AD2B-A1004EC1342F}">
      <dgm:prSet/>
      <dgm:spPr/>
      <dgm:t>
        <a:bodyPr/>
        <a:lstStyle/>
        <a:p>
          <a:r>
            <a:rPr lang="en-GB"/>
            <a:t>sql</a:t>
          </a:r>
          <a:endParaRPr lang="en-US"/>
        </a:p>
      </dgm:t>
    </dgm:pt>
    <dgm:pt modelId="{7EE9229A-CA93-4F0C-921E-B4BEFEEFCA51}" type="parTrans" cxnId="{58991E1A-58A1-4A3D-8C95-25480F1830FE}">
      <dgm:prSet/>
      <dgm:spPr/>
      <dgm:t>
        <a:bodyPr/>
        <a:lstStyle/>
        <a:p>
          <a:endParaRPr lang="en-US"/>
        </a:p>
      </dgm:t>
    </dgm:pt>
    <dgm:pt modelId="{B10F0BCD-22F7-4F64-813B-F1366BA86CCA}" type="sibTrans" cxnId="{58991E1A-58A1-4A3D-8C95-25480F1830FE}">
      <dgm:prSet/>
      <dgm:spPr/>
      <dgm:t>
        <a:bodyPr/>
        <a:lstStyle/>
        <a:p>
          <a:endParaRPr lang="en-US"/>
        </a:p>
      </dgm:t>
    </dgm:pt>
    <dgm:pt modelId="{8CE6AF6D-5BAF-4522-B780-D81A4FF7065A}" type="pres">
      <dgm:prSet presAssocID="{760A7B1A-EF72-4110-85BF-3D11DF5DE955}" presName="linear" presStyleCnt="0">
        <dgm:presLayoutVars>
          <dgm:dir/>
          <dgm:animLvl val="lvl"/>
          <dgm:resizeHandles val="exact"/>
        </dgm:presLayoutVars>
      </dgm:prSet>
      <dgm:spPr/>
    </dgm:pt>
    <dgm:pt modelId="{70B6FC0C-B7FF-42F5-8602-5BFDB99B62A2}" type="pres">
      <dgm:prSet presAssocID="{48A38E2B-F465-48B9-91C6-0A584A1144F8}" presName="parentLin" presStyleCnt="0"/>
      <dgm:spPr/>
    </dgm:pt>
    <dgm:pt modelId="{95D19E9C-D9F4-48DC-B3E8-D441FCA48C60}" type="pres">
      <dgm:prSet presAssocID="{48A38E2B-F465-48B9-91C6-0A584A1144F8}" presName="parentLeftMargin" presStyleLbl="node1" presStyleIdx="0" presStyleCnt="4"/>
      <dgm:spPr/>
    </dgm:pt>
    <dgm:pt modelId="{D9208EED-E185-4DDB-8A72-2B4B45C04F1A}" type="pres">
      <dgm:prSet presAssocID="{48A38E2B-F465-48B9-91C6-0A584A1144F8}" presName="parentText" presStyleLbl="node1" presStyleIdx="0" presStyleCnt="4">
        <dgm:presLayoutVars>
          <dgm:chMax val="0"/>
          <dgm:bulletEnabled val="1"/>
        </dgm:presLayoutVars>
      </dgm:prSet>
      <dgm:spPr/>
    </dgm:pt>
    <dgm:pt modelId="{F9DD1C20-5679-4AB3-BFC7-B13EEB0B5EFD}" type="pres">
      <dgm:prSet presAssocID="{48A38E2B-F465-48B9-91C6-0A584A1144F8}" presName="negativeSpace" presStyleCnt="0"/>
      <dgm:spPr/>
    </dgm:pt>
    <dgm:pt modelId="{8E7002B0-EBDF-478B-8B94-ECE8C287AC95}" type="pres">
      <dgm:prSet presAssocID="{48A38E2B-F465-48B9-91C6-0A584A1144F8}" presName="childText" presStyleLbl="conFgAcc1" presStyleIdx="0" presStyleCnt="4">
        <dgm:presLayoutVars>
          <dgm:bulletEnabled val="1"/>
        </dgm:presLayoutVars>
      </dgm:prSet>
      <dgm:spPr/>
    </dgm:pt>
    <dgm:pt modelId="{78BBC50E-92DB-4308-9DF6-C194E6A08019}" type="pres">
      <dgm:prSet presAssocID="{D5A46FA2-FF1E-46EF-B8E9-07BDA17BD26B}" presName="spaceBetweenRectangles" presStyleCnt="0"/>
      <dgm:spPr/>
    </dgm:pt>
    <dgm:pt modelId="{449D921A-3A67-42B1-BA6D-F7957A778BD2}" type="pres">
      <dgm:prSet presAssocID="{7C1FA451-04EF-45B0-8FFC-C1F92C19FD43}" presName="parentLin" presStyleCnt="0"/>
      <dgm:spPr/>
    </dgm:pt>
    <dgm:pt modelId="{956963D6-C183-4CE0-95F4-0A099D96392D}" type="pres">
      <dgm:prSet presAssocID="{7C1FA451-04EF-45B0-8FFC-C1F92C19FD43}" presName="parentLeftMargin" presStyleLbl="node1" presStyleIdx="0" presStyleCnt="4"/>
      <dgm:spPr/>
    </dgm:pt>
    <dgm:pt modelId="{4623ACD9-FF72-48BB-A842-47D222B18949}" type="pres">
      <dgm:prSet presAssocID="{7C1FA451-04EF-45B0-8FFC-C1F92C19FD43}" presName="parentText" presStyleLbl="node1" presStyleIdx="1" presStyleCnt="4">
        <dgm:presLayoutVars>
          <dgm:chMax val="0"/>
          <dgm:bulletEnabled val="1"/>
        </dgm:presLayoutVars>
      </dgm:prSet>
      <dgm:spPr/>
    </dgm:pt>
    <dgm:pt modelId="{996A9C8E-22FF-4F7F-9908-46A0098A6611}" type="pres">
      <dgm:prSet presAssocID="{7C1FA451-04EF-45B0-8FFC-C1F92C19FD43}" presName="negativeSpace" presStyleCnt="0"/>
      <dgm:spPr/>
    </dgm:pt>
    <dgm:pt modelId="{DB6D8A88-23E4-4C4E-A5D2-939B8596D609}" type="pres">
      <dgm:prSet presAssocID="{7C1FA451-04EF-45B0-8FFC-C1F92C19FD43}" presName="childText" presStyleLbl="conFgAcc1" presStyleIdx="1" presStyleCnt="4">
        <dgm:presLayoutVars>
          <dgm:bulletEnabled val="1"/>
        </dgm:presLayoutVars>
      </dgm:prSet>
      <dgm:spPr/>
    </dgm:pt>
    <dgm:pt modelId="{2826E94A-EE90-481C-AF88-9443062DDF4F}" type="pres">
      <dgm:prSet presAssocID="{BD60B7FF-DEA1-4BCB-AD2E-BF80D22A0FD1}" presName="spaceBetweenRectangles" presStyleCnt="0"/>
      <dgm:spPr/>
    </dgm:pt>
    <dgm:pt modelId="{2B02DD4F-6B33-4AEF-804D-BA2690221D28}" type="pres">
      <dgm:prSet presAssocID="{577DDDD2-0A52-49E6-A673-CF1BA985AE3A}" presName="parentLin" presStyleCnt="0"/>
      <dgm:spPr/>
    </dgm:pt>
    <dgm:pt modelId="{E08911E3-0B5F-45B9-8AC3-15D229E25AAD}" type="pres">
      <dgm:prSet presAssocID="{577DDDD2-0A52-49E6-A673-CF1BA985AE3A}" presName="parentLeftMargin" presStyleLbl="node1" presStyleIdx="1" presStyleCnt="4"/>
      <dgm:spPr/>
    </dgm:pt>
    <dgm:pt modelId="{9FB8A28A-FDB3-4171-ABFA-AD17ACD54FD5}" type="pres">
      <dgm:prSet presAssocID="{577DDDD2-0A52-49E6-A673-CF1BA985AE3A}" presName="parentText" presStyleLbl="node1" presStyleIdx="2" presStyleCnt="4">
        <dgm:presLayoutVars>
          <dgm:chMax val="0"/>
          <dgm:bulletEnabled val="1"/>
        </dgm:presLayoutVars>
      </dgm:prSet>
      <dgm:spPr/>
    </dgm:pt>
    <dgm:pt modelId="{AD63D860-35AD-4BF7-AAC5-E4CDE27325C7}" type="pres">
      <dgm:prSet presAssocID="{577DDDD2-0A52-49E6-A673-CF1BA985AE3A}" presName="negativeSpace" presStyleCnt="0"/>
      <dgm:spPr/>
    </dgm:pt>
    <dgm:pt modelId="{AEBFE512-CAAA-46D4-9EFB-AFF19EA73E63}" type="pres">
      <dgm:prSet presAssocID="{577DDDD2-0A52-49E6-A673-CF1BA985AE3A}" presName="childText" presStyleLbl="conFgAcc1" presStyleIdx="2" presStyleCnt="4">
        <dgm:presLayoutVars>
          <dgm:bulletEnabled val="1"/>
        </dgm:presLayoutVars>
      </dgm:prSet>
      <dgm:spPr/>
    </dgm:pt>
    <dgm:pt modelId="{EE2E9172-7CF4-4AFE-B240-33CE50932CEB}" type="pres">
      <dgm:prSet presAssocID="{CCAE2022-FDD2-4E38-B055-3588E5E69361}" presName="spaceBetweenRectangles" presStyleCnt="0"/>
      <dgm:spPr/>
    </dgm:pt>
    <dgm:pt modelId="{077F21AC-9D91-4AD1-82E0-9C56DC044175}" type="pres">
      <dgm:prSet presAssocID="{91018A12-0046-4238-B21B-706A834E8D96}" presName="parentLin" presStyleCnt="0"/>
      <dgm:spPr/>
    </dgm:pt>
    <dgm:pt modelId="{C9F97BE0-2366-4AF0-A90C-7952ABD65502}" type="pres">
      <dgm:prSet presAssocID="{91018A12-0046-4238-B21B-706A834E8D96}" presName="parentLeftMargin" presStyleLbl="node1" presStyleIdx="2" presStyleCnt="4"/>
      <dgm:spPr/>
    </dgm:pt>
    <dgm:pt modelId="{AC5CE0C7-AC18-4A6C-AEB7-D3C21563F107}" type="pres">
      <dgm:prSet presAssocID="{91018A12-0046-4238-B21B-706A834E8D96}" presName="parentText" presStyleLbl="node1" presStyleIdx="3" presStyleCnt="4">
        <dgm:presLayoutVars>
          <dgm:chMax val="0"/>
          <dgm:bulletEnabled val="1"/>
        </dgm:presLayoutVars>
      </dgm:prSet>
      <dgm:spPr/>
    </dgm:pt>
    <dgm:pt modelId="{CAE2B240-C0AD-4B00-8B08-18A8A7366618}" type="pres">
      <dgm:prSet presAssocID="{91018A12-0046-4238-B21B-706A834E8D96}" presName="negativeSpace" presStyleCnt="0"/>
      <dgm:spPr/>
    </dgm:pt>
    <dgm:pt modelId="{EED9ADB7-7BBE-4765-AC7C-A6B674708FD6}" type="pres">
      <dgm:prSet presAssocID="{91018A12-0046-4238-B21B-706A834E8D96}" presName="childText" presStyleLbl="conFgAcc1" presStyleIdx="3" presStyleCnt="4">
        <dgm:presLayoutVars>
          <dgm:bulletEnabled val="1"/>
        </dgm:presLayoutVars>
      </dgm:prSet>
      <dgm:spPr/>
    </dgm:pt>
  </dgm:ptLst>
  <dgm:cxnLst>
    <dgm:cxn modelId="{DF8D6A00-C044-40AA-9A6E-5EBA3773817C}" srcId="{577DDDD2-0A52-49E6-A673-CF1BA985AE3A}" destId="{2A8EEF8D-9C9A-429C-9B85-46D42B128AF4}" srcOrd="4" destOrd="0" parTransId="{C00806C0-6E82-4DF4-9BC1-586FF8D65CBE}" sibTransId="{005C06B4-FAB9-437F-99F4-ABCF3DD05628}"/>
    <dgm:cxn modelId="{9D4BFD03-2D41-48F1-ADAC-15D5FBC7DCFD}" srcId="{760A7B1A-EF72-4110-85BF-3D11DF5DE955}" destId="{48A38E2B-F465-48B9-91C6-0A584A1144F8}" srcOrd="0" destOrd="0" parTransId="{FAD32A13-AD18-42C8-97CC-262B3065A89D}" sibTransId="{D5A46FA2-FF1E-46EF-B8E9-07BDA17BD26B}"/>
    <dgm:cxn modelId="{78D54706-51F2-4BAE-A9D2-235AE245B682}" type="presOf" srcId="{632F0377-D2DB-4773-89A3-4358A4CAA28B}" destId="{EED9ADB7-7BBE-4765-AC7C-A6B674708FD6}" srcOrd="0" destOrd="0" presId="urn:microsoft.com/office/officeart/2005/8/layout/list1"/>
    <dgm:cxn modelId="{C5333907-8206-4608-BA8E-E7E565EFBF42}" srcId="{7C1FA451-04EF-45B0-8FFC-C1F92C19FD43}" destId="{6925D5F4-DB40-48BA-B203-4E93A038EBCA}" srcOrd="1" destOrd="0" parTransId="{5C131290-F82B-4D2F-BFA5-3D90F77F5F43}" sibTransId="{D99D37CB-BAFE-4F1F-A07D-6CE8084FCE8F}"/>
    <dgm:cxn modelId="{AD23640D-A0AA-414F-B826-50A596B56DB0}" type="presOf" srcId="{91018A12-0046-4238-B21B-706A834E8D96}" destId="{C9F97BE0-2366-4AF0-A90C-7952ABD65502}" srcOrd="0" destOrd="0" presId="urn:microsoft.com/office/officeart/2005/8/layout/list1"/>
    <dgm:cxn modelId="{A5DF1D0F-10D6-4011-B737-32BB678E76F9}" type="presOf" srcId="{32BEAEBC-BC89-4712-8C4B-52019E061C33}" destId="{EED9ADB7-7BBE-4765-AC7C-A6B674708FD6}" srcOrd="0" destOrd="1" presId="urn:microsoft.com/office/officeart/2005/8/layout/list1"/>
    <dgm:cxn modelId="{B1E00A13-02C6-4BD0-8F83-15813D70611D}" srcId="{577DDDD2-0A52-49E6-A673-CF1BA985AE3A}" destId="{08144FA1-1B58-4AAE-8283-4AE1EC602B9D}" srcOrd="0" destOrd="0" parTransId="{372AC221-A54E-46E3-9601-3302412C6742}" sibTransId="{F03F2EB5-0E53-4B6C-AB85-FFA661385BB5}"/>
    <dgm:cxn modelId="{C6195C18-6AAF-41D7-9F07-EABC1A27C85D}" type="presOf" srcId="{93B77D01-EB67-4E80-A84C-FAB17D562DBB}" destId="{8E7002B0-EBDF-478B-8B94-ECE8C287AC95}" srcOrd="0" destOrd="3" presId="urn:microsoft.com/office/officeart/2005/8/layout/list1"/>
    <dgm:cxn modelId="{58991E1A-58A1-4A3D-8C95-25480F1830FE}" srcId="{632F0377-D2DB-4773-89A3-4358A4CAA28B}" destId="{4C8ABFDD-7F46-446F-AD2B-A1004EC1342F}" srcOrd="1" destOrd="0" parTransId="{7EE9229A-CA93-4F0C-921E-B4BEFEEFCA51}" sibTransId="{B10F0BCD-22F7-4F64-813B-F1366BA86CCA}"/>
    <dgm:cxn modelId="{1E8FEA1C-E8C2-4DAB-9CBF-9BE29E2354EB}" srcId="{760A7B1A-EF72-4110-85BF-3D11DF5DE955}" destId="{91018A12-0046-4238-B21B-706A834E8D96}" srcOrd="3" destOrd="0" parTransId="{B244FBBF-2A34-439D-8F53-45AC0D3A1D82}" sibTransId="{7EF54DCF-E7B6-4D88-ABE9-2C66FFAB0BFB}"/>
    <dgm:cxn modelId="{0C9EC620-4873-411A-A454-ED74E92F8985}" srcId="{9AB7D12B-5AFC-4C98-BE70-C0FDA1DFBE51}" destId="{66601414-0955-4339-A7D5-C09B6B0EC4A5}" srcOrd="0" destOrd="0" parTransId="{1D525442-3661-405A-921B-4284BCF61E02}" sibTransId="{9830734D-06B3-432E-A70A-661D018F5F58}"/>
    <dgm:cxn modelId="{0D462721-08CB-4EA8-88B8-0019B4F89FF7}" type="presOf" srcId="{6925D5F4-DB40-48BA-B203-4E93A038EBCA}" destId="{DB6D8A88-23E4-4C4E-A5D2-939B8596D609}" srcOrd="0" destOrd="1" presId="urn:microsoft.com/office/officeart/2005/8/layout/list1"/>
    <dgm:cxn modelId="{FD6AEA23-CD43-4B99-B6B0-5D6BA0A6724D}" srcId="{9AB7D12B-5AFC-4C98-BE70-C0FDA1DFBE51}" destId="{D20D8B10-9794-44A7-9EAA-D4F30ABF6AC6}" srcOrd="1" destOrd="0" parTransId="{C493F439-C089-4264-97E5-799D6EA71070}" sibTransId="{9BF52028-0F42-4C42-8980-243BE70D0F8D}"/>
    <dgm:cxn modelId="{B6122B26-4CA2-43E8-A914-96A9C6E6ABF8}" type="presOf" srcId="{E1ABE8E9-5C89-46BA-AA5F-9038A6D452E9}" destId="{8E7002B0-EBDF-478B-8B94-ECE8C287AC95}" srcOrd="0" destOrd="2" presId="urn:microsoft.com/office/officeart/2005/8/layout/list1"/>
    <dgm:cxn modelId="{D876A826-31A6-48C2-80D0-71AAB0F12491}" type="presOf" srcId="{91018A12-0046-4238-B21B-706A834E8D96}" destId="{AC5CE0C7-AC18-4A6C-AEB7-D3C21563F107}" srcOrd="1" destOrd="0" presId="urn:microsoft.com/office/officeart/2005/8/layout/list1"/>
    <dgm:cxn modelId="{283E412A-9347-40E3-8B30-FC8716E9D480}" type="presOf" srcId="{752A106D-DD78-411E-9E98-9FB7372E78AC}" destId="{AEBFE512-CAAA-46D4-9EFB-AFF19EA73E63}" srcOrd="0" destOrd="3" presId="urn:microsoft.com/office/officeart/2005/8/layout/list1"/>
    <dgm:cxn modelId="{4DCF1A32-4655-477A-ABEE-10964CB6A65F}" srcId="{48A38E2B-F465-48B9-91C6-0A584A1144F8}" destId="{6FB6AFC6-3941-477C-9A39-F359F7EBD8AF}" srcOrd="1" destOrd="0" parTransId="{4DEBCA98-1A5D-4309-8FA8-78BD62573FC4}" sibTransId="{22753D42-0D8F-4644-B696-F1A8DAEE6DCD}"/>
    <dgm:cxn modelId="{1A8EFA3A-C1D1-45AE-8378-FF632DD6DC45}" srcId="{48A38E2B-F465-48B9-91C6-0A584A1144F8}" destId="{E1ABE8E9-5C89-46BA-AA5F-9038A6D452E9}" srcOrd="2" destOrd="0" parTransId="{88202ADA-54CC-4920-98A5-C096E077403C}" sibTransId="{7A17EF33-BDD8-4FD0-9A80-21FE6B4CC069}"/>
    <dgm:cxn modelId="{407A243B-B751-42AB-B9C9-A415A8C85636}" type="presOf" srcId="{4C8ABFDD-7F46-446F-AD2B-A1004EC1342F}" destId="{EED9ADB7-7BBE-4765-AC7C-A6B674708FD6}" srcOrd="0" destOrd="2" presId="urn:microsoft.com/office/officeart/2005/8/layout/list1"/>
    <dgm:cxn modelId="{9094363B-5756-4B13-AF00-90710AFCD3DA}" srcId="{48A38E2B-F465-48B9-91C6-0A584A1144F8}" destId="{6317ADD0-CE18-4081-B9B2-0CB720A91C37}" srcOrd="0" destOrd="0" parTransId="{1050A396-DB5D-463C-89BF-77D41EB1C29A}" sibTransId="{634286E9-6104-4992-A822-2E854F4E4FA7}"/>
    <dgm:cxn modelId="{B2B3123F-8769-4917-B2F6-85426A5D5A63}" type="presOf" srcId="{7C1FA451-04EF-45B0-8FFC-C1F92C19FD43}" destId="{956963D6-C183-4CE0-95F4-0A099D96392D}" srcOrd="0" destOrd="0" presId="urn:microsoft.com/office/officeart/2005/8/layout/list1"/>
    <dgm:cxn modelId="{8740A042-FBBD-47BD-86DE-0B64D67AE8AE}" type="presOf" srcId="{94858F3E-D80A-4D70-822B-A2BF6BF1D868}" destId="{AEBFE512-CAAA-46D4-9EFB-AFF19EA73E63}" srcOrd="0" destOrd="2" presId="urn:microsoft.com/office/officeart/2005/8/layout/list1"/>
    <dgm:cxn modelId="{380EF062-E4CA-462B-9D8A-0DB3A37D5B5A}" srcId="{7C1FA451-04EF-45B0-8FFC-C1F92C19FD43}" destId="{E7414BDB-062A-4CA3-A8EF-DFB051242552}" srcOrd="2" destOrd="0" parTransId="{95D587F9-DFFC-449B-934E-2C58D54D30FD}" sibTransId="{8699EBCA-337C-420E-8509-491D15647B90}"/>
    <dgm:cxn modelId="{FD5CA164-BC0D-4274-A092-5E04D1C58A76}" type="presOf" srcId="{48A38E2B-F465-48B9-91C6-0A584A1144F8}" destId="{95D19E9C-D9F4-48DC-B3E8-D441FCA48C60}" srcOrd="0" destOrd="0" presId="urn:microsoft.com/office/officeart/2005/8/layout/list1"/>
    <dgm:cxn modelId="{E7495A66-A7F1-4C32-8393-E20FC73727EC}" type="presOf" srcId="{2A8EEF8D-9C9A-429C-9B85-46D42B128AF4}" destId="{AEBFE512-CAAA-46D4-9EFB-AFF19EA73E63}" srcOrd="0" destOrd="4" presId="urn:microsoft.com/office/officeart/2005/8/layout/list1"/>
    <dgm:cxn modelId="{81C04147-0DE5-4369-A8A1-D8185AE5A1FD}" type="presOf" srcId="{760A7B1A-EF72-4110-85BF-3D11DF5DE955}" destId="{8CE6AF6D-5BAF-4522-B780-D81A4FF7065A}" srcOrd="0" destOrd="0" presId="urn:microsoft.com/office/officeart/2005/8/layout/list1"/>
    <dgm:cxn modelId="{F4DA5D51-D46C-4E52-96A8-F61BD229CEE1}" srcId="{577DDDD2-0A52-49E6-A673-CF1BA985AE3A}" destId="{6EC7952C-BAD7-4E74-913C-10E56E39900C}" srcOrd="1" destOrd="0" parTransId="{BB84A750-D525-4D53-920E-16BD4CF929F4}" sibTransId="{297D30E8-5A5C-4E0C-8B82-04541298A4E0}"/>
    <dgm:cxn modelId="{18131152-F182-42C4-96F9-2613BE3EA9F4}" srcId="{2A8EEF8D-9C9A-429C-9B85-46D42B128AF4}" destId="{73B983BB-23B0-45A5-AA8F-8827184D4CF3}" srcOrd="0" destOrd="0" parTransId="{3B541D61-CF49-431C-8534-0FF67DA6E773}" sibTransId="{0F5DAB9B-A544-406D-9535-3015AD1FF376}"/>
    <dgm:cxn modelId="{358DC152-CFE9-4AE0-B884-0324568D468F}" type="presOf" srcId="{66601414-0955-4339-A7D5-C09B6B0EC4A5}" destId="{AEBFE512-CAAA-46D4-9EFB-AFF19EA73E63}" srcOrd="0" destOrd="7" presId="urn:microsoft.com/office/officeart/2005/8/layout/list1"/>
    <dgm:cxn modelId="{B7CF8874-D8AD-40BC-9E0B-12729DADF2E5}" type="presOf" srcId="{9AB7D12B-5AFC-4C98-BE70-C0FDA1DFBE51}" destId="{AEBFE512-CAAA-46D4-9EFB-AFF19EA73E63}" srcOrd="0" destOrd="6" presId="urn:microsoft.com/office/officeart/2005/8/layout/list1"/>
    <dgm:cxn modelId="{E39B5976-0A99-45C5-B32B-F946E13BEDF5}" type="presOf" srcId="{E7414BDB-062A-4CA3-A8EF-DFB051242552}" destId="{DB6D8A88-23E4-4C4E-A5D2-939B8596D609}" srcOrd="0" destOrd="2" presId="urn:microsoft.com/office/officeart/2005/8/layout/list1"/>
    <dgm:cxn modelId="{0AA3047A-BAA7-42CF-9619-4A8345538FA3}" type="presOf" srcId="{48A38E2B-F465-48B9-91C6-0A584A1144F8}" destId="{D9208EED-E185-4DDB-8A72-2B4B45C04F1A}" srcOrd="1" destOrd="0" presId="urn:microsoft.com/office/officeart/2005/8/layout/list1"/>
    <dgm:cxn modelId="{84035C5A-4F3B-46C1-87B7-5A25C48631E7}" srcId="{760A7B1A-EF72-4110-85BF-3D11DF5DE955}" destId="{577DDDD2-0A52-49E6-A673-CF1BA985AE3A}" srcOrd="2" destOrd="0" parTransId="{0D90FE4B-136F-4D51-9D0D-99028B753553}" sibTransId="{CCAE2022-FDD2-4E38-B055-3588E5E69361}"/>
    <dgm:cxn modelId="{17C3D77A-9BC7-44AE-9F13-B06FC6BAE683}" srcId="{E1ABE8E9-5C89-46BA-AA5F-9038A6D452E9}" destId="{3F4CBCDD-F378-43D1-8AB0-C1B1FFF4CE9A}" srcOrd="2" destOrd="0" parTransId="{856CBA0A-B595-472F-B568-7FC08E0A39DA}" sibTransId="{5E26934A-FAE7-47A7-8767-E6986D205E23}"/>
    <dgm:cxn modelId="{5332FB7D-D298-42E2-AB54-3CC970542CD6}" type="presOf" srcId="{73B983BB-23B0-45A5-AA8F-8827184D4CF3}" destId="{AEBFE512-CAAA-46D4-9EFB-AFF19EA73E63}" srcOrd="0" destOrd="5" presId="urn:microsoft.com/office/officeart/2005/8/layout/list1"/>
    <dgm:cxn modelId="{C1ADC57E-EAD1-4DDF-9818-C5D485383C0A}" type="presOf" srcId="{577DDDD2-0A52-49E6-A673-CF1BA985AE3A}" destId="{E08911E3-0B5F-45B9-8AC3-15D229E25AAD}" srcOrd="0" destOrd="0" presId="urn:microsoft.com/office/officeart/2005/8/layout/list1"/>
    <dgm:cxn modelId="{58962E7F-C6D8-4EAD-B4DF-6A98997349AE}" srcId="{91018A12-0046-4238-B21B-706A834E8D96}" destId="{632F0377-D2DB-4773-89A3-4358A4CAA28B}" srcOrd="0" destOrd="0" parTransId="{4CEF13AD-C8BE-40ED-A6FD-269E0EF977BB}" sibTransId="{CE2F7987-7D29-4231-95E3-72F782237570}"/>
    <dgm:cxn modelId="{680CAF81-230C-4A92-95BA-5245007ED097}" srcId="{577DDDD2-0A52-49E6-A673-CF1BA985AE3A}" destId="{752A106D-DD78-411E-9E98-9FB7372E78AC}" srcOrd="3" destOrd="0" parTransId="{6974DBE5-BD0D-4BAE-ACC3-E7EA228006FD}" sibTransId="{F3407948-1B55-42ED-AFB2-430EF9C9380F}"/>
    <dgm:cxn modelId="{B318668C-C8F7-45D4-AFBC-C34A5DF0A456}" type="presOf" srcId="{BA6536C7-AF9D-4951-8B5B-11C1864F58EA}" destId="{8E7002B0-EBDF-478B-8B94-ECE8C287AC95}" srcOrd="0" destOrd="4" presId="urn:microsoft.com/office/officeart/2005/8/layout/list1"/>
    <dgm:cxn modelId="{643B3791-838D-454E-BCC5-81DF12203308}" srcId="{E1ABE8E9-5C89-46BA-AA5F-9038A6D452E9}" destId="{BA6536C7-AF9D-4951-8B5B-11C1864F58EA}" srcOrd="1" destOrd="0" parTransId="{BA342E2C-90F4-42E1-9BE4-CCBCA6FBC460}" sibTransId="{FCEF2AF9-3DC3-4D4F-B72A-3EC06645D07E}"/>
    <dgm:cxn modelId="{3CF7A897-37AB-4DBC-BCF0-403A7313E4D9}" srcId="{577DDDD2-0A52-49E6-A673-CF1BA985AE3A}" destId="{94858F3E-D80A-4D70-822B-A2BF6BF1D868}" srcOrd="2" destOrd="0" parTransId="{A59196E9-F0A7-4DE0-B462-5DD941FFDD98}" sibTransId="{D1644852-CDA2-4970-84B2-1FA7C01030A6}"/>
    <dgm:cxn modelId="{D9360798-DCC4-482B-92D9-7A6A7D864A9E}" srcId="{632F0377-D2DB-4773-89A3-4358A4CAA28B}" destId="{32BEAEBC-BC89-4712-8C4B-52019E061C33}" srcOrd="0" destOrd="0" parTransId="{069F4326-C007-4285-BA8E-680F9840A4CB}" sibTransId="{E4FE72D9-895C-43B2-8770-82AD082C5B35}"/>
    <dgm:cxn modelId="{5189BE98-CF79-44F6-BA95-F29BC996F272}" type="presOf" srcId="{6EC7952C-BAD7-4E74-913C-10E56E39900C}" destId="{AEBFE512-CAAA-46D4-9EFB-AFF19EA73E63}" srcOrd="0" destOrd="1" presId="urn:microsoft.com/office/officeart/2005/8/layout/list1"/>
    <dgm:cxn modelId="{7721DEB4-7992-474A-9278-4A54E3F53ADF}" type="presOf" srcId="{D20D8B10-9794-44A7-9EAA-D4F30ABF6AC6}" destId="{AEBFE512-CAAA-46D4-9EFB-AFF19EA73E63}" srcOrd="0" destOrd="8" presId="urn:microsoft.com/office/officeart/2005/8/layout/list1"/>
    <dgm:cxn modelId="{1449FDB5-7B52-438C-AF29-A97D1D29E2F8}" type="presOf" srcId="{7C1FA451-04EF-45B0-8FFC-C1F92C19FD43}" destId="{4623ACD9-FF72-48BB-A842-47D222B18949}" srcOrd="1" destOrd="0" presId="urn:microsoft.com/office/officeart/2005/8/layout/list1"/>
    <dgm:cxn modelId="{E07F4FBB-2BC9-4048-9582-3F9A9F4EC658}" type="presOf" srcId="{47124CC7-9705-4DBD-A4EF-0B8F5582BD71}" destId="{DB6D8A88-23E4-4C4E-A5D2-939B8596D609}" srcOrd="0" destOrd="0" presId="urn:microsoft.com/office/officeart/2005/8/layout/list1"/>
    <dgm:cxn modelId="{C374F1BD-2790-4B2F-BB61-44D1774EEC0C}" type="presOf" srcId="{3F4CBCDD-F378-43D1-8AB0-C1B1FFF4CE9A}" destId="{8E7002B0-EBDF-478B-8B94-ECE8C287AC95}" srcOrd="0" destOrd="5" presId="urn:microsoft.com/office/officeart/2005/8/layout/list1"/>
    <dgm:cxn modelId="{DA41CDD0-7560-4BE3-B139-9904899623B6}" srcId="{760A7B1A-EF72-4110-85BF-3D11DF5DE955}" destId="{7C1FA451-04EF-45B0-8FFC-C1F92C19FD43}" srcOrd="1" destOrd="0" parTransId="{9EB6F3EA-BBBE-4C8B-BA59-90CAAA6009A1}" sibTransId="{BD60B7FF-DEA1-4BCB-AD2E-BF80D22A0FD1}"/>
    <dgm:cxn modelId="{549C67D2-901B-4F93-BCD4-840B5F3547E0}" type="presOf" srcId="{577DDDD2-0A52-49E6-A673-CF1BA985AE3A}" destId="{9FB8A28A-FDB3-4171-ABFA-AD17ACD54FD5}" srcOrd="1" destOrd="0" presId="urn:microsoft.com/office/officeart/2005/8/layout/list1"/>
    <dgm:cxn modelId="{15272CD4-1FD7-4074-8DED-BE041C62DF24}" type="presOf" srcId="{6FB6AFC6-3941-477C-9A39-F359F7EBD8AF}" destId="{8E7002B0-EBDF-478B-8B94-ECE8C287AC95}" srcOrd="0" destOrd="1" presId="urn:microsoft.com/office/officeart/2005/8/layout/list1"/>
    <dgm:cxn modelId="{7C1895D5-BF3C-4807-BADD-D84449EEF814}" type="presOf" srcId="{6317ADD0-CE18-4081-B9B2-0CB720A91C37}" destId="{8E7002B0-EBDF-478B-8B94-ECE8C287AC95}" srcOrd="0" destOrd="0" presId="urn:microsoft.com/office/officeart/2005/8/layout/list1"/>
    <dgm:cxn modelId="{2F95A1E4-99CF-4D06-A87D-0DD7CC6C2E7D}" srcId="{7C1FA451-04EF-45B0-8FFC-C1F92C19FD43}" destId="{47124CC7-9705-4DBD-A4EF-0B8F5582BD71}" srcOrd="0" destOrd="0" parTransId="{73455EF8-E89F-4366-B6E3-9E0288D354BC}" sibTransId="{8AE24753-BE89-4AF8-813A-C34EB02A8FAF}"/>
    <dgm:cxn modelId="{F42BA6EF-CDD1-4EC7-BEB5-2F180B1C39B5}" srcId="{E1ABE8E9-5C89-46BA-AA5F-9038A6D452E9}" destId="{93B77D01-EB67-4E80-A84C-FAB17D562DBB}" srcOrd="0" destOrd="0" parTransId="{E0D23376-4499-44BB-AE06-EBFA869F6EF7}" sibTransId="{36BFA7DD-DEB7-4BCA-9EB1-F844D965AA5B}"/>
    <dgm:cxn modelId="{0FEC06FD-74DE-4C20-9B77-2EF5C7CDB120}" srcId="{577DDDD2-0A52-49E6-A673-CF1BA985AE3A}" destId="{9AB7D12B-5AFC-4C98-BE70-C0FDA1DFBE51}" srcOrd="5" destOrd="0" parTransId="{41121F3F-2F90-49FE-AE5C-053B338DBDB8}" sibTransId="{6EE697E6-BF29-4E92-95E6-319533B7A245}"/>
    <dgm:cxn modelId="{EAD4FAFE-293D-4BFD-94C7-54B953F5BC2A}" type="presOf" srcId="{08144FA1-1B58-4AAE-8283-4AE1EC602B9D}" destId="{AEBFE512-CAAA-46D4-9EFB-AFF19EA73E63}" srcOrd="0" destOrd="0" presId="urn:microsoft.com/office/officeart/2005/8/layout/list1"/>
    <dgm:cxn modelId="{F6819497-EA9A-4458-9B77-35843DE80B46}" type="presParOf" srcId="{8CE6AF6D-5BAF-4522-B780-D81A4FF7065A}" destId="{70B6FC0C-B7FF-42F5-8602-5BFDB99B62A2}" srcOrd="0" destOrd="0" presId="urn:microsoft.com/office/officeart/2005/8/layout/list1"/>
    <dgm:cxn modelId="{8DE04943-1865-4B86-9B73-AC958DB8D3F0}" type="presParOf" srcId="{70B6FC0C-B7FF-42F5-8602-5BFDB99B62A2}" destId="{95D19E9C-D9F4-48DC-B3E8-D441FCA48C60}" srcOrd="0" destOrd="0" presId="urn:microsoft.com/office/officeart/2005/8/layout/list1"/>
    <dgm:cxn modelId="{15FD36E0-C5B4-47F1-8D1A-B4A952021749}" type="presParOf" srcId="{70B6FC0C-B7FF-42F5-8602-5BFDB99B62A2}" destId="{D9208EED-E185-4DDB-8A72-2B4B45C04F1A}" srcOrd="1" destOrd="0" presId="urn:microsoft.com/office/officeart/2005/8/layout/list1"/>
    <dgm:cxn modelId="{4D39EBFF-777E-4FEF-889C-129342BEA7EE}" type="presParOf" srcId="{8CE6AF6D-5BAF-4522-B780-D81A4FF7065A}" destId="{F9DD1C20-5679-4AB3-BFC7-B13EEB0B5EFD}" srcOrd="1" destOrd="0" presId="urn:microsoft.com/office/officeart/2005/8/layout/list1"/>
    <dgm:cxn modelId="{07368DFE-12C1-4636-8BD0-158624F3A1E8}" type="presParOf" srcId="{8CE6AF6D-5BAF-4522-B780-D81A4FF7065A}" destId="{8E7002B0-EBDF-478B-8B94-ECE8C287AC95}" srcOrd="2" destOrd="0" presId="urn:microsoft.com/office/officeart/2005/8/layout/list1"/>
    <dgm:cxn modelId="{5FD9C8EE-32D4-49C5-A898-E9CD2F2FA23D}" type="presParOf" srcId="{8CE6AF6D-5BAF-4522-B780-D81A4FF7065A}" destId="{78BBC50E-92DB-4308-9DF6-C194E6A08019}" srcOrd="3" destOrd="0" presId="urn:microsoft.com/office/officeart/2005/8/layout/list1"/>
    <dgm:cxn modelId="{BBA2876E-58C0-4A14-BDA0-D3A805DE141F}" type="presParOf" srcId="{8CE6AF6D-5BAF-4522-B780-D81A4FF7065A}" destId="{449D921A-3A67-42B1-BA6D-F7957A778BD2}" srcOrd="4" destOrd="0" presId="urn:microsoft.com/office/officeart/2005/8/layout/list1"/>
    <dgm:cxn modelId="{493C52DA-1CC6-4A1A-81F0-5888A56DB894}" type="presParOf" srcId="{449D921A-3A67-42B1-BA6D-F7957A778BD2}" destId="{956963D6-C183-4CE0-95F4-0A099D96392D}" srcOrd="0" destOrd="0" presId="urn:microsoft.com/office/officeart/2005/8/layout/list1"/>
    <dgm:cxn modelId="{ED0849BB-2E77-484E-8C44-9457A1EF87BF}" type="presParOf" srcId="{449D921A-3A67-42B1-BA6D-F7957A778BD2}" destId="{4623ACD9-FF72-48BB-A842-47D222B18949}" srcOrd="1" destOrd="0" presId="urn:microsoft.com/office/officeart/2005/8/layout/list1"/>
    <dgm:cxn modelId="{3738CAEB-5F9D-4C71-BFDC-2427A2C229C8}" type="presParOf" srcId="{8CE6AF6D-5BAF-4522-B780-D81A4FF7065A}" destId="{996A9C8E-22FF-4F7F-9908-46A0098A6611}" srcOrd="5" destOrd="0" presId="urn:microsoft.com/office/officeart/2005/8/layout/list1"/>
    <dgm:cxn modelId="{4AD4D157-A186-41F5-9053-A3664A985480}" type="presParOf" srcId="{8CE6AF6D-5BAF-4522-B780-D81A4FF7065A}" destId="{DB6D8A88-23E4-4C4E-A5D2-939B8596D609}" srcOrd="6" destOrd="0" presId="urn:microsoft.com/office/officeart/2005/8/layout/list1"/>
    <dgm:cxn modelId="{55C0C848-5142-4F8C-9212-42C7E3B82035}" type="presParOf" srcId="{8CE6AF6D-5BAF-4522-B780-D81A4FF7065A}" destId="{2826E94A-EE90-481C-AF88-9443062DDF4F}" srcOrd="7" destOrd="0" presId="urn:microsoft.com/office/officeart/2005/8/layout/list1"/>
    <dgm:cxn modelId="{7B15219D-083A-4AF2-A4E1-6684403B5971}" type="presParOf" srcId="{8CE6AF6D-5BAF-4522-B780-D81A4FF7065A}" destId="{2B02DD4F-6B33-4AEF-804D-BA2690221D28}" srcOrd="8" destOrd="0" presId="urn:microsoft.com/office/officeart/2005/8/layout/list1"/>
    <dgm:cxn modelId="{9082BD6E-E76B-4ACF-BC0A-4DE68A9B7797}" type="presParOf" srcId="{2B02DD4F-6B33-4AEF-804D-BA2690221D28}" destId="{E08911E3-0B5F-45B9-8AC3-15D229E25AAD}" srcOrd="0" destOrd="0" presId="urn:microsoft.com/office/officeart/2005/8/layout/list1"/>
    <dgm:cxn modelId="{84780DF6-21D3-4E8A-9F98-7788677AD76C}" type="presParOf" srcId="{2B02DD4F-6B33-4AEF-804D-BA2690221D28}" destId="{9FB8A28A-FDB3-4171-ABFA-AD17ACD54FD5}" srcOrd="1" destOrd="0" presId="urn:microsoft.com/office/officeart/2005/8/layout/list1"/>
    <dgm:cxn modelId="{FB216556-7DF2-4683-BB94-7D46DD28E3CC}" type="presParOf" srcId="{8CE6AF6D-5BAF-4522-B780-D81A4FF7065A}" destId="{AD63D860-35AD-4BF7-AAC5-E4CDE27325C7}" srcOrd="9" destOrd="0" presId="urn:microsoft.com/office/officeart/2005/8/layout/list1"/>
    <dgm:cxn modelId="{1BA31921-2133-4A26-8515-67FAAB4099E1}" type="presParOf" srcId="{8CE6AF6D-5BAF-4522-B780-D81A4FF7065A}" destId="{AEBFE512-CAAA-46D4-9EFB-AFF19EA73E63}" srcOrd="10" destOrd="0" presId="urn:microsoft.com/office/officeart/2005/8/layout/list1"/>
    <dgm:cxn modelId="{BFA55241-2D1D-473F-9CBC-2583A5EA8899}" type="presParOf" srcId="{8CE6AF6D-5BAF-4522-B780-D81A4FF7065A}" destId="{EE2E9172-7CF4-4AFE-B240-33CE50932CEB}" srcOrd="11" destOrd="0" presId="urn:microsoft.com/office/officeart/2005/8/layout/list1"/>
    <dgm:cxn modelId="{9779B8DF-B056-4B0A-9BAC-02279A98B410}" type="presParOf" srcId="{8CE6AF6D-5BAF-4522-B780-D81A4FF7065A}" destId="{077F21AC-9D91-4AD1-82E0-9C56DC044175}" srcOrd="12" destOrd="0" presId="urn:microsoft.com/office/officeart/2005/8/layout/list1"/>
    <dgm:cxn modelId="{5520D7CA-397E-4558-B0BC-4548D1B5EC97}" type="presParOf" srcId="{077F21AC-9D91-4AD1-82E0-9C56DC044175}" destId="{C9F97BE0-2366-4AF0-A90C-7952ABD65502}" srcOrd="0" destOrd="0" presId="urn:microsoft.com/office/officeart/2005/8/layout/list1"/>
    <dgm:cxn modelId="{F236E56E-F4F2-4C52-805F-9466C2FE3DF1}" type="presParOf" srcId="{077F21AC-9D91-4AD1-82E0-9C56DC044175}" destId="{AC5CE0C7-AC18-4A6C-AEB7-D3C21563F107}" srcOrd="1" destOrd="0" presId="urn:microsoft.com/office/officeart/2005/8/layout/list1"/>
    <dgm:cxn modelId="{BB235ED7-D586-490F-8FB2-CDF8E6E7EF7A}" type="presParOf" srcId="{8CE6AF6D-5BAF-4522-B780-D81A4FF7065A}" destId="{CAE2B240-C0AD-4B00-8B08-18A8A7366618}" srcOrd="13" destOrd="0" presId="urn:microsoft.com/office/officeart/2005/8/layout/list1"/>
    <dgm:cxn modelId="{0B5A774A-371B-4878-8487-633B7D6B931D}" type="presParOf" srcId="{8CE6AF6D-5BAF-4522-B780-D81A4FF7065A}" destId="{EED9ADB7-7BBE-4765-AC7C-A6B674708F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62A2A4-E6D3-4AEA-A898-46764407A15D}"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566478EB-A4BE-4FEE-B6EB-11EEC1F27412}">
      <dgm:prSet/>
      <dgm:spPr/>
      <dgm:t>
        <a:bodyPr/>
        <a:lstStyle/>
        <a:p>
          <a:pPr>
            <a:defRPr b="1"/>
          </a:pPr>
          <a:r>
            <a:rPr lang="en-GB"/>
            <a:t>Agile:</a:t>
          </a:r>
          <a:endParaRPr lang="en-US"/>
        </a:p>
      </dgm:t>
    </dgm:pt>
    <dgm:pt modelId="{CED6060C-8746-4250-A2D5-3B1841EB1264}" type="parTrans" cxnId="{51B386C9-437E-43B5-BDE2-E49F44FA22A6}">
      <dgm:prSet/>
      <dgm:spPr/>
      <dgm:t>
        <a:bodyPr/>
        <a:lstStyle/>
        <a:p>
          <a:endParaRPr lang="en-US"/>
        </a:p>
      </dgm:t>
    </dgm:pt>
    <dgm:pt modelId="{1BEB2A67-607F-4F26-8C01-8F2499E6E544}" type="sibTrans" cxnId="{51B386C9-437E-43B5-BDE2-E49F44FA22A6}">
      <dgm:prSet/>
      <dgm:spPr/>
      <dgm:t>
        <a:bodyPr/>
        <a:lstStyle/>
        <a:p>
          <a:endParaRPr lang="en-US"/>
        </a:p>
      </dgm:t>
    </dgm:pt>
    <dgm:pt modelId="{DEAB2F3D-72B7-4A2E-99E3-C2408073BB68}">
      <dgm:prSet/>
      <dgm:spPr/>
      <dgm:t>
        <a:bodyPr/>
        <a:lstStyle/>
        <a:p>
          <a:r>
            <a:rPr lang="en-GB"/>
            <a:t>An incremental and iterative approach to project management and software development. It promotes flexibility and adaptability to changing requirements.</a:t>
          </a:r>
          <a:endParaRPr lang="en-US"/>
        </a:p>
      </dgm:t>
    </dgm:pt>
    <dgm:pt modelId="{BDB4A517-6A30-4E28-A75E-F75EC1722796}" type="parTrans" cxnId="{CC3D6BFF-5012-40E7-9729-73530E0F4506}">
      <dgm:prSet/>
      <dgm:spPr/>
      <dgm:t>
        <a:bodyPr/>
        <a:lstStyle/>
        <a:p>
          <a:endParaRPr lang="en-US"/>
        </a:p>
      </dgm:t>
    </dgm:pt>
    <dgm:pt modelId="{BEBC8955-8D4C-4C27-AC57-46C2DF4E6F3B}" type="sibTrans" cxnId="{CC3D6BFF-5012-40E7-9729-73530E0F4506}">
      <dgm:prSet/>
      <dgm:spPr/>
      <dgm:t>
        <a:bodyPr/>
        <a:lstStyle/>
        <a:p>
          <a:endParaRPr lang="en-US"/>
        </a:p>
      </dgm:t>
    </dgm:pt>
    <dgm:pt modelId="{8C1C8C9F-FE13-4C9F-887F-9550C6F80867}">
      <dgm:prSet/>
      <dgm:spPr/>
      <dgm:t>
        <a:bodyPr/>
        <a:lstStyle/>
        <a:p>
          <a:r>
            <a:rPr lang="en-GB"/>
            <a:t>It promotes collaborative,  cross functional teams, request small releases and a focus on high functional features. Aiming to improve product quality and customer satisfaction.</a:t>
          </a:r>
          <a:endParaRPr lang="en-US"/>
        </a:p>
      </dgm:t>
    </dgm:pt>
    <dgm:pt modelId="{B4A3F8C5-040F-421C-A059-B9408C9FC40B}" type="parTrans" cxnId="{765DE53B-41B7-45EE-AA35-431ED9E584D7}">
      <dgm:prSet/>
      <dgm:spPr/>
      <dgm:t>
        <a:bodyPr/>
        <a:lstStyle/>
        <a:p>
          <a:endParaRPr lang="en-US"/>
        </a:p>
      </dgm:t>
    </dgm:pt>
    <dgm:pt modelId="{4BD10757-1A4D-4E5B-B127-4184C32251F5}" type="sibTrans" cxnId="{765DE53B-41B7-45EE-AA35-431ED9E584D7}">
      <dgm:prSet/>
      <dgm:spPr/>
      <dgm:t>
        <a:bodyPr/>
        <a:lstStyle/>
        <a:p>
          <a:endParaRPr lang="en-US"/>
        </a:p>
      </dgm:t>
    </dgm:pt>
    <dgm:pt modelId="{36BBA0C3-B5F0-4BF3-9CB4-C151A98C3CE7}">
      <dgm:prSet/>
      <dgm:spPr/>
      <dgm:t>
        <a:bodyPr/>
        <a:lstStyle/>
        <a:p>
          <a:pPr>
            <a:defRPr b="1"/>
          </a:pPr>
          <a:r>
            <a:rPr lang="en-GB"/>
            <a:t>Waterfall:</a:t>
          </a:r>
          <a:endParaRPr lang="en-US"/>
        </a:p>
      </dgm:t>
    </dgm:pt>
    <dgm:pt modelId="{109257C1-E161-400A-9528-AD1707664928}" type="parTrans" cxnId="{085CD8FA-AE49-464D-A856-CB62E7C777F3}">
      <dgm:prSet/>
      <dgm:spPr/>
      <dgm:t>
        <a:bodyPr/>
        <a:lstStyle/>
        <a:p>
          <a:endParaRPr lang="en-US"/>
        </a:p>
      </dgm:t>
    </dgm:pt>
    <dgm:pt modelId="{291A72A1-9C51-41FB-A732-6CE8EAEC65C6}" type="sibTrans" cxnId="{085CD8FA-AE49-464D-A856-CB62E7C777F3}">
      <dgm:prSet/>
      <dgm:spPr/>
      <dgm:t>
        <a:bodyPr/>
        <a:lstStyle/>
        <a:p>
          <a:endParaRPr lang="en-US"/>
        </a:p>
      </dgm:t>
    </dgm:pt>
    <dgm:pt modelId="{1B8EBBE6-994E-4F86-9079-9E30B285DE1D}">
      <dgm:prSet/>
      <dgm:spPr/>
      <dgm:t>
        <a:bodyPr/>
        <a:lstStyle/>
        <a:p>
          <a:r>
            <a:rPr lang="en-GB"/>
            <a:t>A traditional approach to project management and software development, providing a linear, phase process with distinctive stages for release. This includes design, implementation, testing and management.</a:t>
          </a:r>
          <a:endParaRPr lang="en-US"/>
        </a:p>
      </dgm:t>
    </dgm:pt>
    <dgm:pt modelId="{6AB35BEC-543F-4DE8-A00E-2AFDB2A3D0FC}" type="parTrans" cxnId="{5092910F-2654-42FE-B795-E267D060D45B}">
      <dgm:prSet/>
      <dgm:spPr/>
      <dgm:t>
        <a:bodyPr/>
        <a:lstStyle/>
        <a:p>
          <a:endParaRPr lang="en-US"/>
        </a:p>
      </dgm:t>
    </dgm:pt>
    <dgm:pt modelId="{B3E1B8FA-0BB7-406A-B6F2-C2D7B413D60F}" type="sibTrans" cxnId="{5092910F-2654-42FE-B795-E267D060D45B}">
      <dgm:prSet/>
      <dgm:spPr/>
      <dgm:t>
        <a:bodyPr/>
        <a:lstStyle/>
        <a:p>
          <a:endParaRPr lang="en-US"/>
        </a:p>
      </dgm:t>
    </dgm:pt>
    <dgm:pt modelId="{1A322B80-CF1E-45AE-B9EF-225D50871156}">
      <dgm:prSet/>
      <dgm:spPr/>
      <dgm:t>
        <a:bodyPr/>
        <a:lstStyle/>
        <a:p>
          <a:r>
            <a:rPr lang="en-GB"/>
            <a:t>Emphases on comprehensive management upfront, which can lead to complication if there are requirements for change.</a:t>
          </a:r>
          <a:endParaRPr lang="en-US"/>
        </a:p>
      </dgm:t>
    </dgm:pt>
    <dgm:pt modelId="{9A034C39-85D9-4C9B-9891-E5B0F538EAEE}" type="parTrans" cxnId="{7D64A8BE-CB41-4A53-89D9-B5243346E0AE}">
      <dgm:prSet/>
      <dgm:spPr/>
      <dgm:t>
        <a:bodyPr/>
        <a:lstStyle/>
        <a:p>
          <a:endParaRPr lang="en-US"/>
        </a:p>
      </dgm:t>
    </dgm:pt>
    <dgm:pt modelId="{82EEE126-648C-4D4E-AF13-A632FF66124B}" type="sibTrans" cxnId="{7D64A8BE-CB41-4A53-89D9-B5243346E0AE}">
      <dgm:prSet/>
      <dgm:spPr/>
      <dgm:t>
        <a:bodyPr/>
        <a:lstStyle/>
        <a:p>
          <a:endParaRPr lang="en-US"/>
        </a:p>
      </dgm:t>
    </dgm:pt>
    <dgm:pt modelId="{4A0B8D0A-7780-4293-846E-3A8E3BEA3ACE}">
      <dgm:prSet/>
      <dgm:spPr/>
      <dgm:t>
        <a:bodyPr/>
        <a:lstStyle/>
        <a:p>
          <a:pPr>
            <a:defRPr b="1"/>
          </a:pPr>
          <a:r>
            <a:rPr lang="en-GB"/>
            <a:t>Chosen Approach: Agile</a:t>
          </a:r>
          <a:endParaRPr lang="en-US"/>
        </a:p>
      </dgm:t>
    </dgm:pt>
    <dgm:pt modelId="{7667FBEF-527E-4504-880C-41467F06AFF7}" type="parTrans" cxnId="{0C5436F7-68D7-46D6-99C0-64B4D11EF13F}">
      <dgm:prSet/>
      <dgm:spPr/>
      <dgm:t>
        <a:bodyPr/>
        <a:lstStyle/>
        <a:p>
          <a:endParaRPr lang="en-US"/>
        </a:p>
      </dgm:t>
    </dgm:pt>
    <dgm:pt modelId="{D0510E79-23FE-4A05-B497-D3B06E05A30C}" type="sibTrans" cxnId="{0C5436F7-68D7-46D6-99C0-64B4D11EF13F}">
      <dgm:prSet/>
      <dgm:spPr/>
      <dgm:t>
        <a:bodyPr/>
        <a:lstStyle/>
        <a:p>
          <a:endParaRPr lang="en-US"/>
        </a:p>
      </dgm:t>
    </dgm:pt>
    <dgm:pt modelId="{C531A627-0689-4DC1-87F2-720F9FAC0B92}">
      <dgm:prSet/>
      <dgm:spPr/>
      <dgm:t>
        <a:bodyPr/>
        <a:lstStyle/>
        <a:p>
          <a:r>
            <a:rPr lang="en-GB"/>
            <a:t>Better ROI (return of investment) : allows for focus on high level features, provider a faster return on investments via continuous improvements.</a:t>
          </a:r>
          <a:endParaRPr lang="en-US"/>
        </a:p>
      </dgm:t>
    </dgm:pt>
    <dgm:pt modelId="{D2664CD6-A7F3-4F90-B2F6-D74EF1B05B67}" type="parTrans" cxnId="{DADD9FFF-0879-4125-89D6-25E5A0C88896}">
      <dgm:prSet/>
      <dgm:spPr/>
      <dgm:t>
        <a:bodyPr/>
        <a:lstStyle/>
        <a:p>
          <a:endParaRPr lang="en-US"/>
        </a:p>
      </dgm:t>
    </dgm:pt>
    <dgm:pt modelId="{9EEF9BEA-E41F-4B99-998F-94108D7A7720}" type="sibTrans" cxnId="{DADD9FFF-0879-4125-89D6-25E5A0C88896}">
      <dgm:prSet/>
      <dgm:spPr/>
      <dgm:t>
        <a:bodyPr/>
        <a:lstStyle/>
        <a:p>
          <a:endParaRPr lang="en-US"/>
        </a:p>
      </dgm:t>
    </dgm:pt>
    <dgm:pt modelId="{D3B5ECB3-BF04-4E96-B366-7F0DF0CD192D}">
      <dgm:prSet/>
      <dgm:spPr/>
      <dgm:t>
        <a:bodyPr/>
        <a:lstStyle/>
        <a:p>
          <a:r>
            <a:rPr lang="en-GB"/>
            <a:t>Flexibility and adaptability: Allows for improvements, changes in project managements and priorities, allowing for interactive feedback and consideration for fluctuating markets.</a:t>
          </a:r>
          <a:endParaRPr lang="en-US"/>
        </a:p>
      </dgm:t>
    </dgm:pt>
    <dgm:pt modelId="{5D6F7147-C0BA-43EA-B424-72372635986C}" type="parTrans" cxnId="{851E69E1-0FB5-4F98-ACBD-1E4137447BEF}">
      <dgm:prSet/>
      <dgm:spPr/>
      <dgm:t>
        <a:bodyPr/>
        <a:lstStyle/>
        <a:p>
          <a:endParaRPr lang="en-US"/>
        </a:p>
      </dgm:t>
    </dgm:pt>
    <dgm:pt modelId="{863FD7C8-D707-4D0F-AE6E-64460941F32A}" type="sibTrans" cxnId="{851E69E1-0FB5-4F98-ACBD-1E4137447BEF}">
      <dgm:prSet/>
      <dgm:spPr/>
      <dgm:t>
        <a:bodyPr/>
        <a:lstStyle/>
        <a:p>
          <a:endParaRPr lang="en-US"/>
        </a:p>
      </dgm:t>
    </dgm:pt>
    <dgm:pt modelId="{232191CC-AB93-4932-B59F-DE3CB39D7D48}">
      <dgm:prSet/>
      <dgm:spPr/>
      <dgm:t>
        <a:bodyPr/>
        <a:lstStyle/>
        <a:p>
          <a:r>
            <a:rPr lang="en-GB"/>
            <a:t>Faster delivery: Promoting incremental changes and improvements to the site, when required it allows for a redesign and changes to be made when required.</a:t>
          </a:r>
          <a:endParaRPr lang="en-US"/>
        </a:p>
      </dgm:t>
    </dgm:pt>
    <dgm:pt modelId="{786827C1-5AD8-4548-A4D7-305C04A700AB}" type="parTrans" cxnId="{91F82620-5307-48A7-BB9A-4746630B1462}">
      <dgm:prSet/>
      <dgm:spPr/>
      <dgm:t>
        <a:bodyPr/>
        <a:lstStyle/>
        <a:p>
          <a:endParaRPr lang="en-US"/>
        </a:p>
      </dgm:t>
    </dgm:pt>
    <dgm:pt modelId="{3BFA7F96-90CD-4927-8692-9F9865395ED9}" type="sibTrans" cxnId="{91F82620-5307-48A7-BB9A-4746630B1462}">
      <dgm:prSet/>
      <dgm:spPr/>
      <dgm:t>
        <a:bodyPr/>
        <a:lstStyle/>
        <a:p>
          <a:endParaRPr lang="en-US"/>
        </a:p>
      </dgm:t>
    </dgm:pt>
    <dgm:pt modelId="{7C7532FA-5C27-4202-B76D-B0E2732099D4}">
      <dgm:prSet/>
      <dgm:spPr/>
      <dgm:t>
        <a:bodyPr/>
        <a:lstStyle/>
        <a:p>
          <a:r>
            <a:rPr lang="en-GB"/>
            <a:t>QA (quality assurance): Make it clearer to test and check features that are delivered perform as expected, if testing proves otherwise then allows for them to require fixes to implemented.</a:t>
          </a:r>
          <a:endParaRPr lang="en-US"/>
        </a:p>
      </dgm:t>
    </dgm:pt>
    <dgm:pt modelId="{24175A0D-667D-4C4D-A02C-D93A8C954086}" type="parTrans" cxnId="{089DA1AD-6026-408C-B137-15ADF2833598}">
      <dgm:prSet/>
      <dgm:spPr/>
      <dgm:t>
        <a:bodyPr/>
        <a:lstStyle/>
        <a:p>
          <a:endParaRPr lang="en-US"/>
        </a:p>
      </dgm:t>
    </dgm:pt>
    <dgm:pt modelId="{8B6FCC5F-FA23-4055-BF38-B5DEC7725396}" type="sibTrans" cxnId="{089DA1AD-6026-408C-B137-15ADF2833598}">
      <dgm:prSet/>
      <dgm:spPr/>
      <dgm:t>
        <a:bodyPr/>
        <a:lstStyle/>
        <a:p>
          <a:endParaRPr lang="en-US"/>
        </a:p>
      </dgm:t>
    </dgm:pt>
    <dgm:pt modelId="{CB234220-E41C-4E50-95D1-519B89D5CA92}">
      <dgm:prSet/>
      <dgm:spPr/>
      <dgm:t>
        <a:bodyPr/>
        <a:lstStyle/>
        <a:p>
          <a:pPr>
            <a:defRPr b="1"/>
          </a:pPr>
          <a:r>
            <a:rPr lang="en-GB"/>
            <a:t>NB. While agile is the preferred choice for the initial stages of the project it may be at time that waterfall can be used as well to help deleiver extra features further down the line we an end goal is clear and present, where no changes would be required.</a:t>
          </a:r>
          <a:endParaRPr lang="en-US"/>
        </a:p>
      </dgm:t>
    </dgm:pt>
    <dgm:pt modelId="{BD84EB9F-D249-4A56-B1B0-2F9D047C79CE}" type="parTrans" cxnId="{D2B21458-7331-46DF-8404-C08B30908345}">
      <dgm:prSet/>
      <dgm:spPr/>
      <dgm:t>
        <a:bodyPr/>
        <a:lstStyle/>
        <a:p>
          <a:endParaRPr lang="en-US"/>
        </a:p>
      </dgm:t>
    </dgm:pt>
    <dgm:pt modelId="{15E1B3A1-67F3-4F7E-9E4F-C97ED80858E3}" type="sibTrans" cxnId="{D2B21458-7331-46DF-8404-C08B30908345}">
      <dgm:prSet/>
      <dgm:spPr/>
      <dgm:t>
        <a:bodyPr/>
        <a:lstStyle/>
        <a:p>
          <a:endParaRPr lang="en-US"/>
        </a:p>
      </dgm:t>
    </dgm:pt>
    <dgm:pt modelId="{CBCB8AFB-8F7C-44ED-AE63-0A74E59252F6}" type="pres">
      <dgm:prSet presAssocID="{4362A2A4-E6D3-4AEA-A898-46764407A15D}" presName="root" presStyleCnt="0">
        <dgm:presLayoutVars>
          <dgm:dir/>
          <dgm:resizeHandles val="exact"/>
        </dgm:presLayoutVars>
      </dgm:prSet>
      <dgm:spPr/>
    </dgm:pt>
    <dgm:pt modelId="{C829A864-BD03-4659-8D11-BBEB49D099C6}" type="pres">
      <dgm:prSet presAssocID="{566478EB-A4BE-4FEE-B6EB-11EEC1F27412}" presName="compNode" presStyleCnt="0"/>
      <dgm:spPr/>
    </dgm:pt>
    <dgm:pt modelId="{509B2FCB-6F1E-48B2-A1E7-0B385CA55881}" type="pres">
      <dgm:prSet presAssocID="{566478EB-A4BE-4FEE-B6EB-11EEC1F2741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488874C9-8F87-40E7-AD5B-3D12E3C3C7C8}" type="pres">
      <dgm:prSet presAssocID="{566478EB-A4BE-4FEE-B6EB-11EEC1F27412}" presName="iconSpace" presStyleCnt="0"/>
      <dgm:spPr/>
    </dgm:pt>
    <dgm:pt modelId="{54D716AB-7BC7-416F-862C-C9A92A0BECB8}" type="pres">
      <dgm:prSet presAssocID="{566478EB-A4BE-4FEE-B6EB-11EEC1F27412}" presName="parTx" presStyleLbl="revTx" presStyleIdx="0" presStyleCnt="8">
        <dgm:presLayoutVars>
          <dgm:chMax val="0"/>
          <dgm:chPref val="0"/>
        </dgm:presLayoutVars>
      </dgm:prSet>
      <dgm:spPr/>
    </dgm:pt>
    <dgm:pt modelId="{58C2AF11-D658-4C33-8631-296D2F469366}" type="pres">
      <dgm:prSet presAssocID="{566478EB-A4BE-4FEE-B6EB-11EEC1F27412}" presName="txSpace" presStyleCnt="0"/>
      <dgm:spPr/>
    </dgm:pt>
    <dgm:pt modelId="{AB41D164-3D58-4F9A-9E94-03F037DBFAB9}" type="pres">
      <dgm:prSet presAssocID="{566478EB-A4BE-4FEE-B6EB-11EEC1F27412}" presName="desTx" presStyleLbl="revTx" presStyleIdx="1" presStyleCnt="8">
        <dgm:presLayoutVars/>
      </dgm:prSet>
      <dgm:spPr/>
    </dgm:pt>
    <dgm:pt modelId="{592D7FCF-738A-40F2-83CD-E58049A9355E}" type="pres">
      <dgm:prSet presAssocID="{1BEB2A67-607F-4F26-8C01-8F2499E6E544}" presName="sibTrans" presStyleCnt="0"/>
      <dgm:spPr/>
    </dgm:pt>
    <dgm:pt modelId="{A088EF55-01DC-446E-8DF4-3A0DF283DF52}" type="pres">
      <dgm:prSet presAssocID="{36BBA0C3-B5F0-4BF3-9CB4-C151A98C3CE7}" presName="compNode" presStyleCnt="0"/>
      <dgm:spPr/>
    </dgm:pt>
    <dgm:pt modelId="{4287BD4C-FC08-4BDB-8743-9A2F55767B9C}" type="pres">
      <dgm:prSet presAssocID="{36BBA0C3-B5F0-4BF3-9CB4-C151A98C3C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terfall scene"/>
        </a:ext>
      </dgm:extLst>
    </dgm:pt>
    <dgm:pt modelId="{32616438-E8AE-4351-B9BD-CEB16A6924F8}" type="pres">
      <dgm:prSet presAssocID="{36BBA0C3-B5F0-4BF3-9CB4-C151A98C3CE7}" presName="iconSpace" presStyleCnt="0"/>
      <dgm:spPr/>
    </dgm:pt>
    <dgm:pt modelId="{A7647E5C-68D8-4A03-859A-EB70DC5095BB}" type="pres">
      <dgm:prSet presAssocID="{36BBA0C3-B5F0-4BF3-9CB4-C151A98C3CE7}" presName="parTx" presStyleLbl="revTx" presStyleIdx="2" presStyleCnt="8">
        <dgm:presLayoutVars>
          <dgm:chMax val="0"/>
          <dgm:chPref val="0"/>
        </dgm:presLayoutVars>
      </dgm:prSet>
      <dgm:spPr/>
    </dgm:pt>
    <dgm:pt modelId="{AABF80C8-6E9B-4C07-810E-4C654982FF4B}" type="pres">
      <dgm:prSet presAssocID="{36BBA0C3-B5F0-4BF3-9CB4-C151A98C3CE7}" presName="txSpace" presStyleCnt="0"/>
      <dgm:spPr/>
    </dgm:pt>
    <dgm:pt modelId="{87C568A6-BAC6-4515-8991-1F66FC84C4F4}" type="pres">
      <dgm:prSet presAssocID="{36BBA0C3-B5F0-4BF3-9CB4-C151A98C3CE7}" presName="desTx" presStyleLbl="revTx" presStyleIdx="3" presStyleCnt="8">
        <dgm:presLayoutVars/>
      </dgm:prSet>
      <dgm:spPr/>
    </dgm:pt>
    <dgm:pt modelId="{B068A2C7-D142-4295-8EED-ABF62899E5E0}" type="pres">
      <dgm:prSet presAssocID="{291A72A1-9C51-41FB-A732-6CE8EAEC65C6}" presName="sibTrans" presStyleCnt="0"/>
      <dgm:spPr/>
    </dgm:pt>
    <dgm:pt modelId="{787DE55F-FCE4-4CBC-BF1A-FDB23BA4CE88}" type="pres">
      <dgm:prSet presAssocID="{4A0B8D0A-7780-4293-846E-3A8E3BEA3ACE}" presName="compNode" presStyleCnt="0"/>
      <dgm:spPr/>
    </dgm:pt>
    <dgm:pt modelId="{12501879-5DC3-4FB9-BA35-FAA449774F4F}" type="pres">
      <dgm:prSet presAssocID="{4A0B8D0A-7780-4293-846E-3A8E3BEA3AC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uzzle"/>
        </a:ext>
      </dgm:extLst>
    </dgm:pt>
    <dgm:pt modelId="{E90D235B-D009-4099-9ABE-AAC761AD1158}" type="pres">
      <dgm:prSet presAssocID="{4A0B8D0A-7780-4293-846E-3A8E3BEA3ACE}" presName="iconSpace" presStyleCnt="0"/>
      <dgm:spPr/>
    </dgm:pt>
    <dgm:pt modelId="{36701B51-C022-4D9E-B0D5-80190BB6208B}" type="pres">
      <dgm:prSet presAssocID="{4A0B8D0A-7780-4293-846E-3A8E3BEA3ACE}" presName="parTx" presStyleLbl="revTx" presStyleIdx="4" presStyleCnt="8">
        <dgm:presLayoutVars>
          <dgm:chMax val="0"/>
          <dgm:chPref val="0"/>
        </dgm:presLayoutVars>
      </dgm:prSet>
      <dgm:spPr/>
    </dgm:pt>
    <dgm:pt modelId="{32FFEF40-3389-4B0B-9E07-B079360F48C2}" type="pres">
      <dgm:prSet presAssocID="{4A0B8D0A-7780-4293-846E-3A8E3BEA3ACE}" presName="txSpace" presStyleCnt="0"/>
      <dgm:spPr/>
    </dgm:pt>
    <dgm:pt modelId="{94B279F0-3250-4DA4-A24F-B32F42B078B4}" type="pres">
      <dgm:prSet presAssocID="{4A0B8D0A-7780-4293-846E-3A8E3BEA3ACE}" presName="desTx" presStyleLbl="revTx" presStyleIdx="5" presStyleCnt="8">
        <dgm:presLayoutVars/>
      </dgm:prSet>
      <dgm:spPr/>
    </dgm:pt>
    <dgm:pt modelId="{52F4B62C-786B-4DC8-8F44-57B46B8D7FE8}" type="pres">
      <dgm:prSet presAssocID="{D0510E79-23FE-4A05-B497-D3B06E05A30C}" presName="sibTrans" presStyleCnt="0"/>
      <dgm:spPr/>
    </dgm:pt>
    <dgm:pt modelId="{0AC29E2C-DD8B-4C9E-8579-A086A8E6B993}" type="pres">
      <dgm:prSet presAssocID="{CB234220-E41C-4E50-95D1-519B89D5CA92}" presName="compNode" presStyleCnt="0"/>
      <dgm:spPr/>
    </dgm:pt>
    <dgm:pt modelId="{A6D727CA-E9E5-41C8-BFAD-D2812CECE105}" type="pres">
      <dgm:prSet presAssocID="{CB234220-E41C-4E50-95D1-519B89D5CA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FAAE8767-ED0C-432B-938B-6860A629B06D}" type="pres">
      <dgm:prSet presAssocID="{CB234220-E41C-4E50-95D1-519B89D5CA92}" presName="iconSpace" presStyleCnt="0"/>
      <dgm:spPr/>
    </dgm:pt>
    <dgm:pt modelId="{5A895156-EAE8-4499-8C6B-4F9B029812C3}" type="pres">
      <dgm:prSet presAssocID="{CB234220-E41C-4E50-95D1-519B89D5CA92}" presName="parTx" presStyleLbl="revTx" presStyleIdx="6" presStyleCnt="8">
        <dgm:presLayoutVars>
          <dgm:chMax val="0"/>
          <dgm:chPref val="0"/>
        </dgm:presLayoutVars>
      </dgm:prSet>
      <dgm:spPr/>
    </dgm:pt>
    <dgm:pt modelId="{89B26CAD-7F37-4AB1-B315-C8DD81D6CC08}" type="pres">
      <dgm:prSet presAssocID="{CB234220-E41C-4E50-95D1-519B89D5CA92}" presName="txSpace" presStyleCnt="0"/>
      <dgm:spPr/>
    </dgm:pt>
    <dgm:pt modelId="{35834EC1-1E83-44DA-83C7-97783DEF14AD}" type="pres">
      <dgm:prSet presAssocID="{CB234220-E41C-4E50-95D1-519B89D5CA92}" presName="desTx" presStyleLbl="revTx" presStyleIdx="7" presStyleCnt="8">
        <dgm:presLayoutVars/>
      </dgm:prSet>
      <dgm:spPr/>
    </dgm:pt>
  </dgm:ptLst>
  <dgm:cxnLst>
    <dgm:cxn modelId="{0AD69D04-7BB4-4535-A67A-1B99A5BCCA18}" type="presOf" srcId="{36BBA0C3-B5F0-4BF3-9CB4-C151A98C3CE7}" destId="{A7647E5C-68D8-4A03-859A-EB70DC5095BB}" srcOrd="0" destOrd="0" presId="urn:microsoft.com/office/officeart/2018/2/layout/IconLabelDescriptionList"/>
    <dgm:cxn modelId="{B5D3FE0E-73CB-4CAE-BBD8-04A99594B8AB}" type="presOf" srcId="{CB234220-E41C-4E50-95D1-519B89D5CA92}" destId="{5A895156-EAE8-4499-8C6B-4F9B029812C3}" srcOrd="0" destOrd="0" presId="urn:microsoft.com/office/officeart/2018/2/layout/IconLabelDescriptionList"/>
    <dgm:cxn modelId="{5092910F-2654-42FE-B795-E267D060D45B}" srcId="{36BBA0C3-B5F0-4BF3-9CB4-C151A98C3CE7}" destId="{1B8EBBE6-994E-4F86-9079-9E30B285DE1D}" srcOrd="0" destOrd="0" parTransId="{6AB35BEC-543F-4DE8-A00E-2AFDB2A3D0FC}" sibTransId="{B3E1B8FA-0BB7-406A-B6F2-C2D7B413D60F}"/>
    <dgm:cxn modelId="{91F82620-5307-48A7-BB9A-4746630B1462}" srcId="{4A0B8D0A-7780-4293-846E-3A8E3BEA3ACE}" destId="{232191CC-AB93-4932-B59F-DE3CB39D7D48}" srcOrd="2" destOrd="0" parTransId="{786827C1-5AD8-4548-A4D7-305C04A700AB}" sibTransId="{3BFA7F96-90CD-4927-8692-9F9865395ED9}"/>
    <dgm:cxn modelId="{765DE53B-41B7-45EE-AA35-431ED9E584D7}" srcId="{566478EB-A4BE-4FEE-B6EB-11EEC1F27412}" destId="{8C1C8C9F-FE13-4C9F-887F-9550C6F80867}" srcOrd="1" destOrd="0" parTransId="{B4A3F8C5-040F-421C-A059-B9408C9FC40B}" sibTransId="{4BD10757-1A4D-4E5B-B127-4184C32251F5}"/>
    <dgm:cxn modelId="{4E845E3E-6BCD-4A75-92E2-6DAFD124D2FC}" type="presOf" srcId="{8C1C8C9F-FE13-4C9F-887F-9550C6F80867}" destId="{AB41D164-3D58-4F9A-9E94-03F037DBFAB9}" srcOrd="0" destOrd="1" presId="urn:microsoft.com/office/officeart/2018/2/layout/IconLabelDescriptionList"/>
    <dgm:cxn modelId="{D6A79969-E446-49D5-A791-1F7B0C5F938D}" type="presOf" srcId="{1A322B80-CF1E-45AE-B9EF-225D50871156}" destId="{87C568A6-BAC6-4515-8991-1F66FC84C4F4}" srcOrd="0" destOrd="1" presId="urn:microsoft.com/office/officeart/2018/2/layout/IconLabelDescriptionList"/>
    <dgm:cxn modelId="{9BE71A4E-C228-4187-B84F-11B9D998C6F5}" type="presOf" srcId="{4A0B8D0A-7780-4293-846E-3A8E3BEA3ACE}" destId="{36701B51-C022-4D9E-B0D5-80190BB6208B}" srcOrd="0" destOrd="0" presId="urn:microsoft.com/office/officeart/2018/2/layout/IconLabelDescriptionList"/>
    <dgm:cxn modelId="{5BB91555-2FAC-4BBD-953B-E60902BC590D}" type="presOf" srcId="{4362A2A4-E6D3-4AEA-A898-46764407A15D}" destId="{CBCB8AFB-8F7C-44ED-AE63-0A74E59252F6}" srcOrd="0" destOrd="0" presId="urn:microsoft.com/office/officeart/2018/2/layout/IconLabelDescriptionList"/>
    <dgm:cxn modelId="{D2B21458-7331-46DF-8404-C08B30908345}" srcId="{4362A2A4-E6D3-4AEA-A898-46764407A15D}" destId="{CB234220-E41C-4E50-95D1-519B89D5CA92}" srcOrd="3" destOrd="0" parTransId="{BD84EB9F-D249-4A56-B1B0-2F9D047C79CE}" sibTransId="{15E1B3A1-67F3-4F7E-9E4F-C97ED80858E3}"/>
    <dgm:cxn modelId="{BA07238C-A6F8-4A2F-B1AB-C2750629DFD1}" type="presOf" srcId="{1B8EBBE6-994E-4F86-9079-9E30B285DE1D}" destId="{87C568A6-BAC6-4515-8991-1F66FC84C4F4}" srcOrd="0" destOrd="0" presId="urn:microsoft.com/office/officeart/2018/2/layout/IconLabelDescriptionList"/>
    <dgm:cxn modelId="{F97B358C-9726-4C5E-98C8-5C54DE39D646}" type="presOf" srcId="{566478EB-A4BE-4FEE-B6EB-11EEC1F27412}" destId="{54D716AB-7BC7-416F-862C-C9A92A0BECB8}" srcOrd="0" destOrd="0" presId="urn:microsoft.com/office/officeart/2018/2/layout/IconLabelDescriptionList"/>
    <dgm:cxn modelId="{51EE8491-2CE4-40AD-B229-85F683D23D48}" type="presOf" srcId="{DEAB2F3D-72B7-4A2E-99E3-C2408073BB68}" destId="{AB41D164-3D58-4F9A-9E94-03F037DBFAB9}" srcOrd="0" destOrd="0" presId="urn:microsoft.com/office/officeart/2018/2/layout/IconLabelDescriptionList"/>
    <dgm:cxn modelId="{089DA1AD-6026-408C-B137-15ADF2833598}" srcId="{4A0B8D0A-7780-4293-846E-3A8E3BEA3ACE}" destId="{7C7532FA-5C27-4202-B76D-B0E2732099D4}" srcOrd="3" destOrd="0" parTransId="{24175A0D-667D-4C4D-A02C-D93A8C954086}" sibTransId="{8B6FCC5F-FA23-4055-BF38-B5DEC7725396}"/>
    <dgm:cxn modelId="{69CA31B0-FC88-40AE-B716-8660C1211F63}" type="presOf" srcId="{D3B5ECB3-BF04-4E96-B366-7F0DF0CD192D}" destId="{94B279F0-3250-4DA4-A24F-B32F42B078B4}" srcOrd="0" destOrd="1" presId="urn:microsoft.com/office/officeart/2018/2/layout/IconLabelDescriptionList"/>
    <dgm:cxn modelId="{7D64A8BE-CB41-4A53-89D9-B5243346E0AE}" srcId="{36BBA0C3-B5F0-4BF3-9CB4-C151A98C3CE7}" destId="{1A322B80-CF1E-45AE-B9EF-225D50871156}" srcOrd="1" destOrd="0" parTransId="{9A034C39-85D9-4C9B-9891-E5B0F538EAEE}" sibTransId="{82EEE126-648C-4D4E-AF13-A632FF66124B}"/>
    <dgm:cxn modelId="{51B386C9-437E-43B5-BDE2-E49F44FA22A6}" srcId="{4362A2A4-E6D3-4AEA-A898-46764407A15D}" destId="{566478EB-A4BE-4FEE-B6EB-11EEC1F27412}" srcOrd="0" destOrd="0" parTransId="{CED6060C-8746-4250-A2D5-3B1841EB1264}" sibTransId="{1BEB2A67-607F-4F26-8C01-8F2499E6E544}"/>
    <dgm:cxn modelId="{4EFE03DC-8B1E-4655-8AE3-7D1536B50599}" type="presOf" srcId="{C531A627-0689-4DC1-87F2-720F9FAC0B92}" destId="{94B279F0-3250-4DA4-A24F-B32F42B078B4}" srcOrd="0" destOrd="0" presId="urn:microsoft.com/office/officeart/2018/2/layout/IconLabelDescriptionList"/>
    <dgm:cxn modelId="{851E69E1-0FB5-4F98-ACBD-1E4137447BEF}" srcId="{4A0B8D0A-7780-4293-846E-3A8E3BEA3ACE}" destId="{D3B5ECB3-BF04-4E96-B366-7F0DF0CD192D}" srcOrd="1" destOrd="0" parTransId="{5D6F7147-C0BA-43EA-B424-72372635986C}" sibTransId="{863FD7C8-D707-4D0F-AE6E-64460941F32A}"/>
    <dgm:cxn modelId="{0C5436F7-68D7-46D6-99C0-64B4D11EF13F}" srcId="{4362A2A4-E6D3-4AEA-A898-46764407A15D}" destId="{4A0B8D0A-7780-4293-846E-3A8E3BEA3ACE}" srcOrd="2" destOrd="0" parTransId="{7667FBEF-527E-4504-880C-41467F06AFF7}" sibTransId="{D0510E79-23FE-4A05-B497-D3B06E05A30C}"/>
    <dgm:cxn modelId="{085CD8FA-AE49-464D-A856-CB62E7C777F3}" srcId="{4362A2A4-E6D3-4AEA-A898-46764407A15D}" destId="{36BBA0C3-B5F0-4BF3-9CB4-C151A98C3CE7}" srcOrd="1" destOrd="0" parTransId="{109257C1-E161-400A-9528-AD1707664928}" sibTransId="{291A72A1-9C51-41FB-A732-6CE8EAEC65C6}"/>
    <dgm:cxn modelId="{799BA6FC-40D3-44CD-873C-EEE9C8B55662}" type="presOf" srcId="{7C7532FA-5C27-4202-B76D-B0E2732099D4}" destId="{94B279F0-3250-4DA4-A24F-B32F42B078B4}" srcOrd="0" destOrd="3" presId="urn:microsoft.com/office/officeart/2018/2/layout/IconLabelDescriptionList"/>
    <dgm:cxn modelId="{CC3D6BFF-5012-40E7-9729-73530E0F4506}" srcId="{566478EB-A4BE-4FEE-B6EB-11EEC1F27412}" destId="{DEAB2F3D-72B7-4A2E-99E3-C2408073BB68}" srcOrd="0" destOrd="0" parTransId="{BDB4A517-6A30-4E28-A75E-F75EC1722796}" sibTransId="{BEBC8955-8D4C-4C27-AC57-46C2DF4E6F3B}"/>
    <dgm:cxn modelId="{6A4F58FF-D8E5-4563-83C6-3B69C804861B}" type="presOf" srcId="{232191CC-AB93-4932-B59F-DE3CB39D7D48}" destId="{94B279F0-3250-4DA4-A24F-B32F42B078B4}" srcOrd="0" destOrd="2" presId="urn:microsoft.com/office/officeart/2018/2/layout/IconLabelDescriptionList"/>
    <dgm:cxn modelId="{DADD9FFF-0879-4125-89D6-25E5A0C88896}" srcId="{4A0B8D0A-7780-4293-846E-3A8E3BEA3ACE}" destId="{C531A627-0689-4DC1-87F2-720F9FAC0B92}" srcOrd="0" destOrd="0" parTransId="{D2664CD6-A7F3-4F90-B2F6-D74EF1B05B67}" sibTransId="{9EEF9BEA-E41F-4B99-998F-94108D7A7720}"/>
    <dgm:cxn modelId="{F4B57472-4474-4E3C-8A29-01C23A6F7C9C}" type="presParOf" srcId="{CBCB8AFB-8F7C-44ED-AE63-0A74E59252F6}" destId="{C829A864-BD03-4659-8D11-BBEB49D099C6}" srcOrd="0" destOrd="0" presId="urn:microsoft.com/office/officeart/2018/2/layout/IconLabelDescriptionList"/>
    <dgm:cxn modelId="{2FB46BC6-A0FA-4799-90EA-F7364BD44580}" type="presParOf" srcId="{C829A864-BD03-4659-8D11-BBEB49D099C6}" destId="{509B2FCB-6F1E-48B2-A1E7-0B385CA55881}" srcOrd="0" destOrd="0" presId="urn:microsoft.com/office/officeart/2018/2/layout/IconLabelDescriptionList"/>
    <dgm:cxn modelId="{51D62853-301F-41CB-A194-2843E9986765}" type="presParOf" srcId="{C829A864-BD03-4659-8D11-BBEB49D099C6}" destId="{488874C9-8F87-40E7-AD5B-3D12E3C3C7C8}" srcOrd="1" destOrd="0" presId="urn:microsoft.com/office/officeart/2018/2/layout/IconLabelDescriptionList"/>
    <dgm:cxn modelId="{17447E0F-67CE-46DD-AF11-6DE7D86C29B8}" type="presParOf" srcId="{C829A864-BD03-4659-8D11-BBEB49D099C6}" destId="{54D716AB-7BC7-416F-862C-C9A92A0BECB8}" srcOrd="2" destOrd="0" presId="urn:microsoft.com/office/officeart/2018/2/layout/IconLabelDescriptionList"/>
    <dgm:cxn modelId="{02D5E12B-E931-4058-B758-00E434E0D9C0}" type="presParOf" srcId="{C829A864-BD03-4659-8D11-BBEB49D099C6}" destId="{58C2AF11-D658-4C33-8631-296D2F469366}" srcOrd="3" destOrd="0" presId="urn:microsoft.com/office/officeart/2018/2/layout/IconLabelDescriptionList"/>
    <dgm:cxn modelId="{EEBFF29F-FD99-4E1A-916E-123D503EAC8E}" type="presParOf" srcId="{C829A864-BD03-4659-8D11-BBEB49D099C6}" destId="{AB41D164-3D58-4F9A-9E94-03F037DBFAB9}" srcOrd="4" destOrd="0" presId="urn:microsoft.com/office/officeart/2018/2/layout/IconLabelDescriptionList"/>
    <dgm:cxn modelId="{8B3AB628-B366-4FDD-A18B-EE56EA14090F}" type="presParOf" srcId="{CBCB8AFB-8F7C-44ED-AE63-0A74E59252F6}" destId="{592D7FCF-738A-40F2-83CD-E58049A9355E}" srcOrd="1" destOrd="0" presId="urn:microsoft.com/office/officeart/2018/2/layout/IconLabelDescriptionList"/>
    <dgm:cxn modelId="{47367978-62EE-4D3F-914B-B9CAF832FD25}" type="presParOf" srcId="{CBCB8AFB-8F7C-44ED-AE63-0A74E59252F6}" destId="{A088EF55-01DC-446E-8DF4-3A0DF283DF52}" srcOrd="2" destOrd="0" presId="urn:microsoft.com/office/officeart/2018/2/layout/IconLabelDescriptionList"/>
    <dgm:cxn modelId="{C291F8C5-90F8-4319-8C6B-E1D6D4129EE2}" type="presParOf" srcId="{A088EF55-01DC-446E-8DF4-3A0DF283DF52}" destId="{4287BD4C-FC08-4BDB-8743-9A2F55767B9C}" srcOrd="0" destOrd="0" presId="urn:microsoft.com/office/officeart/2018/2/layout/IconLabelDescriptionList"/>
    <dgm:cxn modelId="{3A1B32EF-17F3-46C4-9309-273C3BE95CF4}" type="presParOf" srcId="{A088EF55-01DC-446E-8DF4-3A0DF283DF52}" destId="{32616438-E8AE-4351-B9BD-CEB16A6924F8}" srcOrd="1" destOrd="0" presId="urn:microsoft.com/office/officeart/2018/2/layout/IconLabelDescriptionList"/>
    <dgm:cxn modelId="{F07D2653-4C1B-4030-A992-DBD850A715B1}" type="presParOf" srcId="{A088EF55-01DC-446E-8DF4-3A0DF283DF52}" destId="{A7647E5C-68D8-4A03-859A-EB70DC5095BB}" srcOrd="2" destOrd="0" presId="urn:microsoft.com/office/officeart/2018/2/layout/IconLabelDescriptionList"/>
    <dgm:cxn modelId="{F1245A46-E3A0-4A2D-9DF5-F07275A593D0}" type="presParOf" srcId="{A088EF55-01DC-446E-8DF4-3A0DF283DF52}" destId="{AABF80C8-6E9B-4C07-810E-4C654982FF4B}" srcOrd="3" destOrd="0" presId="urn:microsoft.com/office/officeart/2018/2/layout/IconLabelDescriptionList"/>
    <dgm:cxn modelId="{19C6C42C-B6CF-46C0-A2BC-8BBE5F1AF0F6}" type="presParOf" srcId="{A088EF55-01DC-446E-8DF4-3A0DF283DF52}" destId="{87C568A6-BAC6-4515-8991-1F66FC84C4F4}" srcOrd="4" destOrd="0" presId="urn:microsoft.com/office/officeart/2018/2/layout/IconLabelDescriptionList"/>
    <dgm:cxn modelId="{A4173000-8D57-4CA0-95FD-153A7D71F9F0}" type="presParOf" srcId="{CBCB8AFB-8F7C-44ED-AE63-0A74E59252F6}" destId="{B068A2C7-D142-4295-8EED-ABF62899E5E0}" srcOrd="3" destOrd="0" presId="urn:microsoft.com/office/officeart/2018/2/layout/IconLabelDescriptionList"/>
    <dgm:cxn modelId="{060C70A3-2079-4878-848D-C21B4F579F61}" type="presParOf" srcId="{CBCB8AFB-8F7C-44ED-AE63-0A74E59252F6}" destId="{787DE55F-FCE4-4CBC-BF1A-FDB23BA4CE88}" srcOrd="4" destOrd="0" presId="urn:microsoft.com/office/officeart/2018/2/layout/IconLabelDescriptionList"/>
    <dgm:cxn modelId="{6319569F-61DA-4CF6-8F87-E551E017C97A}" type="presParOf" srcId="{787DE55F-FCE4-4CBC-BF1A-FDB23BA4CE88}" destId="{12501879-5DC3-4FB9-BA35-FAA449774F4F}" srcOrd="0" destOrd="0" presId="urn:microsoft.com/office/officeart/2018/2/layout/IconLabelDescriptionList"/>
    <dgm:cxn modelId="{98A60C4E-DDD1-4EF2-BA0A-A1B9AF289F82}" type="presParOf" srcId="{787DE55F-FCE4-4CBC-BF1A-FDB23BA4CE88}" destId="{E90D235B-D009-4099-9ABE-AAC761AD1158}" srcOrd="1" destOrd="0" presId="urn:microsoft.com/office/officeart/2018/2/layout/IconLabelDescriptionList"/>
    <dgm:cxn modelId="{2FA9FF83-D32E-40AF-8B95-2287B805CA43}" type="presParOf" srcId="{787DE55F-FCE4-4CBC-BF1A-FDB23BA4CE88}" destId="{36701B51-C022-4D9E-B0D5-80190BB6208B}" srcOrd="2" destOrd="0" presId="urn:microsoft.com/office/officeart/2018/2/layout/IconLabelDescriptionList"/>
    <dgm:cxn modelId="{DB9D7CCD-E509-474A-A725-9AB1A0C00895}" type="presParOf" srcId="{787DE55F-FCE4-4CBC-BF1A-FDB23BA4CE88}" destId="{32FFEF40-3389-4B0B-9E07-B079360F48C2}" srcOrd="3" destOrd="0" presId="urn:microsoft.com/office/officeart/2018/2/layout/IconLabelDescriptionList"/>
    <dgm:cxn modelId="{52D644CB-2D1D-4D19-AC26-B528660837A7}" type="presParOf" srcId="{787DE55F-FCE4-4CBC-BF1A-FDB23BA4CE88}" destId="{94B279F0-3250-4DA4-A24F-B32F42B078B4}" srcOrd="4" destOrd="0" presId="urn:microsoft.com/office/officeart/2018/2/layout/IconLabelDescriptionList"/>
    <dgm:cxn modelId="{CAE86D28-F553-43E7-9947-5BA5123FE856}" type="presParOf" srcId="{CBCB8AFB-8F7C-44ED-AE63-0A74E59252F6}" destId="{52F4B62C-786B-4DC8-8F44-57B46B8D7FE8}" srcOrd="5" destOrd="0" presId="urn:microsoft.com/office/officeart/2018/2/layout/IconLabelDescriptionList"/>
    <dgm:cxn modelId="{6293BB7C-0B0C-452E-814E-9DBF8601EB9F}" type="presParOf" srcId="{CBCB8AFB-8F7C-44ED-AE63-0A74E59252F6}" destId="{0AC29E2C-DD8B-4C9E-8579-A086A8E6B993}" srcOrd="6" destOrd="0" presId="urn:microsoft.com/office/officeart/2018/2/layout/IconLabelDescriptionList"/>
    <dgm:cxn modelId="{223E0E70-94A2-45EB-92DF-87A8736D9C61}" type="presParOf" srcId="{0AC29E2C-DD8B-4C9E-8579-A086A8E6B993}" destId="{A6D727CA-E9E5-41C8-BFAD-D2812CECE105}" srcOrd="0" destOrd="0" presId="urn:microsoft.com/office/officeart/2018/2/layout/IconLabelDescriptionList"/>
    <dgm:cxn modelId="{0EF02A30-8C38-46B0-A30D-81B94B4BCDC4}" type="presParOf" srcId="{0AC29E2C-DD8B-4C9E-8579-A086A8E6B993}" destId="{FAAE8767-ED0C-432B-938B-6860A629B06D}" srcOrd="1" destOrd="0" presId="urn:microsoft.com/office/officeart/2018/2/layout/IconLabelDescriptionList"/>
    <dgm:cxn modelId="{60F14D75-0394-45D3-95B5-9116D85C282E}" type="presParOf" srcId="{0AC29E2C-DD8B-4C9E-8579-A086A8E6B993}" destId="{5A895156-EAE8-4499-8C6B-4F9B029812C3}" srcOrd="2" destOrd="0" presId="urn:microsoft.com/office/officeart/2018/2/layout/IconLabelDescriptionList"/>
    <dgm:cxn modelId="{307A727C-7797-48E1-9A02-418E11625D62}" type="presParOf" srcId="{0AC29E2C-DD8B-4C9E-8579-A086A8E6B993}" destId="{89B26CAD-7F37-4AB1-B315-C8DD81D6CC08}" srcOrd="3" destOrd="0" presId="urn:microsoft.com/office/officeart/2018/2/layout/IconLabelDescriptionList"/>
    <dgm:cxn modelId="{46279F0F-98FF-42E9-8FEB-66AEE799DD9C}" type="presParOf" srcId="{0AC29E2C-DD8B-4C9E-8579-A086A8E6B993}" destId="{35834EC1-1E83-44DA-83C7-97783DEF14A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353C5-CE32-4E24-9844-D83B410AE637}">
      <dsp:nvSpPr>
        <dsp:cNvPr id="0" name=""/>
        <dsp:cNvSpPr/>
      </dsp:nvSpPr>
      <dsp:spPr>
        <a:xfrm>
          <a:off x="2103120" y="2060"/>
          <a:ext cx="8412480" cy="516296"/>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31139" rIns="163225" bIns="131139" numCol="1" spcCol="1270" anchor="ctr" anchorCtr="0">
          <a:noAutofit/>
        </a:bodyPr>
        <a:lstStyle/>
        <a:p>
          <a:pPr marL="0" lvl="0" indent="0" algn="l" defTabSz="488950">
            <a:lnSpc>
              <a:spcPct val="90000"/>
            </a:lnSpc>
            <a:spcBef>
              <a:spcPct val="0"/>
            </a:spcBef>
            <a:spcAft>
              <a:spcPct val="35000"/>
            </a:spcAft>
            <a:buNone/>
          </a:pPr>
          <a:r>
            <a:rPr lang="en-GB" sz="1100" kern="1200"/>
            <a:t>Identify all potential stakeholders, both internal and external. This includes clients, end users, project team members, management, regulatory bodies, vendors, and others.</a:t>
          </a:r>
          <a:endParaRPr lang="en-US" sz="1100" kern="1200"/>
        </a:p>
      </dsp:txBody>
      <dsp:txXfrm>
        <a:off x="2103120" y="2060"/>
        <a:ext cx="8412480" cy="516296"/>
      </dsp:txXfrm>
    </dsp:sp>
    <dsp:sp modelId="{3E022B9A-C6B5-423A-BECD-78BDF7E990BE}">
      <dsp:nvSpPr>
        <dsp:cNvPr id="0" name=""/>
        <dsp:cNvSpPr/>
      </dsp:nvSpPr>
      <dsp:spPr>
        <a:xfrm>
          <a:off x="0" y="2060"/>
          <a:ext cx="2103120" cy="51629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0999" rIns="111290" bIns="50999" numCol="1" spcCol="1270" anchor="ctr" anchorCtr="0">
          <a:noAutofit/>
        </a:bodyPr>
        <a:lstStyle/>
        <a:p>
          <a:pPr marL="0" lvl="0" indent="0" algn="ctr" defTabSz="622300">
            <a:lnSpc>
              <a:spcPct val="90000"/>
            </a:lnSpc>
            <a:spcBef>
              <a:spcPct val="0"/>
            </a:spcBef>
            <a:spcAft>
              <a:spcPct val="35000"/>
            </a:spcAft>
            <a:buNone/>
          </a:pPr>
          <a:r>
            <a:rPr lang="en-GB" sz="1400" kern="1200"/>
            <a:t>1. Stakeholder Identification:</a:t>
          </a:r>
          <a:endParaRPr lang="en-US" sz="1400" kern="1200"/>
        </a:p>
      </dsp:txBody>
      <dsp:txXfrm>
        <a:off x="0" y="2060"/>
        <a:ext cx="2103120" cy="516296"/>
      </dsp:txXfrm>
    </dsp:sp>
    <dsp:sp modelId="{CF41DB85-C8CD-43C1-84CF-A98E8DD277DB}">
      <dsp:nvSpPr>
        <dsp:cNvPr id="0" name=""/>
        <dsp:cNvSpPr/>
      </dsp:nvSpPr>
      <dsp:spPr>
        <a:xfrm>
          <a:off x="2103120" y="549335"/>
          <a:ext cx="8412480" cy="516296"/>
        </a:xfrm>
        <a:prstGeom prst="rect">
          <a:avLst/>
        </a:prstGeom>
        <a:solidFill>
          <a:schemeClr val="accent2">
            <a:tint val="40000"/>
            <a:alpha val="90000"/>
            <a:hueOff val="-121318"/>
            <a:satOff val="-10764"/>
            <a:lumOff val="-110"/>
            <a:alphaOff val="0"/>
          </a:schemeClr>
        </a:solidFill>
        <a:ln w="6350" cap="flat" cmpd="sng" algn="ctr">
          <a:solidFill>
            <a:schemeClr val="accent2">
              <a:tint val="40000"/>
              <a:alpha val="90000"/>
              <a:hueOff val="-121318"/>
              <a:satOff val="-10764"/>
              <a:lumOff val="-11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31139" rIns="163225" bIns="131139" numCol="1" spcCol="1270" anchor="ctr" anchorCtr="0">
          <a:noAutofit/>
        </a:bodyPr>
        <a:lstStyle/>
        <a:p>
          <a:pPr marL="0" lvl="0" indent="0" algn="l" defTabSz="488950">
            <a:lnSpc>
              <a:spcPct val="90000"/>
            </a:lnSpc>
            <a:spcBef>
              <a:spcPct val="0"/>
            </a:spcBef>
            <a:spcAft>
              <a:spcPct val="35000"/>
            </a:spcAft>
            <a:buNone/>
          </a:pPr>
          <a:r>
            <a:rPr lang="en-GB" sz="1100" kern="1200"/>
            <a:t>For each stakeholder, assess their level of influence and interest in the project. Use a Power/Interest Grid or another appropriate analysis tool. Understand each stakeholder's needs, expectations, concerns, and communication preferences</a:t>
          </a:r>
          <a:endParaRPr lang="en-US" sz="1100" kern="1200"/>
        </a:p>
      </dsp:txBody>
      <dsp:txXfrm>
        <a:off x="2103120" y="549335"/>
        <a:ext cx="8412480" cy="516296"/>
      </dsp:txXfrm>
    </dsp:sp>
    <dsp:sp modelId="{F92C38D4-55C2-42AF-BD9E-44489E267051}">
      <dsp:nvSpPr>
        <dsp:cNvPr id="0" name=""/>
        <dsp:cNvSpPr/>
      </dsp:nvSpPr>
      <dsp:spPr>
        <a:xfrm>
          <a:off x="0" y="549335"/>
          <a:ext cx="2103120" cy="516296"/>
        </a:xfrm>
        <a:prstGeom prst="rect">
          <a:avLst/>
        </a:prstGeom>
        <a:gradFill rotWithShape="0">
          <a:gsLst>
            <a:gs pos="0">
              <a:schemeClr val="accent2">
                <a:hueOff val="-207909"/>
                <a:satOff val="-11990"/>
                <a:lumOff val="1233"/>
                <a:alphaOff val="0"/>
                <a:satMod val="103000"/>
                <a:lumMod val="102000"/>
                <a:tint val="94000"/>
              </a:schemeClr>
            </a:gs>
            <a:gs pos="50000">
              <a:schemeClr val="accent2">
                <a:hueOff val="-207909"/>
                <a:satOff val="-11990"/>
                <a:lumOff val="1233"/>
                <a:alphaOff val="0"/>
                <a:satMod val="110000"/>
                <a:lumMod val="100000"/>
                <a:shade val="100000"/>
              </a:schemeClr>
            </a:gs>
            <a:gs pos="100000">
              <a:schemeClr val="accent2">
                <a:hueOff val="-207909"/>
                <a:satOff val="-11990"/>
                <a:lumOff val="1233"/>
                <a:alphaOff val="0"/>
                <a:lumMod val="99000"/>
                <a:satMod val="120000"/>
                <a:shade val="78000"/>
              </a:schemeClr>
            </a:gs>
          </a:gsLst>
          <a:lin ang="5400000" scaled="0"/>
        </a:gradFill>
        <a:ln w="6350" cap="flat" cmpd="sng" algn="ctr">
          <a:solidFill>
            <a:schemeClr val="accent2">
              <a:hueOff val="-207909"/>
              <a:satOff val="-11990"/>
              <a:lumOff val="123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0999" rIns="111290" bIns="50999" numCol="1" spcCol="1270" anchor="ctr" anchorCtr="0">
          <a:noAutofit/>
        </a:bodyPr>
        <a:lstStyle/>
        <a:p>
          <a:pPr marL="0" lvl="0" indent="0" algn="ctr" defTabSz="622300">
            <a:lnSpc>
              <a:spcPct val="90000"/>
            </a:lnSpc>
            <a:spcBef>
              <a:spcPct val="0"/>
            </a:spcBef>
            <a:spcAft>
              <a:spcPct val="35000"/>
            </a:spcAft>
            <a:buNone/>
          </a:pPr>
          <a:r>
            <a:rPr lang="en-GB" sz="1400" kern="1200"/>
            <a:t>2. Stakeholder Analysis:</a:t>
          </a:r>
          <a:endParaRPr lang="en-US" sz="1400" kern="1200"/>
        </a:p>
      </dsp:txBody>
      <dsp:txXfrm>
        <a:off x="0" y="549335"/>
        <a:ext cx="2103120" cy="516296"/>
      </dsp:txXfrm>
    </dsp:sp>
    <dsp:sp modelId="{76942168-7CCC-4113-8DD2-AD7D69165019}">
      <dsp:nvSpPr>
        <dsp:cNvPr id="0" name=""/>
        <dsp:cNvSpPr/>
      </dsp:nvSpPr>
      <dsp:spPr>
        <a:xfrm>
          <a:off x="2103120" y="1096609"/>
          <a:ext cx="8412480" cy="516296"/>
        </a:xfrm>
        <a:prstGeom prst="rect">
          <a:avLst/>
        </a:prstGeom>
        <a:solidFill>
          <a:schemeClr val="accent2">
            <a:tint val="40000"/>
            <a:alpha val="90000"/>
            <a:hueOff val="-242636"/>
            <a:satOff val="-21527"/>
            <a:lumOff val="-220"/>
            <a:alphaOff val="0"/>
          </a:schemeClr>
        </a:solidFill>
        <a:ln w="6350" cap="flat" cmpd="sng" algn="ctr">
          <a:solidFill>
            <a:schemeClr val="accent2">
              <a:tint val="40000"/>
              <a:alpha val="90000"/>
              <a:hueOff val="-242636"/>
              <a:satOff val="-21527"/>
              <a:lumOff val="-22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31139" rIns="163225" bIns="131139" numCol="1" spcCol="1270" anchor="ctr" anchorCtr="0">
          <a:noAutofit/>
        </a:bodyPr>
        <a:lstStyle/>
        <a:p>
          <a:pPr marL="0" lvl="0" indent="0" algn="l" defTabSz="488950">
            <a:lnSpc>
              <a:spcPct val="90000"/>
            </a:lnSpc>
            <a:spcBef>
              <a:spcPct val="0"/>
            </a:spcBef>
            <a:spcAft>
              <a:spcPct val="35000"/>
            </a:spcAft>
            <a:buNone/>
          </a:pPr>
          <a:r>
            <a:rPr lang="en-GB" sz="1100" kern="1200"/>
            <a:t>Create a detailed communication plan that specifies what information will be communicated, when, and through which channels.</a:t>
          </a:r>
          <a:endParaRPr lang="en-US" sz="1100" kern="1200"/>
        </a:p>
      </dsp:txBody>
      <dsp:txXfrm>
        <a:off x="2103120" y="1096609"/>
        <a:ext cx="8412480" cy="516296"/>
      </dsp:txXfrm>
    </dsp:sp>
    <dsp:sp modelId="{33B0A5A8-88F5-4A93-85D3-4841405A9535}">
      <dsp:nvSpPr>
        <dsp:cNvPr id="0" name=""/>
        <dsp:cNvSpPr/>
      </dsp:nvSpPr>
      <dsp:spPr>
        <a:xfrm>
          <a:off x="0" y="1096609"/>
          <a:ext cx="2103120" cy="516296"/>
        </a:xfrm>
        <a:prstGeom prst="rect">
          <a:avLst/>
        </a:prstGeom>
        <a:gradFill rotWithShape="0">
          <a:gsLst>
            <a:gs pos="0">
              <a:schemeClr val="accent2">
                <a:hueOff val="-415818"/>
                <a:satOff val="-23979"/>
                <a:lumOff val="2465"/>
                <a:alphaOff val="0"/>
                <a:satMod val="103000"/>
                <a:lumMod val="102000"/>
                <a:tint val="94000"/>
              </a:schemeClr>
            </a:gs>
            <a:gs pos="50000">
              <a:schemeClr val="accent2">
                <a:hueOff val="-415818"/>
                <a:satOff val="-23979"/>
                <a:lumOff val="2465"/>
                <a:alphaOff val="0"/>
                <a:satMod val="110000"/>
                <a:lumMod val="100000"/>
                <a:shade val="100000"/>
              </a:schemeClr>
            </a:gs>
            <a:gs pos="100000">
              <a:schemeClr val="accent2">
                <a:hueOff val="-415818"/>
                <a:satOff val="-23979"/>
                <a:lumOff val="2465"/>
                <a:alphaOff val="0"/>
                <a:lumMod val="99000"/>
                <a:satMod val="120000"/>
                <a:shade val="78000"/>
              </a:schemeClr>
            </a:gs>
          </a:gsLst>
          <a:lin ang="5400000" scaled="0"/>
        </a:gradFill>
        <a:ln w="6350" cap="flat" cmpd="sng" algn="ctr">
          <a:solidFill>
            <a:schemeClr val="accent2">
              <a:hueOff val="-415818"/>
              <a:satOff val="-23979"/>
              <a:lumOff val="24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0999" rIns="111290" bIns="50999" numCol="1" spcCol="1270" anchor="ctr" anchorCtr="0">
          <a:noAutofit/>
        </a:bodyPr>
        <a:lstStyle/>
        <a:p>
          <a:pPr marL="0" lvl="0" indent="0" algn="ctr" defTabSz="622300">
            <a:lnSpc>
              <a:spcPct val="90000"/>
            </a:lnSpc>
            <a:spcBef>
              <a:spcPct val="0"/>
            </a:spcBef>
            <a:spcAft>
              <a:spcPct val="35000"/>
            </a:spcAft>
            <a:buNone/>
          </a:pPr>
          <a:r>
            <a:rPr lang="en-GB" sz="1400" kern="1200"/>
            <a:t>3.Communication Plan:</a:t>
          </a:r>
          <a:endParaRPr lang="en-US" sz="1400" kern="1200"/>
        </a:p>
      </dsp:txBody>
      <dsp:txXfrm>
        <a:off x="0" y="1096609"/>
        <a:ext cx="2103120" cy="516296"/>
      </dsp:txXfrm>
    </dsp:sp>
    <dsp:sp modelId="{2481F030-2F9E-48F7-BC5E-2B4A5523F1C3}">
      <dsp:nvSpPr>
        <dsp:cNvPr id="0" name=""/>
        <dsp:cNvSpPr/>
      </dsp:nvSpPr>
      <dsp:spPr>
        <a:xfrm>
          <a:off x="2103120" y="1643883"/>
          <a:ext cx="8412480" cy="516296"/>
        </a:xfrm>
        <a:prstGeom prst="rect">
          <a:avLst/>
        </a:prstGeom>
        <a:solidFill>
          <a:schemeClr val="accent2">
            <a:tint val="40000"/>
            <a:alpha val="90000"/>
            <a:hueOff val="-363954"/>
            <a:satOff val="-32291"/>
            <a:lumOff val="-330"/>
            <a:alphaOff val="0"/>
          </a:schemeClr>
        </a:solidFill>
        <a:ln w="6350" cap="flat" cmpd="sng" algn="ctr">
          <a:solidFill>
            <a:schemeClr val="accent2">
              <a:tint val="40000"/>
              <a:alpha val="90000"/>
              <a:hueOff val="-363954"/>
              <a:satOff val="-32291"/>
              <a:lumOff val="-33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31139" rIns="163225" bIns="131139" numCol="1" spcCol="1270" anchor="ctr" anchorCtr="0">
          <a:noAutofit/>
        </a:bodyPr>
        <a:lstStyle/>
        <a:p>
          <a:pPr marL="0" lvl="0" indent="0" algn="l" defTabSz="488950">
            <a:lnSpc>
              <a:spcPct val="90000"/>
            </a:lnSpc>
            <a:spcBef>
              <a:spcPct val="0"/>
            </a:spcBef>
            <a:spcAft>
              <a:spcPct val="35000"/>
            </a:spcAft>
            <a:buNone/>
          </a:pPr>
          <a:r>
            <a:rPr lang="en-GB" sz="1100" kern="1200"/>
            <a:t>Identify potential risks associated with managing stakeholders and outline strategies to mitigate or manage these risks.</a:t>
          </a:r>
          <a:endParaRPr lang="en-US" sz="1100" kern="1200"/>
        </a:p>
      </dsp:txBody>
      <dsp:txXfrm>
        <a:off x="2103120" y="1643883"/>
        <a:ext cx="8412480" cy="516296"/>
      </dsp:txXfrm>
    </dsp:sp>
    <dsp:sp modelId="{F7A2FED8-2D2D-458D-BA79-058E8DF2C153}">
      <dsp:nvSpPr>
        <dsp:cNvPr id="0" name=""/>
        <dsp:cNvSpPr/>
      </dsp:nvSpPr>
      <dsp:spPr>
        <a:xfrm>
          <a:off x="0" y="1643883"/>
          <a:ext cx="2103120" cy="516296"/>
        </a:xfrm>
        <a:prstGeom prst="rect">
          <a:avLst/>
        </a:prstGeom>
        <a:gradFill rotWithShape="0">
          <a:gsLst>
            <a:gs pos="0">
              <a:schemeClr val="accent2">
                <a:hueOff val="-623727"/>
                <a:satOff val="-35969"/>
                <a:lumOff val="3698"/>
                <a:alphaOff val="0"/>
                <a:satMod val="103000"/>
                <a:lumMod val="102000"/>
                <a:tint val="94000"/>
              </a:schemeClr>
            </a:gs>
            <a:gs pos="50000">
              <a:schemeClr val="accent2">
                <a:hueOff val="-623727"/>
                <a:satOff val="-35969"/>
                <a:lumOff val="3698"/>
                <a:alphaOff val="0"/>
                <a:satMod val="110000"/>
                <a:lumMod val="100000"/>
                <a:shade val="100000"/>
              </a:schemeClr>
            </a:gs>
            <a:gs pos="100000">
              <a:schemeClr val="accent2">
                <a:hueOff val="-623727"/>
                <a:satOff val="-35969"/>
                <a:lumOff val="3698"/>
                <a:alphaOff val="0"/>
                <a:lumMod val="99000"/>
                <a:satMod val="120000"/>
                <a:shade val="78000"/>
              </a:schemeClr>
            </a:gs>
          </a:gsLst>
          <a:lin ang="5400000" scaled="0"/>
        </a:gradFill>
        <a:ln w="6350" cap="flat" cmpd="sng" algn="ctr">
          <a:solidFill>
            <a:schemeClr val="accent2">
              <a:hueOff val="-623727"/>
              <a:satOff val="-35969"/>
              <a:lumOff val="369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0999" rIns="111290" bIns="50999" numCol="1" spcCol="1270" anchor="ctr" anchorCtr="0">
          <a:noAutofit/>
        </a:bodyPr>
        <a:lstStyle/>
        <a:p>
          <a:pPr marL="0" lvl="0" indent="0" algn="ctr" defTabSz="622300">
            <a:lnSpc>
              <a:spcPct val="90000"/>
            </a:lnSpc>
            <a:spcBef>
              <a:spcPct val="0"/>
            </a:spcBef>
            <a:spcAft>
              <a:spcPct val="35000"/>
            </a:spcAft>
            <a:buNone/>
          </a:pPr>
          <a:r>
            <a:rPr lang="en-GB" sz="1400" kern="1200"/>
            <a:t>4. Risk Assessment:</a:t>
          </a:r>
          <a:endParaRPr lang="en-US" sz="1400" kern="1200"/>
        </a:p>
      </dsp:txBody>
      <dsp:txXfrm>
        <a:off x="0" y="1643883"/>
        <a:ext cx="2103120" cy="516296"/>
      </dsp:txXfrm>
    </dsp:sp>
    <dsp:sp modelId="{9F5ED084-702A-4846-8A5A-C4EE94374447}">
      <dsp:nvSpPr>
        <dsp:cNvPr id="0" name=""/>
        <dsp:cNvSpPr/>
      </dsp:nvSpPr>
      <dsp:spPr>
        <a:xfrm>
          <a:off x="2103120" y="2191157"/>
          <a:ext cx="8412480" cy="516296"/>
        </a:xfrm>
        <a:prstGeom prst="rect">
          <a:avLst/>
        </a:prstGeom>
        <a:solidFill>
          <a:schemeClr val="accent2">
            <a:tint val="40000"/>
            <a:alpha val="90000"/>
            <a:hueOff val="-485272"/>
            <a:satOff val="-43055"/>
            <a:lumOff val="-439"/>
            <a:alphaOff val="0"/>
          </a:schemeClr>
        </a:solidFill>
        <a:ln w="6350" cap="flat" cmpd="sng" algn="ctr">
          <a:solidFill>
            <a:schemeClr val="accent2">
              <a:tint val="40000"/>
              <a:alpha val="90000"/>
              <a:hueOff val="-485272"/>
              <a:satOff val="-43055"/>
              <a:lumOff val="-43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31139" rIns="163225" bIns="131139" numCol="1" spcCol="1270" anchor="ctr" anchorCtr="0">
          <a:noAutofit/>
        </a:bodyPr>
        <a:lstStyle/>
        <a:p>
          <a:pPr marL="0" lvl="0" indent="0" algn="l" defTabSz="488950">
            <a:lnSpc>
              <a:spcPct val="90000"/>
            </a:lnSpc>
            <a:spcBef>
              <a:spcPct val="0"/>
            </a:spcBef>
            <a:spcAft>
              <a:spcPct val="35000"/>
            </a:spcAft>
            <a:buNone/>
          </a:pPr>
          <a:r>
            <a:rPr lang="en-GB" sz="1100" kern="1200"/>
            <a:t>Implement mechanisms for gathering feedback from stakeholders. This can include surveys, feedback forms, or regular meetings.</a:t>
          </a:r>
          <a:endParaRPr lang="en-US" sz="1100" kern="1200"/>
        </a:p>
        <a:p>
          <a:pPr marL="0" lvl="0" indent="0" algn="l" defTabSz="488950">
            <a:lnSpc>
              <a:spcPct val="90000"/>
            </a:lnSpc>
            <a:spcBef>
              <a:spcPct val="0"/>
            </a:spcBef>
            <a:spcAft>
              <a:spcPct val="35000"/>
            </a:spcAft>
            <a:buNone/>
          </a:pPr>
          <a:r>
            <a:rPr lang="en-GB" sz="1100" kern="1200"/>
            <a:t>Ensure that feedback is analyzed, and action plans are created to address concerns and suggestions.</a:t>
          </a:r>
          <a:endParaRPr lang="en-US" sz="1100" kern="1200"/>
        </a:p>
      </dsp:txBody>
      <dsp:txXfrm>
        <a:off x="2103120" y="2191157"/>
        <a:ext cx="8412480" cy="516296"/>
      </dsp:txXfrm>
    </dsp:sp>
    <dsp:sp modelId="{B5EA7358-F871-497E-802D-90ADA9876FBC}">
      <dsp:nvSpPr>
        <dsp:cNvPr id="0" name=""/>
        <dsp:cNvSpPr/>
      </dsp:nvSpPr>
      <dsp:spPr>
        <a:xfrm>
          <a:off x="0" y="2191157"/>
          <a:ext cx="2103120" cy="516296"/>
        </a:xfrm>
        <a:prstGeom prst="rect">
          <a:avLst/>
        </a:prstGeom>
        <a:gradFill rotWithShape="0">
          <a:gsLst>
            <a:gs pos="0">
              <a:schemeClr val="accent2">
                <a:hueOff val="-831636"/>
                <a:satOff val="-47959"/>
                <a:lumOff val="4930"/>
                <a:alphaOff val="0"/>
                <a:satMod val="103000"/>
                <a:lumMod val="102000"/>
                <a:tint val="94000"/>
              </a:schemeClr>
            </a:gs>
            <a:gs pos="50000">
              <a:schemeClr val="accent2">
                <a:hueOff val="-831636"/>
                <a:satOff val="-47959"/>
                <a:lumOff val="4930"/>
                <a:alphaOff val="0"/>
                <a:satMod val="110000"/>
                <a:lumMod val="100000"/>
                <a:shade val="100000"/>
              </a:schemeClr>
            </a:gs>
            <a:gs pos="100000">
              <a:schemeClr val="accent2">
                <a:hueOff val="-831636"/>
                <a:satOff val="-47959"/>
                <a:lumOff val="4930"/>
                <a:alphaOff val="0"/>
                <a:lumMod val="99000"/>
                <a:satMod val="120000"/>
                <a:shade val="78000"/>
              </a:schemeClr>
            </a:gs>
          </a:gsLst>
          <a:lin ang="5400000" scaled="0"/>
        </a:gradFill>
        <a:ln w="6350" cap="flat" cmpd="sng" algn="ctr">
          <a:solidFill>
            <a:schemeClr val="accent2">
              <a:hueOff val="-831636"/>
              <a:satOff val="-47959"/>
              <a:lumOff val="493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0999" rIns="111290" bIns="50999" numCol="1" spcCol="1270" anchor="ctr" anchorCtr="0">
          <a:noAutofit/>
        </a:bodyPr>
        <a:lstStyle/>
        <a:p>
          <a:pPr marL="0" lvl="0" indent="0" algn="ctr" defTabSz="622300">
            <a:lnSpc>
              <a:spcPct val="90000"/>
            </a:lnSpc>
            <a:spcBef>
              <a:spcPct val="0"/>
            </a:spcBef>
            <a:spcAft>
              <a:spcPct val="35000"/>
            </a:spcAft>
            <a:buNone/>
          </a:pPr>
          <a:r>
            <a:rPr lang="en-GB" sz="1400" kern="1200"/>
            <a:t>5. Feedback Mechanisms:</a:t>
          </a:r>
          <a:endParaRPr lang="en-US" sz="1400" kern="1200"/>
        </a:p>
      </dsp:txBody>
      <dsp:txXfrm>
        <a:off x="0" y="2191157"/>
        <a:ext cx="2103120" cy="516296"/>
      </dsp:txXfrm>
    </dsp:sp>
    <dsp:sp modelId="{FD3A4C37-5CD4-4B4D-9D43-59AEDBBB0654}">
      <dsp:nvSpPr>
        <dsp:cNvPr id="0" name=""/>
        <dsp:cNvSpPr/>
      </dsp:nvSpPr>
      <dsp:spPr>
        <a:xfrm>
          <a:off x="2103120" y="2738432"/>
          <a:ext cx="8412480" cy="516296"/>
        </a:xfrm>
        <a:prstGeom prst="rect">
          <a:avLst/>
        </a:prstGeom>
        <a:solidFill>
          <a:schemeClr val="accent2">
            <a:tint val="40000"/>
            <a:alpha val="90000"/>
            <a:hueOff val="-606590"/>
            <a:satOff val="-53819"/>
            <a:lumOff val="-549"/>
            <a:alphaOff val="0"/>
          </a:schemeClr>
        </a:solidFill>
        <a:ln w="6350" cap="flat" cmpd="sng" algn="ctr">
          <a:solidFill>
            <a:schemeClr val="accent2">
              <a:tint val="40000"/>
              <a:alpha val="90000"/>
              <a:hueOff val="-606590"/>
              <a:satOff val="-53819"/>
              <a:lumOff val="-54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31139" rIns="163225" bIns="131139" numCol="1" spcCol="1270" anchor="ctr" anchorCtr="0">
          <a:noAutofit/>
        </a:bodyPr>
        <a:lstStyle/>
        <a:p>
          <a:pPr marL="0" lvl="0" indent="0" algn="l" defTabSz="488950">
            <a:lnSpc>
              <a:spcPct val="90000"/>
            </a:lnSpc>
            <a:spcBef>
              <a:spcPct val="0"/>
            </a:spcBef>
            <a:spcAft>
              <a:spcPct val="35000"/>
            </a:spcAft>
            <a:buNone/>
          </a:pPr>
          <a:r>
            <a:rPr lang="en-GB" sz="1100" kern="1200"/>
            <a:t>Maintain records of all stakeholder interactions, decisions, and feedback. This documentation is critical for accountability and transparency</a:t>
          </a:r>
          <a:endParaRPr lang="en-US" sz="1100" kern="1200"/>
        </a:p>
      </dsp:txBody>
      <dsp:txXfrm>
        <a:off x="2103120" y="2738432"/>
        <a:ext cx="8412480" cy="516296"/>
      </dsp:txXfrm>
    </dsp:sp>
    <dsp:sp modelId="{A581E324-038D-48FD-BD10-A75B91176CD4}">
      <dsp:nvSpPr>
        <dsp:cNvPr id="0" name=""/>
        <dsp:cNvSpPr/>
      </dsp:nvSpPr>
      <dsp:spPr>
        <a:xfrm>
          <a:off x="0" y="2738432"/>
          <a:ext cx="2103120" cy="516296"/>
        </a:xfrm>
        <a:prstGeom prst="rect">
          <a:avLst/>
        </a:prstGeom>
        <a:gradFill rotWithShape="0">
          <a:gsLst>
            <a:gs pos="0">
              <a:schemeClr val="accent2">
                <a:hueOff val="-1039545"/>
                <a:satOff val="-59949"/>
                <a:lumOff val="6163"/>
                <a:alphaOff val="0"/>
                <a:satMod val="103000"/>
                <a:lumMod val="102000"/>
                <a:tint val="94000"/>
              </a:schemeClr>
            </a:gs>
            <a:gs pos="50000">
              <a:schemeClr val="accent2">
                <a:hueOff val="-1039545"/>
                <a:satOff val="-59949"/>
                <a:lumOff val="6163"/>
                <a:alphaOff val="0"/>
                <a:satMod val="110000"/>
                <a:lumMod val="100000"/>
                <a:shade val="100000"/>
              </a:schemeClr>
            </a:gs>
            <a:gs pos="100000">
              <a:schemeClr val="accent2">
                <a:hueOff val="-1039545"/>
                <a:satOff val="-59949"/>
                <a:lumOff val="6163"/>
                <a:alphaOff val="0"/>
                <a:lumMod val="99000"/>
                <a:satMod val="120000"/>
                <a:shade val="78000"/>
              </a:schemeClr>
            </a:gs>
          </a:gsLst>
          <a:lin ang="5400000" scaled="0"/>
        </a:gradFill>
        <a:ln w="6350" cap="flat" cmpd="sng" algn="ctr">
          <a:solidFill>
            <a:schemeClr val="accent2">
              <a:hueOff val="-1039545"/>
              <a:satOff val="-59949"/>
              <a:lumOff val="616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0999" rIns="111290" bIns="50999" numCol="1" spcCol="1270" anchor="ctr" anchorCtr="0">
          <a:noAutofit/>
        </a:bodyPr>
        <a:lstStyle/>
        <a:p>
          <a:pPr marL="0" lvl="0" indent="0" algn="ctr" defTabSz="622300">
            <a:lnSpc>
              <a:spcPct val="90000"/>
            </a:lnSpc>
            <a:spcBef>
              <a:spcPct val="0"/>
            </a:spcBef>
            <a:spcAft>
              <a:spcPct val="35000"/>
            </a:spcAft>
            <a:buNone/>
          </a:pPr>
          <a:r>
            <a:rPr lang="en-GB" sz="1400" kern="1200"/>
            <a:t>6. Documentation:</a:t>
          </a:r>
          <a:endParaRPr lang="en-US" sz="1400" kern="1200"/>
        </a:p>
      </dsp:txBody>
      <dsp:txXfrm>
        <a:off x="0" y="2738432"/>
        <a:ext cx="2103120" cy="516296"/>
      </dsp:txXfrm>
    </dsp:sp>
    <dsp:sp modelId="{BEB4D933-E74D-4B47-B598-591E5072DC9E}">
      <dsp:nvSpPr>
        <dsp:cNvPr id="0" name=""/>
        <dsp:cNvSpPr/>
      </dsp:nvSpPr>
      <dsp:spPr>
        <a:xfrm>
          <a:off x="2103120" y="3285706"/>
          <a:ext cx="8412480" cy="516296"/>
        </a:xfrm>
        <a:prstGeom prst="rect">
          <a:avLst/>
        </a:prstGeom>
        <a:solidFill>
          <a:schemeClr val="accent2">
            <a:tint val="40000"/>
            <a:alpha val="90000"/>
            <a:hueOff val="-727908"/>
            <a:satOff val="-64582"/>
            <a:lumOff val="-659"/>
            <a:alphaOff val="0"/>
          </a:schemeClr>
        </a:solidFill>
        <a:ln w="6350" cap="flat" cmpd="sng" algn="ctr">
          <a:solidFill>
            <a:schemeClr val="accent2">
              <a:tint val="40000"/>
              <a:alpha val="90000"/>
              <a:hueOff val="-727908"/>
              <a:satOff val="-64582"/>
              <a:lumOff val="-65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31139" rIns="163225" bIns="131139" numCol="1" spcCol="1270" anchor="ctr" anchorCtr="0">
          <a:noAutofit/>
        </a:bodyPr>
        <a:lstStyle/>
        <a:p>
          <a:pPr marL="0" lvl="0" indent="0" algn="l" defTabSz="488950">
            <a:lnSpc>
              <a:spcPct val="90000"/>
            </a:lnSpc>
            <a:spcBef>
              <a:spcPct val="0"/>
            </a:spcBef>
            <a:spcAft>
              <a:spcPct val="35000"/>
            </a:spcAft>
            <a:buNone/>
          </a:pPr>
          <a:r>
            <a:rPr lang="en-GB" sz="1100" kern="1200"/>
            <a:t>Develop contingency plans for addressing unexpected changes in stakeholder needs or adverse events.</a:t>
          </a:r>
          <a:endParaRPr lang="en-US" sz="1100" kern="1200"/>
        </a:p>
      </dsp:txBody>
      <dsp:txXfrm>
        <a:off x="2103120" y="3285706"/>
        <a:ext cx="8412480" cy="516296"/>
      </dsp:txXfrm>
    </dsp:sp>
    <dsp:sp modelId="{4CE1BF75-CCB7-47FC-BC3D-F808BEFD752D}">
      <dsp:nvSpPr>
        <dsp:cNvPr id="0" name=""/>
        <dsp:cNvSpPr/>
      </dsp:nvSpPr>
      <dsp:spPr>
        <a:xfrm>
          <a:off x="0" y="3285706"/>
          <a:ext cx="2103120" cy="516296"/>
        </a:xfrm>
        <a:prstGeom prst="rect">
          <a:avLst/>
        </a:prstGeom>
        <a:gradFill rotWithShape="0">
          <a:gsLst>
            <a:gs pos="0">
              <a:schemeClr val="accent2">
                <a:hueOff val="-1247454"/>
                <a:satOff val="-71938"/>
                <a:lumOff val="7395"/>
                <a:alphaOff val="0"/>
                <a:satMod val="103000"/>
                <a:lumMod val="102000"/>
                <a:tint val="94000"/>
              </a:schemeClr>
            </a:gs>
            <a:gs pos="50000">
              <a:schemeClr val="accent2">
                <a:hueOff val="-1247454"/>
                <a:satOff val="-71938"/>
                <a:lumOff val="7395"/>
                <a:alphaOff val="0"/>
                <a:satMod val="110000"/>
                <a:lumMod val="100000"/>
                <a:shade val="100000"/>
              </a:schemeClr>
            </a:gs>
            <a:gs pos="100000">
              <a:schemeClr val="accent2">
                <a:hueOff val="-1247454"/>
                <a:satOff val="-71938"/>
                <a:lumOff val="7395"/>
                <a:alphaOff val="0"/>
                <a:lumMod val="99000"/>
                <a:satMod val="120000"/>
                <a:shade val="78000"/>
              </a:schemeClr>
            </a:gs>
          </a:gsLst>
          <a:lin ang="5400000" scaled="0"/>
        </a:gradFill>
        <a:ln w="6350" cap="flat" cmpd="sng" algn="ctr">
          <a:solidFill>
            <a:schemeClr val="accent2">
              <a:hueOff val="-1247454"/>
              <a:satOff val="-71938"/>
              <a:lumOff val="739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0999" rIns="111290" bIns="50999" numCol="1" spcCol="1270" anchor="ctr" anchorCtr="0">
          <a:noAutofit/>
        </a:bodyPr>
        <a:lstStyle/>
        <a:p>
          <a:pPr marL="0" lvl="0" indent="0" algn="ctr" defTabSz="622300">
            <a:lnSpc>
              <a:spcPct val="90000"/>
            </a:lnSpc>
            <a:spcBef>
              <a:spcPct val="0"/>
            </a:spcBef>
            <a:spcAft>
              <a:spcPct val="35000"/>
            </a:spcAft>
            <a:buNone/>
          </a:pPr>
          <a:r>
            <a:rPr lang="en-GB" sz="1400" kern="1200"/>
            <a:t>7. Contingency Planning:</a:t>
          </a:r>
          <a:endParaRPr lang="en-US" sz="1400" kern="1200"/>
        </a:p>
      </dsp:txBody>
      <dsp:txXfrm>
        <a:off x="0" y="3285706"/>
        <a:ext cx="2103120" cy="516296"/>
      </dsp:txXfrm>
    </dsp:sp>
    <dsp:sp modelId="{4521F093-E4D5-4DAC-B3A1-90FCBDF3EFEB}">
      <dsp:nvSpPr>
        <dsp:cNvPr id="0" name=""/>
        <dsp:cNvSpPr/>
      </dsp:nvSpPr>
      <dsp:spPr>
        <a:xfrm>
          <a:off x="2103120" y="3832980"/>
          <a:ext cx="8412480" cy="516296"/>
        </a:xfrm>
        <a:prstGeom prst="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31139" rIns="163225" bIns="131139" numCol="1" spcCol="1270" anchor="ctr" anchorCtr="0">
          <a:noAutofit/>
        </a:bodyPr>
        <a:lstStyle/>
        <a:p>
          <a:pPr marL="0" lvl="0" indent="0" algn="l" defTabSz="488950">
            <a:lnSpc>
              <a:spcPct val="90000"/>
            </a:lnSpc>
            <a:spcBef>
              <a:spcPct val="0"/>
            </a:spcBef>
            <a:spcAft>
              <a:spcPct val="35000"/>
            </a:spcAft>
            <a:buNone/>
          </a:pPr>
          <a:r>
            <a:rPr lang="en-GB" sz="1100" kern="1200"/>
            <a:t>Regularly review and update the stakeholder management plan to adapt to changing project conditions and evolving stakeholder needs</a:t>
          </a:r>
          <a:endParaRPr lang="en-US" sz="1100" kern="1200"/>
        </a:p>
      </dsp:txBody>
      <dsp:txXfrm>
        <a:off x="2103120" y="3832980"/>
        <a:ext cx="8412480" cy="516296"/>
      </dsp:txXfrm>
    </dsp:sp>
    <dsp:sp modelId="{7387BDFB-51BA-4531-A0F4-6A802D13E933}">
      <dsp:nvSpPr>
        <dsp:cNvPr id="0" name=""/>
        <dsp:cNvSpPr/>
      </dsp:nvSpPr>
      <dsp:spPr>
        <a:xfrm>
          <a:off x="0" y="3832980"/>
          <a:ext cx="2103120" cy="516296"/>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0999" rIns="111290" bIns="50999" numCol="1" spcCol="1270" anchor="ctr" anchorCtr="0">
          <a:noAutofit/>
        </a:bodyPr>
        <a:lstStyle/>
        <a:p>
          <a:pPr marL="0" lvl="0" indent="0" algn="ctr" defTabSz="622300">
            <a:lnSpc>
              <a:spcPct val="90000"/>
            </a:lnSpc>
            <a:spcBef>
              <a:spcPct val="0"/>
            </a:spcBef>
            <a:spcAft>
              <a:spcPct val="35000"/>
            </a:spcAft>
            <a:buNone/>
          </a:pPr>
          <a:r>
            <a:rPr lang="en-GB" sz="1400" kern="1200"/>
            <a:t>8. Review and Update:</a:t>
          </a:r>
          <a:endParaRPr lang="en-US" sz="1400" kern="1200"/>
        </a:p>
      </dsp:txBody>
      <dsp:txXfrm>
        <a:off x="0" y="3832980"/>
        <a:ext cx="2103120" cy="516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002B0-EBDF-478B-8B94-ECE8C287AC95}">
      <dsp:nvSpPr>
        <dsp:cNvPr id="0" name=""/>
        <dsp:cNvSpPr/>
      </dsp:nvSpPr>
      <dsp:spPr>
        <a:xfrm>
          <a:off x="0" y="169883"/>
          <a:ext cx="4124758" cy="126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127" tIns="208280" rIns="320127" bIns="71120" numCol="1" spcCol="1270" anchor="t" anchorCtr="0">
          <a:noAutofit/>
        </a:bodyPr>
        <a:lstStyle/>
        <a:p>
          <a:pPr marL="57150" lvl="1" indent="-57150" algn="l" defTabSz="444500">
            <a:lnSpc>
              <a:spcPct val="90000"/>
            </a:lnSpc>
            <a:spcBef>
              <a:spcPct val="0"/>
            </a:spcBef>
            <a:spcAft>
              <a:spcPct val="15000"/>
            </a:spcAft>
            <a:buChar char="•"/>
          </a:pPr>
          <a:r>
            <a:rPr lang="en-GB" sz="1000" kern="1200"/>
            <a:t>vs code</a:t>
          </a:r>
          <a:endParaRPr lang="en-US" sz="1000" kern="1200"/>
        </a:p>
        <a:p>
          <a:pPr marL="57150" lvl="1" indent="-57150" algn="l" defTabSz="444500">
            <a:lnSpc>
              <a:spcPct val="90000"/>
            </a:lnSpc>
            <a:spcBef>
              <a:spcPct val="0"/>
            </a:spcBef>
            <a:spcAft>
              <a:spcPct val="15000"/>
            </a:spcAft>
            <a:buChar char="•"/>
          </a:pPr>
          <a:r>
            <a:rPr lang="en-GB" sz="1000" kern="1200"/>
            <a:t>git</a:t>
          </a:r>
          <a:endParaRPr lang="en-US" sz="1000" kern="1200"/>
        </a:p>
        <a:p>
          <a:pPr marL="57150" lvl="1" indent="-57150" algn="l" defTabSz="444500">
            <a:lnSpc>
              <a:spcPct val="90000"/>
            </a:lnSpc>
            <a:spcBef>
              <a:spcPct val="0"/>
            </a:spcBef>
            <a:spcAft>
              <a:spcPct val="15000"/>
            </a:spcAft>
            <a:buChar char="•"/>
          </a:pPr>
          <a:r>
            <a:rPr lang="en-GB" sz="1000" kern="1200"/>
            <a:t>shells</a:t>
          </a:r>
          <a:endParaRPr lang="en-US" sz="1000" kern="1200"/>
        </a:p>
        <a:p>
          <a:pPr marL="114300" lvl="2" indent="-57150" algn="l" defTabSz="444500">
            <a:lnSpc>
              <a:spcPct val="90000"/>
            </a:lnSpc>
            <a:spcBef>
              <a:spcPct val="0"/>
            </a:spcBef>
            <a:spcAft>
              <a:spcPct val="15000"/>
            </a:spcAft>
            <a:buChar char="•"/>
          </a:pPr>
          <a:r>
            <a:rPr lang="en-GB" sz="1000" kern="1200"/>
            <a:t>powershell</a:t>
          </a:r>
          <a:endParaRPr lang="en-US" sz="1000" kern="1200"/>
        </a:p>
        <a:p>
          <a:pPr marL="114300" lvl="2" indent="-57150" algn="l" defTabSz="444500">
            <a:lnSpc>
              <a:spcPct val="90000"/>
            </a:lnSpc>
            <a:spcBef>
              <a:spcPct val="0"/>
            </a:spcBef>
            <a:spcAft>
              <a:spcPct val="15000"/>
            </a:spcAft>
            <a:buChar char="•"/>
          </a:pPr>
          <a:r>
            <a:rPr lang="en-GB" sz="1000" kern="1200"/>
            <a:t>bash</a:t>
          </a:r>
          <a:endParaRPr lang="en-US" sz="1000" kern="1200"/>
        </a:p>
        <a:p>
          <a:pPr marL="114300" lvl="2" indent="-57150" algn="l" defTabSz="444500">
            <a:lnSpc>
              <a:spcPct val="90000"/>
            </a:lnSpc>
            <a:spcBef>
              <a:spcPct val="0"/>
            </a:spcBef>
            <a:spcAft>
              <a:spcPct val="15000"/>
            </a:spcAft>
            <a:buChar char="•"/>
          </a:pPr>
          <a:r>
            <a:rPr lang="en-GB" sz="1000" kern="1200"/>
            <a:t>cmd</a:t>
          </a:r>
          <a:endParaRPr lang="en-US" sz="1000" kern="1200"/>
        </a:p>
      </dsp:txBody>
      <dsp:txXfrm>
        <a:off x="0" y="169883"/>
        <a:ext cx="4124758" cy="1260000"/>
      </dsp:txXfrm>
    </dsp:sp>
    <dsp:sp modelId="{D9208EED-E185-4DDB-8A72-2B4B45C04F1A}">
      <dsp:nvSpPr>
        <dsp:cNvPr id="0" name=""/>
        <dsp:cNvSpPr/>
      </dsp:nvSpPr>
      <dsp:spPr>
        <a:xfrm>
          <a:off x="206237" y="22283"/>
          <a:ext cx="2887330" cy="2952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134" tIns="0" rIns="109134" bIns="0" numCol="1" spcCol="1270" anchor="ctr" anchorCtr="0">
          <a:noAutofit/>
        </a:bodyPr>
        <a:lstStyle/>
        <a:p>
          <a:pPr marL="0" lvl="0" indent="0" algn="l" defTabSz="444500">
            <a:lnSpc>
              <a:spcPct val="90000"/>
            </a:lnSpc>
            <a:spcBef>
              <a:spcPct val="0"/>
            </a:spcBef>
            <a:spcAft>
              <a:spcPct val="35000"/>
            </a:spcAft>
            <a:buNone/>
          </a:pPr>
          <a:r>
            <a:rPr lang="en-GB" sz="1000" kern="1200"/>
            <a:t>dev</a:t>
          </a:r>
          <a:endParaRPr lang="en-US" sz="1000" kern="1200"/>
        </a:p>
      </dsp:txBody>
      <dsp:txXfrm>
        <a:off x="220647" y="36693"/>
        <a:ext cx="2858510" cy="266380"/>
      </dsp:txXfrm>
    </dsp:sp>
    <dsp:sp modelId="{DB6D8A88-23E4-4C4E-A5D2-939B8596D609}">
      <dsp:nvSpPr>
        <dsp:cNvPr id="0" name=""/>
        <dsp:cNvSpPr/>
      </dsp:nvSpPr>
      <dsp:spPr>
        <a:xfrm>
          <a:off x="0" y="1631483"/>
          <a:ext cx="4124758" cy="75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127" tIns="208280" rIns="320127" bIns="71120" numCol="1" spcCol="1270" anchor="t" anchorCtr="0">
          <a:noAutofit/>
        </a:bodyPr>
        <a:lstStyle/>
        <a:p>
          <a:pPr marL="57150" lvl="1" indent="-57150" algn="l" defTabSz="444500">
            <a:lnSpc>
              <a:spcPct val="90000"/>
            </a:lnSpc>
            <a:spcBef>
              <a:spcPct val="0"/>
            </a:spcBef>
            <a:spcAft>
              <a:spcPct val="15000"/>
            </a:spcAft>
            <a:buChar char="•"/>
          </a:pPr>
          <a:r>
            <a:rPr lang="en-GB" sz="1000" kern="1200"/>
            <a:t>amazon ec2 virual machines</a:t>
          </a:r>
          <a:endParaRPr lang="en-US" sz="1000" kern="1200"/>
        </a:p>
        <a:p>
          <a:pPr marL="57150" lvl="1" indent="-57150" algn="l" defTabSz="444500">
            <a:lnSpc>
              <a:spcPct val="90000"/>
            </a:lnSpc>
            <a:spcBef>
              <a:spcPct val="0"/>
            </a:spcBef>
            <a:spcAft>
              <a:spcPct val="15000"/>
            </a:spcAft>
            <a:buChar char="•"/>
          </a:pPr>
          <a:r>
            <a:rPr lang="en-GB" sz="1000" kern="1200"/>
            <a:t>github.com</a:t>
          </a:r>
          <a:endParaRPr lang="en-US" sz="1000" kern="1200"/>
        </a:p>
        <a:p>
          <a:pPr marL="57150" lvl="1" indent="-57150" algn="l" defTabSz="444500">
            <a:lnSpc>
              <a:spcPct val="90000"/>
            </a:lnSpc>
            <a:spcBef>
              <a:spcPct val="0"/>
            </a:spcBef>
            <a:spcAft>
              <a:spcPct val="15000"/>
            </a:spcAft>
            <a:buChar char="•"/>
          </a:pPr>
          <a:r>
            <a:rPr lang="en-GB" sz="1000" kern="1200"/>
            <a:t>bash script</a:t>
          </a:r>
          <a:endParaRPr lang="en-US" sz="1000" kern="1200"/>
        </a:p>
      </dsp:txBody>
      <dsp:txXfrm>
        <a:off x="0" y="1631483"/>
        <a:ext cx="4124758" cy="756000"/>
      </dsp:txXfrm>
    </dsp:sp>
    <dsp:sp modelId="{4623ACD9-FF72-48BB-A842-47D222B18949}">
      <dsp:nvSpPr>
        <dsp:cNvPr id="0" name=""/>
        <dsp:cNvSpPr/>
      </dsp:nvSpPr>
      <dsp:spPr>
        <a:xfrm>
          <a:off x="206237" y="1483883"/>
          <a:ext cx="2887330" cy="2952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134" tIns="0" rIns="109134" bIns="0" numCol="1" spcCol="1270" anchor="ctr" anchorCtr="0">
          <a:noAutofit/>
        </a:bodyPr>
        <a:lstStyle/>
        <a:p>
          <a:pPr marL="0" lvl="0" indent="0" algn="l" defTabSz="444500">
            <a:lnSpc>
              <a:spcPct val="90000"/>
            </a:lnSpc>
            <a:spcBef>
              <a:spcPct val="0"/>
            </a:spcBef>
            <a:spcAft>
              <a:spcPct val="35000"/>
            </a:spcAft>
            <a:buNone/>
          </a:pPr>
          <a:r>
            <a:rPr lang="en-GB" sz="1000" kern="1200"/>
            <a:t>deployment</a:t>
          </a:r>
          <a:endParaRPr lang="en-US" sz="1000" kern="1200"/>
        </a:p>
      </dsp:txBody>
      <dsp:txXfrm>
        <a:off x="220647" y="1498293"/>
        <a:ext cx="2858510" cy="266380"/>
      </dsp:txXfrm>
    </dsp:sp>
    <dsp:sp modelId="{AEBFE512-CAAA-46D4-9EFB-AFF19EA73E63}">
      <dsp:nvSpPr>
        <dsp:cNvPr id="0" name=""/>
        <dsp:cNvSpPr/>
      </dsp:nvSpPr>
      <dsp:spPr>
        <a:xfrm>
          <a:off x="0" y="2589083"/>
          <a:ext cx="4124758" cy="1732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127" tIns="208280" rIns="320127" bIns="71120" numCol="1" spcCol="1270" anchor="t" anchorCtr="0">
          <a:noAutofit/>
        </a:bodyPr>
        <a:lstStyle/>
        <a:p>
          <a:pPr marL="57150" lvl="1" indent="-57150" algn="l" defTabSz="444500">
            <a:lnSpc>
              <a:spcPct val="90000"/>
            </a:lnSpc>
            <a:spcBef>
              <a:spcPct val="0"/>
            </a:spcBef>
            <a:spcAft>
              <a:spcPct val="15000"/>
            </a:spcAft>
            <a:buChar char="•"/>
          </a:pPr>
          <a:r>
            <a:rPr lang="en-GB" sz="1000" kern="1200"/>
            <a:t>chrome</a:t>
          </a:r>
          <a:endParaRPr lang="en-US" sz="1000" kern="1200"/>
        </a:p>
        <a:p>
          <a:pPr marL="57150" lvl="1" indent="-57150" algn="l" defTabSz="444500">
            <a:lnSpc>
              <a:spcPct val="90000"/>
            </a:lnSpc>
            <a:spcBef>
              <a:spcPct val="0"/>
            </a:spcBef>
            <a:spcAft>
              <a:spcPct val="15000"/>
            </a:spcAft>
            <a:buChar char="•"/>
          </a:pPr>
          <a:r>
            <a:rPr lang="en-GB" sz="1000" kern="1200"/>
            <a:t>javascript</a:t>
          </a:r>
          <a:endParaRPr lang="en-US" sz="1000" kern="1200"/>
        </a:p>
        <a:p>
          <a:pPr marL="57150" lvl="1" indent="-57150" algn="l" defTabSz="444500">
            <a:lnSpc>
              <a:spcPct val="90000"/>
            </a:lnSpc>
            <a:spcBef>
              <a:spcPct val="0"/>
            </a:spcBef>
            <a:spcAft>
              <a:spcPct val="15000"/>
            </a:spcAft>
            <a:buChar char="•"/>
          </a:pPr>
          <a:r>
            <a:rPr lang="en-GB" sz="1000" kern="1200"/>
            <a:t>html</a:t>
          </a:r>
          <a:endParaRPr lang="en-US" sz="1000" kern="1200"/>
        </a:p>
        <a:p>
          <a:pPr marL="57150" lvl="1" indent="-57150" algn="l" defTabSz="444500">
            <a:lnSpc>
              <a:spcPct val="90000"/>
            </a:lnSpc>
            <a:spcBef>
              <a:spcPct val="0"/>
            </a:spcBef>
            <a:spcAft>
              <a:spcPct val="15000"/>
            </a:spcAft>
            <a:buChar char="•"/>
          </a:pPr>
          <a:r>
            <a:rPr lang="en-GB" sz="1000" kern="1200"/>
            <a:t>css</a:t>
          </a:r>
          <a:endParaRPr lang="en-US" sz="1000" kern="1200"/>
        </a:p>
        <a:p>
          <a:pPr marL="57150" lvl="1" indent="-57150" algn="l" defTabSz="444500">
            <a:lnSpc>
              <a:spcPct val="90000"/>
            </a:lnSpc>
            <a:spcBef>
              <a:spcPct val="0"/>
            </a:spcBef>
            <a:spcAft>
              <a:spcPct val="15000"/>
            </a:spcAft>
            <a:buChar char="•"/>
          </a:pPr>
          <a:r>
            <a:rPr lang="en-GB" sz="1000" kern="1200"/>
            <a:t>libraries</a:t>
          </a:r>
          <a:endParaRPr lang="en-US" sz="1000" kern="1200"/>
        </a:p>
        <a:p>
          <a:pPr marL="114300" lvl="2" indent="-57150" algn="l" defTabSz="444500">
            <a:lnSpc>
              <a:spcPct val="90000"/>
            </a:lnSpc>
            <a:spcBef>
              <a:spcPct val="0"/>
            </a:spcBef>
            <a:spcAft>
              <a:spcPct val="15000"/>
            </a:spcAft>
            <a:buChar char="•"/>
          </a:pPr>
          <a:r>
            <a:rPr lang="en-GB" sz="1000" kern="1200"/>
            <a:t>bootstrap css framework</a:t>
          </a:r>
          <a:endParaRPr lang="en-US" sz="1000" kern="1200"/>
        </a:p>
        <a:p>
          <a:pPr marL="57150" lvl="1" indent="-57150" algn="l" defTabSz="444500">
            <a:lnSpc>
              <a:spcPct val="90000"/>
            </a:lnSpc>
            <a:spcBef>
              <a:spcPct val="0"/>
            </a:spcBef>
            <a:spcAft>
              <a:spcPct val="15000"/>
            </a:spcAft>
            <a:buChar char="•"/>
          </a:pPr>
          <a:r>
            <a:rPr lang="en-GB" sz="1000" kern="1200"/>
            <a:t>api</a:t>
          </a:r>
          <a:endParaRPr lang="en-US" sz="1000" kern="1200"/>
        </a:p>
        <a:p>
          <a:pPr marL="114300" lvl="2" indent="-57150" algn="l" defTabSz="444500">
            <a:lnSpc>
              <a:spcPct val="90000"/>
            </a:lnSpc>
            <a:spcBef>
              <a:spcPct val="0"/>
            </a:spcBef>
            <a:spcAft>
              <a:spcPct val="15000"/>
            </a:spcAft>
            <a:buChar char="•"/>
          </a:pPr>
          <a:r>
            <a:rPr lang="en-GB" sz="1000" kern="1200"/>
            <a:t>eg., weather api</a:t>
          </a:r>
          <a:endParaRPr lang="en-US" sz="1000" kern="1200"/>
        </a:p>
        <a:p>
          <a:pPr marL="114300" lvl="2" indent="-57150" algn="l" defTabSz="444500">
            <a:lnSpc>
              <a:spcPct val="90000"/>
            </a:lnSpc>
            <a:spcBef>
              <a:spcPct val="0"/>
            </a:spcBef>
            <a:spcAft>
              <a:spcPct val="15000"/>
            </a:spcAft>
            <a:buChar char="•"/>
          </a:pPr>
          <a:r>
            <a:rPr lang="en-GB" sz="1000" kern="1200"/>
            <a:t>eg., payments service</a:t>
          </a:r>
          <a:endParaRPr lang="en-US" sz="1000" kern="1200"/>
        </a:p>
      </dsp:txBody>
      <dsp:txXfrm>
        <a:off x="0" y="2589083"/>
        <a:ext cx="4124758" cy="1732500"/>
      </dsp:txXfrm>
    </dsp:sp>
    <dsp:sp modelId="{9FB8A28A-FDB3-4171-ABFA-AD17ACD54FD5}">
      <dsp:nvSpPr>
        <dsp:cNvPr id="0" name=""/>
        <dsp:cNvSpPr/>
      </dsp:nvSpPr>
      <dsp:spPr>
        <a:xfrm>
          <a:off x="206237" y="2441483"/>
          <a:ext cx="2887330" cy="2952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134" tIns="0" rIns="109134" bIns="0" numCol="1" spcCol="1270" anchor="ctr" anchorCtr="0">
          <a:noAutofit/>
        </a:bodyPr>
        <a:lstStyle/>
        <a:p>
          <a:pPr marL="0" lvl="0" indent="0" algn="l" defTabSz="444500">
            <a:lnSpc>
              <a:spcPct val="90000"/>
            </a:lnSpc>
            <a:spcBef>
              <a:spcPct val="0"/>
            </a:spcBef>
            <a:spcAft>
              <a:spcPct val="35000"/>
            </a:spcAft>
            <a:buNone/>
          </a:pPr>
          <a:r>
            <a:rPr lang="en-GB" sz="1000" kern="1200"/>
            <a:t>front-end</a:t>
          </a:r>
          <a:endParaRPr lang="en-US" sz="1000" kern="1200"/>
        </a:p>
      </dsp:txBody>
      <dsp:txXfrm>
        <a:off x="220647" y="2455893"/>
        <a:ext cx="2858510" cy="266380"/>
      </dsp:txXfrm>
    </dsp:sp>
    <dsp:sp modelId="{EED9ADB7-7BBE-4765-AC7C-A6B674708FD6}">
      <dsp:nvSpPr>
        <dsp:cNvPr id="0" name=""/>
        <dsp:cNvSpPr/>
      </dsp:nvSpPr>
      <dsp:spPr>
        <a:xfrm>
          <a:off x="0" y="4523183"/>
          <a:ext cx="4124758" cy="75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0127" tIns="208280" rIns="320127" bIns="71120" numCol="1" spcCol="1270" anchor="t" anchorCtr="0">
          <a:noAutofit/>
        </a:bodyPr>
        <a:lstStyle/>
        <a:p>
          <a:pPr marL="57150" lvl="1" indent="-57150" algn="l" defTabSz="444500">
            <a:lnSpc>
              <a:spcPct val="90000"/>
            </a:lnSpc>
            <a:spcBef>
              <a:spcPct val="0"/>
            </a:spcBef>
            <a:spcAft>
              <a:spcPct val="15000"/>
            </a:spcAft>
            <a:buChar char="•"/>
          </a:pPr>
          <a:r>
            <a:rPr lang="en-GB" sz="1000" kern="1200"/>
            <a:t>database</a:t>
          </a:r>
          <a:endParaRPr lang="en-US" sz="1000" kern="1200"/>
        </a:p>
        <a:p>
          <a:pPr marL="114300" lvl="2" indent="-57150" algn="l" defTabSz="444500">
            <a:lnSpc>
              <a:spcPct val="90000"/>
            </a:lnSpc>
            <a:spcBef>
              <a:spcPct val="0"/>
            </a:spcBef>
            <a:spcAft>
              <a:spcPct val="15000"/>
            </a:spcAft>
            <a:buChar char="•"/>
          </a:pPr>
          <a:r>
            <a:rPr lang="en-GB" sz="1000" kern="1200"/>
            <a:t>sqlite</a:t>
          </a:r>
          <a:endParaRPr lang="en-US" sz="1000" kern="1200"/>
        </a:p>
        <a:p>
          <a:pPr marL="114300" lvl="2" indent="-57150" algn="l" defTabSz="444500">
            <a:lnSpc>
              <a:spcPct val="90000"/>
            </a:lnSpc>
            <a:spcBef>
              <a:spcPct val="0"/>
            </a:spcBef>
            <a:spcAft>
              <a:spcPct val="15000"/>
            </a:spcAft>
            <a:buChar char="•"/>
          </a:pPr>
          <a:r>
            <a:rPr lang="en-GB" sz="1000" kern="1200"/>
            <a:t>sql</a:t>
          </a:r>
          <a:endParaRPr lang="en-US" sz="1000" kern="1200"/>
        </a:p>
      </dsp:txBody>
      <dsp:txXfrm>
        <a:off x="0" y="4523183"/>
        <a:ext cx="4124758" cy="756000"/>
      </dsp:txXfrm>
    </dsp:sp>
    <dsp:sp modelId="{AC5CE0C7-AC18-4A6C-AEB7-D3C21563F107}">
      <dsp:nvSpPr>
        <dsp:cNvPr id="0" name=""/>
        <dsp:cNvSpPr/>
      </dsp:nvSpPr>
      <dsp:spPr>
        <a:xfrm>
          <a:off x="206237" y="4375583"/>
          <a:ext cx="2887330" cy="2952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134" tIns="0" rIns="109134" bIns="0" numCol="1" spcCol="1270" anchor="ctr" anchorCtr="0">
          <a:noAutofit/>
        </a:bodyPr>
        <a:lstStyle/>
        <a:p>
          <a:pPr marL="0" lvl="0" indent="0" algn="l" defTabSz="444500">
            <a:lnSpc>
              <a:spcPct val="90000"/>
            </a:lnSpc>
            <a:spcBef>
              <a:spcPct val="0"/>
            </a:spcBef>
            <a:spcAft>
              <a:spcPct val="35000"/>
            </a:spcAft>
            <a:buNone/>
          </a:pPr>
          <a:r>
            <a:rPr lang="en-GB" sz="1000" kern="1200"/>
            <a:t>backend</a:t>
          </a:r>
          <a:endParaRPr lang="en-US" sz="1000" kern="1200"/>
        </a:p>
      </dsp:txBody>
      <dsp:txXfrm>
        <a:off x="220647" y="4389993"/>
        <a:ext cx="2858510"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B2FCB-6F1E-48B2-A1E7-0B385CA55881}">
      <dsp:nvSpPr>
        <dsp:cNvPr id="0" name=""/>
        <dsp:cNvSpPr/>
      </dsp:nvSpPr>
      <dsp:spPr>
        <a:xfrm>
          <a:off x="13219" y="799388"/>
          <a:ext cx="811316" cy="811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D716AB-7BC7-416F-862C-C9A92A0BECB8}">
      <dsp:nvSpPr>
        <dsp:cNvPr id="0" name=""/>
        <dsp:cNvSpPr/>
      </dsp:nvSpPr>
      <dsp:spPr>
        <a:xfrm>
          <a:off x="13219" y="1800340"/>
          <a:ext cx="2318046" cy="1767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Agile:</a:t>
          </a:r>
          <a:endParaRPr lang="en-US" sz="1400" kern="1200"/>
        </a:p>
      </dsp:txBody>
      <dsp:txXfrm>
        <a:off x="13219" y="1800340"/>
        <a:ext cx="2318046" cy="1767445"/>
      </dsp:txXfrm>
    </dsp:sp>
    <dsp:sp modelId="{AB41D164-3D58-4F9A-9E94-03F037DBFAB9}">
      <dsp:nvSpPr>
        <dsp:cNvPr id="0" name=""/>
        <dsp:cNvSpPr/>
      </dsp:nvSpPr>
      <dsp:spPr>
        <a:xfrm>
          <a:off x="13219" y="3655988"/>
          <a:ext cx="2318046" cy="1553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t>An incremental and iterative approach to project management and software development. It promotes flexibility and adaptability to changing requirements.</a:t>
          </a:r>
          <a:endParaRPr lang="en-US" sz="1100" kern="1200"/>
        </a:p>
        <a:p>
          <a:pPr marL="0" lvl="0" indent="0" algn="l" defTabSz="488950">
            <a:lnSpc>
              <a:spcPct val="90000"/>
            </a:lnSpc>
            <a:spcBef>
              <a:spcPct val="0"/>
            </a:spcBef>
            <a:spcAft>
              <a:spcPct val="35000"/>
            </a:spcAft>
            <a:buNone/>
          </a:pPr>
          <a:r>
            <a:rPr lang="en-GB" sz="1100" kern="1200"/>
            <a:t>It promotes collaborative,  cross functional teams, request small releases and a focus on high functional features. Aiming to improve product quality and customer satisfaction.</a:t>
          </a:r>
          <a:endParaRPr lang="en-US" sz="1100" kern="1200"/>
        </a:p>
      </dsp:txBody>
      <dsp:txXfrm>
        <a:off x="13219" y="3655988"/>
        <a:ext cx="2318046" cy="1553537"/>
      </dsp:txXfrm>
    </dsp:sp>
    <dsp:sp modelId="{4287BD4C-FC08-4BDB-8743-9A2F55767B9C}">
      <dsp:nvSpPr>
        <dsp:cNvPr id="0" name=""/>
        <dsp:cNvSpPr/>
      </dsp:nvSpPr>
      <dsp:spPr>
        <a:xfrm>
          <a:off x="2736924" y="674484"/>
          <a:ext cx="811316" cy="811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647E5C-68D8-4A03-859A-EB70DC5095BB}">
      <dsp:nvSpPr>
        <dsp:cNvPr id="0" name=""/>
        <dsp:cNvSpPr/>
      </dsp:nvSpPr>
      <dsp:spPr>
        <a:xfrm>
          <a:off x="2736924" y="1686178"/>
          <a:ext cx="2318046" cy="1767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Waterfall:</a:t>
          </a:r>
          <a:endParaRPr lang="en-US" sz="1400" kern="1200"/>
        </a:p>
      </dsp:txBody>
      <dsp:txXfrm>
        <a:off x="2736924" y="1686178"/>
        <a:ext cx="2318046" cy="1767445"/>
      </dsp:txXfrm>
    </dsp:sp>
    <dsp:sp modelId="{87C568A6-BAC6-4515-8991-1F66FC84C4F4}">
      <dsp:nvSpPr>
        <dsp:cNvPr id="0" name=""/>
        <dsp:cNvSpPr/>
      </dsp:nvSpPr>
      <dsp:spPr>
        <a:xfrm>
          <a:off x="2736924" y="3546822"/>
          <a:ext cx="2318046" cy="178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t>A traditional approach to project management and software development, providing a linear, phase process with distinctive stages for release. This includes design, implementation, testing and management.</a:t>
          </a:r>
          <a:endParaRPr lang="en-US" sz="1100" kern="1200"/>
        </a:p>
        <a:p>
          <a:pPr marL="0" lvl="0" indent="0" algn="l" defTabSz="488950">
            <a:lnSpc>
              <a:spcPct val="90000"/>
            </a:lnSpc>
            <a:spcBef>
              <a:spcPct val="0"/>
            </a:spcBef>
            <a:spcAft>
              <a:spcPct val="35000"/>
            </a:spcAft>
            <a:buNone/>
          </a:pPr>
          <a:r>
            <a:rPr lang="en-GB" sz="1100" kern="1200"/>
            <a:t>Emphases on comprehensive management upfront, which can lead to complication if there are requirements for change.</a:t>
          </a:r>
          <a:endParaRPr lang="en-US" sz="1100" kern="1200"/>
        </a:p>
      </dsp:txBody>
      <dsp:txXfrm>
        <a:off x="2736924" y="3546822"/>
        <a:ext cx="2318046" cy="1787608"/>
      </dsp:txXfrm>
    </dsp:sp>
    <dsp:sp modelId="{12501879-5DC3-4FB9-BA35-FAA449774F4F}">
      <dsp:nvSpPr>
        <dsp:cNvPr id="0" name=""/>
        <dsp:cNvSpPr/>
      </dsp:nvSpPr>
      <dsp:spPr>
        <a:xfrm>
          <a:off x="5460629" y="42155"/>
          <a:ext cx="811316" cy="811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701B51-C022-4D9E-B0D5-80190BB6208B}">
      <dsp:nvSpPr>
        <dsp:cNvPr id="0" name=""/>
        <dsp:cNvSpPr/>
      </dsp:nvSpPr>
      <dsp:spPr>
        <a:xfrm>
          <a:off x="5460629" y="1108229"/>
          <a:ext cx="2318046" cy="1767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Chosen Approach: Agile</a:t>
          </a:r>
          <a:endParaRPr lang="en-US" sz="1400" kern="1200"/>
        </a:p>
      </dsp:txBody>
      <dsp:txXfrm>
        <a:off x="5460629" y="1108229"/>
        <a:ext cx="2318046" cy="1767445"/>
      </dsp:txXfrm>
    </dsp:sp>
    <dsp:sp modelId="{94B279F0-3250-4DA4-A24F-B32F42B078B4}">
      <dsp:nvSpPr>
        <dsp:cNvPr id="0" name=""/>
        <dsp:cNvSpPr/>
      </dsp:nvSpPr>
      <dsp:spPr>
        <a:xfrm>
          <a:off x="5460629" y="2994166"/>
          <a:ext cx="2318046" cy="2972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t>Better ROI (return of investment) : allows for focus on high level features, provider a faster return on investments via continuous improvements.</a:t>
          </a:r>
          <a:endParaRPr lang="en-US" sz="1100" kern="1200"/>
        </a:p>
        <a:p>
          <a:pPr marL="0" lvl="0" indent="0" algn="l" defTabSz="488950">
            <a:lnSpc>
              <a:spcPct val="90000"/>
            </a:lnSpc>
            <a:spcBef>
              <a:spcPct val="0"/>
            </a:spcBef>
            <a:spcAft>
              <a:spcPct val="35000"/>
            </a:spcAft>
            <a:buNone/>
          </a:pPr>
          <a:r>
            <a:rPr lang="en-GB" sz="1100" kern="1200"/>
            <a:t>Flexibility and adaptability: Allows for improvements, changes in project managements and priorities, allowing for interactive feedback and consideration for fluctuating markets.</a:t>
          </a:r>
          <a:endParaRPr lang="en-US" sz="1100" kern="1200"/>
        </a:p>
        <a:p>
          <a:pPr marL="0" lvl="0" indent="0" algn="l" defTabSz="488950">
            <a:lnSpc>
              <a:spcPct val="90000"/>
            </a:lnSpc>
            <a:spcBef>
              <a:spcPct val="0"/>
            </a:spcBef>
            <a:spcAft>
              <a:spcPct val="35000"/>
            </a:spcAft>
            <a:buNone/>
          </a:pPr>
          <a:r>
            <a:rPr lang="en-GB" sz="1100" kern="1200"/>
            <a:t>Faster delivery: Promoting incremental changes and improvements to the site, when required it allows for a redesign and changes to be made when required.</a:t>
          </a:r>
          <a:endParaRPr lang="en-US" sz="1100" kern="1200"/>
        </a:p>
        <a:p>
          <a:pPr marL="0" lvl="0" indent="0" algn="l" defTabSz="488950">
            <a:lnSpc>
              <a:spcPct val="90000"/>
            </a:lnSpc>
            <a:spcBef>
              <a:spcPct val="0"/>
            </a:spcBef>
            <a:spcAft>
              <a:spcPct val="35000"/>
            </a:spcAft>
            <a:buNone/>
          </a:pPr>
          <a:r>
            <a:rPr lang="en-GB" sz="1100" kern="1200"/>
            <a:t>QA (quality assurance): Make it clearer to test and check features that are delivered perform as expected, if testing proves otherwise then allows for them to require fixes to implemented.</a:t>
          </a:r>
          <a:endParaRPr lang="en-US" sz="1100" kern="1200"/>
        </a:p>
      </dsp:txBody>
      <dsp:txXfrm>
        <a:off x="5460629" y="2994166"/>
        <a:ext cx="2318046" cy="2972592"/>
      </dsp:txXfrm>
    </dsp:sp>
    <dsp:sp modelId="{A6D727CA-E9E5-41C8-BFAD-D2812CECE105}">
      <dsp:nvSpPr>
        <dsp:cNvPr id="0" name=""/>
        <dsp:cNvSpPr/>
      </dsp:nvSpPr>
      <dsp:spPr>
        <a:xfrm>
          <a:off x="8184333" y="42155"/>
          <a:ext cx="811316" cy="8113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895156-EAE8-4499-8C6B-4F9B029812C3}">
      <dsp:nvSpPr>
        <dsp:cNvPr id="0" name=""/>
        <dsp:cNvSpPr/>
      </dsp:nvSpPr>
      <dsp:spPr>
        <a:xfrm>
          <a:off x="8184333" y="1108229"/>
          <a:ext cx="2318046" cy="1767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NB. While agile is the preferred choice for the initial stages of the project it may be at time that waterfall can be used as well to help deleiver extra features further down the line we an end goal is clear and present, where no changes would be required.</a:t>
          </a:r>
          <a:endParaRPr lang="en-US" sz="1400" kern="1200"/>
        </a:p>
      </dsp:txBody>
      <dsp:txXfrm>
        <a:off x="8184333" y="1108229"/>
        <a:ext cx="2318046" cy="1767445"/>
      </dsp:txXfrm>
    </dsp:sp>
    <dsp:sp modelId="{35834EC1-1E83-44DA-83C7-97783DEF14AD}">
      <dsp:nvSpPr>
        <dsp:cNvPr id="0" name=""/>
        <dsp:cNvSpPr/>
      </dsp:nvSpPr>
      <dsp:spPr>
        <a:xfrm>
          <a:off x="8184333" y="2994166"/>
          <a:ext cx="2318046" cy="297259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DB46-4B9F-60EF-70D5-B15FA417C8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8BE4820-0780-1255-618D-32CF178E4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D25B3EF-51CE-E77F-ECD1-49EBCE188D6F}"/>
              </a:ext>
            </a:extLst>
          </p:cNvPr>
          <p:cNvSpPr>
            <a:spLocks noGrp="1"/>
          </p:cNvSpPr>
          <p:nvPr>
            <p:ph type="dt" sz="half" idx="10"/>
          </p:nvPr>
        </p:nvSpPr>
        <p:spPr/>
        <p:txBody>
          <a:bodyPr/>
          <a:lstStyle/>
          <a:p>
            <a:fld id="{D3E795DC-30E7-4B9A-83EB-6F4791F19843}" type="datetimeFigureOut">
              <a:rPr lang="en-GB" smtClean="0"/>
              <a:t>11/12/2023</a:t>
            </a:fld>
            <a:endParaRPr lang="en-GB"/>
          </a:p>
        </p:txBody>
      </p:sp>
      <p:sp>
        <p:nvSpPr>
          <p:cNvPr id="5" name="Footer Placeholder 4">
            <a:extLst>
              <a:ext uri="{FF2B5EF4-FFF2-40B4-BE49-F238E27FC236}">
                <a16:creationId xmlns:a16="http://schemas.microsoft.com/office/drawing/2014/main" id="{9DAABF76-38B6-20BE-2011-CCB950A98E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9957DA-F020-37B5-6B63-D52052D3DF17}"/>
              </a:ext>
            </a:extLst>
          </p:cNvPr>
          <p:cNvSpPr>
            <a:spLocks noGrp="1"/>
          </p:cNvSpPr>
          <p:nvPr>
            <p:ph type="sldNum" sz="quarter" idx="12"/>
          </p:nvPr>
        </p:nvSpPr>
        <p:spPr/>
        <p:txBody>
          <a:bodyPr/>
          <a:lstStyle/>
          <a:p>
            <a:fld id="{38BBE879-C678-4051-AFBD-53442647019B}" type="slidenum">
              <a:rPr lang="en-GB" smtClean="0"/>
              <a:t>‹#›</a:t>
            </a:fld>
            <a:endParaRPr lang="en-GB"/>
          </a:p>
        </p:txBody>
      </p:sp>
    </p:spTree>
    <p:extLst>
      <p:ext uri="{BB962C8B-B14F-4D97-AF65-F5344CB8AC3E}">
        <p14:creationId xmlns:p14="http://schemas.microsoft.com/office/powerpoint/2010/main" val="53239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ABC0-8F09-4955-6C2F-6AF800D456B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560885-5094-7555-2B86-5F49923861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A0BA89-CB7C-D94E-17F0-8271A7E8F485}"/>
              </a:ext>
            </a:extLst>
          </p:cNvPr>
          <p:cNvSpPr>
            <a:spLocks noGrp="1"/>
          </p:cNvSpPr>
          <p:nvPr>
            <p:ph type="dt" sz="half" idx="10"/>
          </p:nvPr>
        </p:nvSpPr>
        <p:spPr/>
        <p:txBody>
          <a:bodyPr/>
          <a:lstStyle/>
          <a:p>
            <a:fld id="{D3E795DC-30E7-4B9A-83EB-6F4791F19843}" type="datetimeFigureOut">
              <a:rPr lang="en-GB" smtClean="0"/>
              <a:t>11/12/2023</a:t>
            </a:fld>
            <a:endParaRPr lang="en-GB"/>
          </a:p>
        </p:txBody>
      </p:sp>
      <p:sp>
        <p:nvSpPr>
          <p:cNvPr id="5" name="Footer Placeholder 4">
            <a:extLst>
              <a:ext uri="{FF2B5EF4-FFF2-40B4-BE49-F238E27FC236}">
                <a16:creationId xmlns:a16="http://schemas.microsoft.com/office/drawing/2014/main" id="{B79E4681-C812-0FAA-CCBF-F7EC1FB7E1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7C1E4A-972C-BA83-0AFE-D056B0E6413F}"/>
              </a:ext>
            </a:extLst>
          </p:cNvPr>
          <p:cNvSpPr>
            <a:spLocks noGrp="1"/>
          </p:cNvSpPr>
          <p:nvPr>
            <p:ph type="sldNum" sz="quarter" idx="12"/>
          </p:nvPr>
        </p:nvSpPr>
        <p:spPr/>
        <p:txBody>
          <a:bodyPr/>
          <a:lstStyle/>
          <a:p>
            <a:fld id="{38BBE879-C678-4051-AFBD-53442647019B}" type="slidenum">
              <a:rPr lang="en-GB" smtClean="0"/>
              <a:t>‹#›</a:t>
            </a:fld>
            <a:endParaRPr lang="en-GB"/>
          </a:p>
        </p:txBody>
      </p:sp>
    </p:spTree>
    <p:extLst>
      <p:ext uri="{BB962C8B-B14F-4D97-AF65-F5344CB8AC3E}">
        <p14:creationId xmlns:p14="http://schemas.microsoft.com/office/powerpoint/2010/main" val="110558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245AAC-0971-1502-73EF-D43CA26D85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906F38-9355-A545-5BC3-43741B302B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A29F62-6299-E788-88FD-AE3D49F619F3}"/>
              </a:ext>
            </a:extLst>
          </p:cNvPr>
          <p:cNvSpPr>
            <a:spLocks noGrp="1"/>
          </p:cNvSpPr>
          <p:nvPr>
            <p:ph type="dt" sz="half" idx="10"/>
          </p:nvPr>
        </p:nvSpPr>
        <p:spPr/>
        <p:txBody>
          <a:bodyPr/>
          <a:lstStyle/>
          <a:p>
            <a:fld id="{D3E795DC-30E7-4B9A-83EB-6F4791F19843}" type="datetimeFigureOut">
              <a:rPr lang="en-GB" smtClean="0"/>
              <a:t>11/12/2023</a:t>
            </a:fld>
            <a:endParaRPr lang="en-GB"/>
          </a:p>
        </p:txBody>
      </p:sp>
      <p:sp>
        <p:nvSpPr>
          <p:cNvPr id="5" name="Footer Placeholder 4">
            <a:extLst>
              <a:ext uri="{FF2B5EF4-FFF2-40B4-BE49-F238E27FC236}">
                <a16:creationId xmlns:a16="http://schemas.microsoft.com/office/drawing/2014/main" id="{E75064E1-D790-234F-C5F8-D2C40DD5F1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A0CCF7-35AB-72DB-E709-EE8D6FA85CC9}"/>
              </a:ext>
            </a:extLst>
          </p:cNvPr>
          <p:cNvSpPr>
            <a:spLocks noGrp="1"/>
          </p:cNvSpPr>
          <p:nvPr>
            <p:ph type="sldNum" sz="quarter" idx="12"/>
          </p:nvPr>
        </p:nvSpPr>
        <p:spPr/>
        <p:txBody>
          <a:bodyPr/>
          <a:lstStyle/>
          <a:p>
            <a:fld id="{38BBE879-C678-4051-AFBD-53442647019B}" type="slidenum">
              <a:rPr lang="en-GB" smtClean="0"/>
              <a:t>‹#›</a:t>
            </a:fld>
            <a:endParaRPr lang="en-GB"/>
          </a:p>
        </p:txBody>
      </p:sp>
    </p:spTree>
    <p:extLst>
      <p:ext uri="{BB962C8B-B14F-4D97-AF65-F5344CB8AC3E}">
        <p14:creationId xmlns:p14="http://schemas.microsoft.com/office/powerpoint/2010/main" val="36279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83D3-FBFA-F115-16A3-F48CF1DF9E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B81545-A1BC-9AB2-A638-830173E343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A27C54-2F89-2649-F0B1-9DDA08306202}"/>
              </a:ext>
            </a:extLst>
          </p:cNvPr>
          <p:cNvSpPr>
            <a:spLocks noGrp="1"/>
          </p:cNvSpPr>
          <p:nvPr>
            <p:ph type="dt" sz="half" idx="10"/>
          </p:nvPr>
        </p:nvSpPr>
        <p:spPr/>
        <p:txBody>
          <a:bodyPr/>
          <a:lstStyle/>
          <a:p>
            <a:fld id="{D3E795DC-30E7-4B9A-83EB-6F4791F19843}" type="datetimeFigureOut">
              <a:rPr lang="en-GB" smtClean="0"/>
              <a:t>11/12/2023</a:t>
            </a:fld>
            <a:endParaRPr lang="en-GB"/>
          </a:p>
        </p:txBody>
      </p:sp>
      <p:sp>
        <p:nvSpPr>
          <p:cNvPr id="5" name="Footer Placeholder 4">
            <a:extLst>
              <a:ext uri="{FF2B5EF4-FFF2-40B4-BE49-F238E27FC236}">
                <a16:creationId xmlns:a16="http://schemas.microsoft.com/office/drawing/2014/main" id="{0F01AC6E-FC87-7AC5-8A26-055874EEF0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CE50D8-9B3B-84B8-91E4-CCE009DB865C}"/>
              </a:ext>
            </a:extLst>
          </p:cNvPr>
          <p:cNvSpPr>
            <a:spLocks noGrp="1"/>
          </p:cNvSpPr>
          <p:nvPr>
            <p:ph type="sldNum" sz="quarter" idx="12"/>
          </p:nvPr>
        </p:nvSpPr>
        <p:spPr/>
        <p:txBody>
          <a:bodyPr/>
          <a:lstStyle/>
          <a:p>
            <a:fld id="{38BBE879-C678-4051-AFBD-53442647019B}" type="slidenum">
              <a:rPr lang="en-GB" smtClean="0"/>
              <a:t>‹#›</a:t>
            </a:fld>
            <a:endParaRPr lang="en-GB"/>
          </a:p>
        </p:txBody>
      </p:sp>
    </p:spTree>
    <p:extLst>
      <p:ext uri="{BB962C8B-B14F-4D97-AF65-F5344CB8AC3E}">
        <p14:creationId xmlns:p14="http://schemas.microsoft.com/office/powerpoint/2010/main" val="3123433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6DB5-0253-374E-C5F2-8A641D8E36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3FC824-DE82-6DC2-97BC-2CBE880C8F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F9296F-31F5-47EE-845C-57D06761D8B2}"/>
              </a:ext>
            </a:extLst>
          </p:cNvPr>
          <p:cNvSpPr>
            <a:spLocks noGrp="1"/>
          </p:cNvSpPr>
          <p:nvPr>
            <p:ph type="dt" sz="half" idx="10"/>
          </p:nvPr>
        </p:nvSpPr>
        <p:spPr/>
        <p:txBody>
          <a:bodyPr/>
          <a:lstStyle/>
          <a:p>
            <a:fld id="{D3E795DC-30E7-4B9A-83EB-6F4791F19843}" type="datetimeFigureOut">
              <a:rPr lang="en-GB" smtClean="0"/>
              <a:t>11/12/2023</a:t>
            </a:fld>
            <a:endParaRPr lang="en-GB"/>
          </a:p>
        </p:txBody>
      </p:sp>
      <p:sp>
        <p:nvSpPr>
          <p:cNvPr id="5" name="Footer Placeholder 4">
            <a:extLst>
              <a:ext uri="{FF2B5EF4-FFF2-40B4-BE49-F238E27FC236}">
                <a16:creationId xmlns:a16="http://schemas.microsoft.com/office/drawing/2014/main" id="{29DBA00F-82A0-4B46-6470-BB7C55DEC3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795C71-6582-DA2D-D2E3-683D8843175C}"/>
              </a:ext>
            </a:extLst>
          </p:cNvPr>
          <p:cNvSpPr>
            <a:spLocks noGrp="1"/>
          </p:cNvSpPr>
          <p:nvPr>
            <p:ph type="sldNum" sz="quarter" idx="12"/>
          </p:nvPr>
        </p:nvSpPr>
        <p:spPr/>
        <p:txBody>
          <a:bodyPr/>
          <a:lstStyle/>
          <a:p>
            <a:fld id="{38BBE879-C678-4051-AFBD-53442647019B}" type="slidenum">
              <a:rPr lang="en-GB" smtClean="0"/>
              <a:t>‹#›</a:t>
            </a:fld>
            <a:endParaRPr lang="en-GB"/>
          </a:p>
        </p:txBody>
      </p:sp>
    </p:spTree>
    <p:extLst>
      <p:ext uri="{BB962C8B-B14F-4D97-AF65-F5344CB8AC3E}">
        <p14:creationId xmlns:p14="http://schemas.microsoft.com/office/powerpoint/2010/main" val="97341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DAD2-1A83-CE87-B0A4-530DF229F14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3A624D-79A2-3A2C-ADCE-2593B135A6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823BCC3-EEA6-80F3-7B27-90BD1AFD15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E7383EE-C0A5-E13A-81D5-542F947C2AD3}"/>
              </a:ext>
            </a:extLst>
          </p:cNvPr>
          <p:cNvSpPr>
            <a:spLocks noGrp="1"/>
          </p:cNvSpPr>
          <p:nvPr>
            <p:ph type="dt" sz="half" idx="10"/>
          </p:nvPr>
        </p:nvSpPr>
        <p:spPr/>
        <p:txBody>
          <a:bodyPr/>
          <a:lstStyle/>
          <a:p>
            <a:fld id="{D3E795DC-30E7-4B9A-83EB-6F4791F19843}" type="datetimeFigureOut">
              <a:rPr lang="en-GB" smtClean="0"/>
              <a:t>11/12/2023</a:t>
            </a:fld>
            <a:endParaRPr lang="en-GB"/>
          </a:p>
        </p:txBody>
      </p:sp>
      <p:sp>
        <p:nvSpPr>
          <p:cNvPr id="6" name="Footer Placeholder 5">
            <a:extLst>
              <a:ext uri="{FF2B5EF4-FFF2-40B4-BE49-F238E27FC236}">
                <a16:creationId xmlns:a16="http://schemas.microsoft.com/office/drawing/2014/main" id="{EF0FB12D-3FF1-A3CD-1806-A7588AD4B0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FE0CD2-E6DF-2782-E5E8-A1906F9DA5B0}"/>
              </a:ext>
            </a:extLst>
          </p:cNvPr>
          <p:cNvSpPr>
            <a:spLocks noGrp="1"/>
          </p:cNvSpPr>
          <p:nvPr>
            <p:ph type="sldNum" sz="quarter" idx="12"/>
          </p:nvPr>
        </p:nvSpPr>
        <p:spPr/>
        <p:txBody>
          <a:bodyPr/>
          <a:lstStyle/>
          <a:p>
            <a:fld id="{38BBE879-C678-4051-AFBD-53442647019B}" type="slidenum">
              <a:rPr lang="en-GB" smtClean="0"/>
              <a:t>‹#›</a:t>
            </a:fld>
            <a:endParaRPr lang="en-GB"/>
          </a:p>
        </p:txBody>
      </p:sp>
    </p:spTree>
    <p:extLst>
      <p:ext uri="{BB962C8B-B14F-4D97-AF65-F5344CB8AC3E}">
        <p14:creationId xmlns:p14="http://schemas.microsoft.com/office/powerpoint/2010/main" val="1350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582C-0CCD-7167-7371-E5C52B0AE4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186CD3-C67E-5306-09DD-396CD5FC60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405308-3E6E-0C1F-8179-DDEE37B9E7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9372A35-3CB1-4EC5-0ADB-DCD0DC7D24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3F441D-18BC-C943-BFE8-29A29608A6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22BBBB-B6C1-D4A5-4C6B-DCCDBF6E7796}"/>
              </a:ext>
            </a:extLst>
          </p:cNvPr>
          <p:cNvSpPr>
            <a:spLocks noGrp="1"/>
          </p:cNvSpPr>
          <p:nvPr>
            <p:ph type="dt" sz="half" idx="10"/>
          </p:nvPr>
        </p:nvSpPr>
        <p:spPr/>
        <p:txBody>
          <a:bodyPr/>
          <a:lstStyle/>
          <a:p>
            <a:fld id="{D3E795DC-30E7-4B9A-83EB-6F4791F19843}" type="datetimeFigureOut">
              <a:rPr lang="en-GB" smtClean="0"/>
              <a:t>11/12/2023</a:t>
            </a:fld>
            <a:endParaRPr lang="en-GB"/>
          </a:p>
        </p:txBody>
      </p:sp>
      <p:sp>
        <p:nvSpPr>
          <p:cNvPr id="8" name="Footer Placeholder 7">
            <a:extLst>
              <a:ext uri="{FF2B5EF4-FFF2-40B4-BE49-F238E27FC236}">
                <a16:creationId xmlns:a16="http://schemas.microsoft.com/office/drawing/2014/main" id="{928B8159-5A14-2802-AB58-68AA1368122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F297D8F-1BDA-EEC7-477E-D7AD744A90EB}"/>
              </a:ext>
            </a:extLst>
          </p:cNvPr>
          <p:cNvSpPr>
            <a:spLocks noGrp="1"/>
          </p:cNvSpPr>
          <p:nvPr>
            <p:ph type="sldNum" sz="quarter" idx="12"/>
          </p:nvPr>
        </p:nvSpPr>
        <p:spPr/>
        <p:txBody>
          <a:bodyPr/>
          <a:lstStyle/>
          <a:p>
            <a:fld id="{38BBE879-C678-4051-AFBD-53442647019B}" type="slidenum">
              <a:rPr lang="en-GB" smtClean="0"/>
              <a:t>‹#›</a:t>
            </a:fld>
            <a:endParaRPr lang="en-GB"/>
          </a:p>
        </p:txBody>
      </p:sp>
    </p:spTree>
    <p:extLst>
      <p:ext uri="{BB962C8B-B14F-4D97-AF65-F5344CB8AC3E}">
        <p14:creationId xmlns:p14="http://schemas.microsoft.com/office/powerpoint/2010/main" val="779017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728A-17E0-2EC9-B5D6-C350C83F50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1538F0-E8DE-F818-CF14-970D95D6CD6E}"/>
              </a:ext>
            </a:extLst>
          </p:cNvPr>
          <p:cNvSpPr>
            <a:spLocks noGrp="1"/>
          </p:cNvSpPr>
          <p:nvPr>
            <p:ph type="dt" sz="half" idx="10"/>
          </p:nvPr>
        </p:nvSpPr>
        <p:spPr/>
        <p:txBody>
          <a:bodyPr/>
          <a:lstStyle/>
          <a:p>
            <a:fld id="{D3E795DC-30E7-4B9A-83EB-6F4791F19843}" type="datetimeFigureOut">
              <a:rPr lang="en-GB" smtClean="0"/>
              <a:t>11/12/2023</a:t>
            </a:fld>
            <a:endParaRPr lang="en-GB"/>
          </a:p>
        </p:txBody>
      </p:sp>
      <p:sp>
        <p:nvSpPr>
          <p:cNvPr id="4" name="Footer Placeholder 3">
            <a:extLst>
              <a:ext uri="{FF2B5EF4-FFF2-40B4-BE49-F238E27FC236}">
                <a16:creationId xmlns:a16="http://schemas.microsoft.com/office/drawing/2014/main" id="{1E3CF1B0-C64D-62DD-EC68-86041F459C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8C2AF3-B779-FE51-EBD6-AB74743538B6}"/>
              </a:ext>
            </a:extLst>
          </p:cNvPr>
          <p:cNvSpPr>
            <a:spLocks noGrp="1"/>
          </p:cNvSpPr>
          <p:nvPr>
            <p:ph type="sldNum" sz="quarter" idx="12"/>
          </p:nvPr>
        </p:nvSpPr>
        <p:spPr/>
        <p:txBody>
          <a:bodyPr/>
          <a:lstStyle/>
          <a:p>
            <a:fld id="{38BBE879-C678-4051-AFBD-53442647019B}" type="slidenum">
              <a:rPr lang="en-GB" smtClean="0"/>
              <a:t>‹#›</a:t>
            </a:fld>
            <a:endParaRPr lang="en-GB"/>
          </a:p>
        </p:txBody>
      </p:sp>
    </p:spTree>
    <p:extLst>
      <p:ext uri="{BB962C8B-B14F-4D97-AF65-F5344CB8AC3E}">
        <p14:creationId xmlns:p14="http://schemas.microsoft.com/office/powerpoint/2010/main" val="102442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EB028-5D85-EEEA-681B-72B5509BFDA1}"/>
              </a:ext>
            </a:extLst>
          </p:cNvPr>
          <p:cNvSpPr>
            <a:spLocks noGrp="1"/>
          </p:cNvSpPr>
          <p:nvPr>
            <p:ph type="dt" sz="half" idx="10"/>
          </p:nvPr>
        </p:nvSpPr>
        <p:spPr/>
        <p:txBody>
          <a:bodyPr/>
          <a:lstStyle/>
          <a:p>
            <a:fld id="{D3E795DC-30E7-4B9A-83EB-6F4791F19843}" type="datetimeFigureOut">
              <a:rPr lang="en-GB" smtClean="0"/>
              <a:t>11/12/2023</a:t>
            </a:fld>
            <a:endParaRPr lang="en-GB"/>
          </a:p>
        </p:txBody>
      </p:sp>
      <p:sp>
        <p:nvSpPr>
          <p:cNvPr id="3" name="Footer Placeholder 2">
            <a:extLst>
              <a:ext uri="{FF2B5EF4-FFF2-40B4-BE49-F238E27FC236}">
                <a16:creationId xmlns:a16="http://schemas.microsoft.com/office/drawing/2014/main" id="{54412304-FC70-6495-E636-210C1FBEC45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272B998-B2FF-D3BF-F3C2-5654F2B3E76F}"/>
              </a:ext>
            </a:extLst>
          </p:cNvPr>
          <p:cNvSpPr>
            <a:spLocks noGrp="1"/>
          </p:cNvSpPr>
          <p:nvPr>
            <p:ph type="sldNum" sz="quarter" idx="12"/>
          </p:nvPr>
        </p:nvSpPr>
        <p:spPr/>
        <p:txBody>
          <a:bodyPr/>
          <a:lstStyle/>
          <a:p>
            <a:fld id="{38BBE879-C678-4051-AFBD-53442647019B}" type="slidenum">
              <a:rPr lang="en-GB" smtClean="0"/>
              <a:t>‹#›</a:t>
            </a:fld>
            <a:endParaRPr lang="en-GB"/>
          </a:p>
        </p:txBody>
      </p:sp>
    </p:spTree>
    <p:extLst>
      <p:ext uri="{BB962C8B-B14F-4D97-AF65-F5344CB8AC3E}">
        <p14:creationId xmlns:p14="http://schemas.microsoft.com/office/powerpoint/2010/main" val="408483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5CF8-4202-0851-9ADB-E1FC478ED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24DC651-5BD1-CA7D-0EE1-1E110C6D44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1C41EE4-B195-7C5D-C4CD-0A15E02E5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22293-36B9-6796-54ED-DE915C9E488A}"/>
              </a:ext>
            </a:extLst>
          </p:cNvPr>
          <p:cNvSpPr>
            <a:spLocks noGrp="1"/>
          </p:cNvSpPr>
          <p:nvPr>
            <p:ph type="dt" sz="half" idx="10"/>
          </p:nvPr>
        </p:nvSpPr>
        <p:spPr/>
        <p:txBody>
          <a:bodyPr/>
          <a:lstStyle/>
          <a:p>
            <a:fld id="{D3E795DC-30E7-4B9A-83EB-6F4791F19843}" type="datetimeFigureOut">
              <a:rPr lang="en-GB" smtClean="0"/>
              <a:t>11/12/2023</a:t>
            </a:fld>
            <a:endParaRPr lang="en-GB"/>
          </a:p>
        </p:txBody>
      </p:sp>
      <p:sp>
        <p:nvSpPr>
          <p:cNvPr id="6" name="Footer Placeholder 5">
            <a:extLst>
              <a:ext uri="{FF2B5EF4-FFF2-40B4-BE49-F238E27FC236}">
                <a16:creationId xmlns:a16="http://schemas.microsoft.com/office/drawing/2014/main" id="{37FBA91D-27E6-F60A-642C-A74DDB6CBE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3F9832-3D4C-0B28-956A-89FF09C2D98F}"/>
              </a:ext>
            </a:extLst>
          </p:cNvPr>
          <p:cNvSpPr>
            <a:spLocks noGrp="1"/>
          </p:cNvSpPr>
          <p:nvPr>
            <p:ph type="sldNum" sz="quarter" idx="12"/>
          </p:nvPr>
        </p:nvSpPr>
        <p:spPr/>
        <p:txBody>
          <a:bodyPr/>
          <a:lstStyle/>
          <a:p>
            <a:fld id="{38BBE879-C678-4051-AFBD-53442647019B}" type="slidenum">
              <a:rPr lang="en-GB" smtClean="0"/>
              <a:t>‹#›</a:t>
            </a:fld>
            <a:endParaRPr lang="en-GB"/>
          </a:p>
        </p:txBody>
      </p:sp>
    </p:spTree>
    <p:extLst>
      <p:ext uri="{BB962C8B-B14F-4D97-AF65-F5344CB8AC3E}">
        <p14:creationId xmlns:p14="http://schemas.microsoft.com/office/powerpoint/2010/main" val="146669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C7BA-A5F3-AA51-8300-0E6314D4D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9A36A3E-1BBA-63B5-3637-8255BCFA72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48101D-3CCB-D241-3CC3-537ED858D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4FA89-B503-B2FB-9F24-EFEB8488B306}"/>
              </a:ext>
            </a:extLst>
          </p:cNvPr>
          <p:cNvSpPr>
            <a:spLocks noGrp="1"/>
          </p:cNvSpPr>
          <p:nvPr>
            <p:ph type="dt" sz="half" idx="10"/>
          </p:nvPr>
        </p:nvSpPr>
        <p:spPr/>
        <p:txBody>
          <a:bodyPr/>
          <a:lstStyle/>
          <a:p>
            <a:fld id="{D3E795DC-30E7-4B9A-83EB-6F4791F19843}" type="datetimeFigureOut">
              <a:rPr lang="en-GB" smtClean="0"/>
              <a:t>11/12/2023</a:t>
            </a:fld>
            <a:endParaRPr lang="en-GB"/>
          </a:p>
        </p:txBody>
      </p:sp>
      <p:sp>
        <p:nvSpPr>
          <p:cNvPr id="6" name="Footer Placeholder 5">
            <a:extLst>
              <a:ext uri="{FF2B5EF4-FFF2-40B4-BE49-F238E27FC236}">
                <a16:creationId xmlns:a16="http://schemas.microsoft.com/office/drawing/2014/main" id="{312EA4B5-CDA5-0211-D63E-0CA8F60752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B7282C-6874-C61F-1D53-568285AE6E3A}"/>
              </a:ext>
            </a:extLst>
          </p:cNvPr>
          <p:cNvSpPr>
            <a:spLocks noGrp="1"/>
          </p:cNvSpPr>
          <p:nvPr>
            <p:ph type="sldNum" sz="quarter" idx="12"/>
          </p:nvPr>
        </p:nvSpPr>
        <p:spPr/>
        <p:txBody>
          <a:bodyPr/>
          <a:lstStyle/>
          <a:p>
            <a:fld id="{38BBE879-C678-4051-AFBD-53442647019B}" type="slidenum">
              <a:rPr lang="en-GB" smtClean="0"/>
              <a:t>‹#›</a:t>
            </a:fld>
            <a:endParaRPr lang="en-GB"/>
          </a:p>
        </p:txBody>
      </p:sp>
    </p:spTree>
    <p:extLst>
      <p:ext uri="{BB962C8B-B14F-4D97-AF65-F5344CB8AC3E}">
        <p14:creationId xmlns:p14="http://schemas.microsoft.com/office/powerpoint/2010/main" val="344394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04D24B-67ED-DDDA-7952-5FE2C5CD21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6E9D52-CA1D-3B22-60A5-1DD817828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C36C9B-1BCD-AFF1-38DF-BE3AEDA903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795DC-30E7-4B9A-83EB-6F4791F19843}" type="datetimeFigureOut">
              <a:rPr lang="en-GB" smtClean="0"/>
              <a:t>11/12/2023</a:t>
            </a:fld>
            <a:endParaRPr lang="en-GB"/>
          </a:p>
        </p:txBody>
      </p:sp>
      <p:sp>
        <p:nvSpPr>
          <p:cNvPr id="5" name="Footer Placeholder 4">
            <a:extLst>
              <a:ext uri="{FF2B5EF4-FFF2-40B4-BE49-F238E27FC236}">
                <a16:creationId xmlns:a16="http://schemas.microsoft.com/office/drawing/2014/main" id="{46AE91FA-001C-37D7-11DC-EB9BA0B38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B6C0BF4-DFEE-3EC8-2E11-78C7DA2B62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BE879-C678-4051-AFBD-53442647019B}" type="slidenum">
              <a:rPr lang="en-GB" smtClean="0"/>
              <a:t>‹#›</a:t>
            </a:fld>
            <a:endParaRPr lang="en-GB"/>
          </a:p>
        </p:txBody>
      </p:sp>
      <p:sp>
        <p:nvSpPr>
          <p:cNvPr id="8" name="MSIPCMContentMarking" descr="{&quot;HashCode&quot;:228282776,&quot;Placement&quot;:&quot;Footer&quot;,&quot;Top&quot;:522.0343,&quot;Left&quot;:0.0,&quot;SlideWidth&quot;:960,&quot;SlideHeight&quot;:540}">
            <a:extLst>
              <a:ext uri="{FF2B5EF4-FFF2-40B4-BE49-F238E27FC236}">
                <a16:creationId xmlns:a16="http://schemas.microsoft.com/office/drawing/2014/main" id="{BC8ED4E3-6643-B116-36E3-B0DD0ABC113F}"/>
              </a:ext>
            </a:extLst>
          </p:cNvPr>
          <p:cNvSpPr txBox="1"/>
          <p:nvPr userDrawn="1"/>
        </p:nvSpPr>
        <p:spPr>
          <a:xfrm>
            <a:off x="0" y="6682362"/>
            <a:ext cx="841815" cy="123111"/>
          </a:xfrm>
          <a:prstGeom prst="rect">
            <a:avLst/>
          </a:prstGeom>
          <a:noFill/>
        </p:spPr>
        <p:txBody>
          <a:bodyPr vert="horz" wrap="square" lIns="0" tIns="0" rIns="0" bIns="0" rtlCol="0" anchor="ctr" anchorCtr="1">
            <a:spAutoFit/>
          </a:bodyPr>
          <a:lstStyle/>
          <a:p>
            <a:pPr algn="l">
              <a:spcBef>
                <a:spcPts val="0"/>
              </a:spcBef>
              <a:spcAft>
                <a:spcPts val="0"/>
              </a:spcAft>
            </a:pPr>
            <a:endParaRPr lang="en-GB" sz="800">
              <a:solidFill>
                <a:srgbClr val="0000FF"/>
              </a:solidFill>
              <a:latin typeface="Calibri" panose="020F0502020204030204" pitchFamily="34" charset="0"/>
            </a:endParaRPr>
          </a:p>
        </p:txBody>
      </p:sp>
      <p:sp>
        <p:nvSpPr>
          <p:cNvPr id="7" name="MSIPCMContentMarking" descr="{&quot;HashCode&quot;:228282776,&quot;Placement&quot;:&quot;Footer&quot;,&quot;Top&quot;:522.0343,&quot;Left&quot;:0.0,&quot;SlideWidth&quot;:960,&quot;SlideHeight&quot;:540}">
            <a:extLst>
              <a:ext uri="{FF2B5EF4-FFF2-40B4-BE49-F238E27FC236}">
                <a16:creationId xmlns:a16="http://schemas.microsoft.com/office/drawing/2014/main" id="{F586C013-A2CE-7045-6A0B-C853DE916EF7}"/>
              </a:ext>
            </a:extLst>
          </p:cNvPr>
          <p:cNvSpPr txBox="1"/>
          <p:nvPr userDrawn="1"/>
        </p:nvSpPr>
        <p:spPr>
          <a:xfrm>
            <a:off x="0" y="6629836"/>
            <a:ext cx="841815" cy="228163"/>
          </a:xfrm>
          <a:prstGeom prst="rect">
            <a:avLst/>
          </a:prstGeom>
          <a:noFill/>
        </p:spPr>
        <p:txBody>
          <a:bodyPr vert="horz" wrap="square" lIns="0" tIns="0" rIns="0" bIns="0" rtlCol="0" anchor="ctr" anchorCtr="1">
            <a:spAutoFit/>
          </a:bodyPr>
          <a:lstStyle/>
          <a:p>
            <a:pPr algn="l">
              <a:spcBef>
                <a:spcPts val="0"/>
              </a:spcBef>
              <a:spcAft>
                <a:spcPts val="0"/>
              </a:spcAft>
            </a:pPr>
            <a:r>
              <a:rPr lang="en-GB" sz="800">
                <a:solidFill>
                  <a:srgbClr val="0000FF"/>
                </a:solidFill>
                <a:latin typeface="Calibri" panose="020F0502020204030204" pitchFamily="34" charset="0"/>
              </a:rPr>
              <a:t>Aviva: Internal</a:t>
            </a:r>
          </a:p>
        </p:txBody>
      </p:sp>
    </p:spTree>
    <p:extLst>
      <p:ext uri="{BB962C8B-B14F-4D97-AF65-F5344CB8AC3E}">
        <p14:creationId xmlns:p14="http://schemas.microsoft.com/office/powerpoint/2010/main" val="2878976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2119448-4535-6034-9E88-5ABD7C679125}"/>
              </a:ext>
            </a:extLst>
          </p:cNvPr>
          <p:cNvSpPr>
            <a:spLocks noGrp="1"/>
          </p:cNvSpPr>
          <p:nvPr>
            <p:ph type="ctrTitle"/>
          </p:nvPr>
        </p:nvSpPr>
        <p:spPr>
          <a:xfrm>
            <a:off x="242910" y="1598246"/>
            <a:ext cx="4626709" cy="5122985"/>
          </a:xfrm>
        </p:spPr>
        <p:txBody>
          <a:bodyPr anchor="t">
            <a:normAutofit/>
          </a:bodyPr>
          <a:lstStyle/>
          <a:p>
            <a:pPr algn="r"/>
            <a:r>
              <a:rPr lang="en-GB" sz="8000">
                <a:solidFill>
                  <a:srgbClr val="FFFFFF"/>
                </a:solidFill>
              </a:rPr>
              <a:t>Shopping app</a:t>
            </a:r>
          </a:p>
        </p:txBody>
      </p:sp>
      <p:sp>
        <p:nvSpPr>
          <p:cNvPr id="3" name="Subtitle 2">
            <a:extLst>
              <a:ext uri="{FF2B5EF4-FFF2-40B4-BE49-F238E27FC236}">
                <a16:creationId xmlns:a16="http://schemas.microsoft.com/office/drawing/2014/main" id="{753845E7-7852-CFCE-727A-5D77D65CF7DB}"/>
              </a:ext>
            </a:extLst>
          </p:cNvPr>
          <p:cNvSpPr>
            <a:spLocks noGrp="1"/>
          </p:cNvSpPr>
          <p:nvPr>
            <p:ph type="subTitle" idx="1"/>
          </p:nvPr>
        </p:nvSpPr>
        <p:spPr>
          <a:xfrm>
            <a:off x="5792994" y="1590840"/>
            <a:ext cx="5672176" cy="5095221"/>
          </a:xfrm>
        </p:spPr>
        <p:txBody>
          <a:bodyPr>
            <a:normAutofit/>
          </a:bodyPr>
          <a:lstStyle/>
          <a:p>
            <a:pPr algn="l"/>
            <a:r>
              <a:rPr lang="en-GB" sz="4400">
                <a:solidFill>
                  <a:srgbClr val="FFFFFF"/>
                </a:solidFill>
              </a:rPr>
              <a:t>To be designed to help customers check availability and prices, before a visit to local shop.</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3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EFFF352-6C5A-988F-52A4-777095667AFD}"/>
              </a:ext>
            </a:extLst>
          </p:cNvPr>
          <p:cNvSpPr>
            <a:spLocks noGrp="1"/>
          </p:cNvSpPr>
          <p:nvPr>
            <p:ph type="title"/>
          </p:nvPr>
        </p:nvSpPr>
        <p:spPr>
          <a:xfrm>
            <a:off x="1188069" y="381935"/>
            <a:ext cx="4008583" cy="5974414"/>
          </a:xfrm>
        </p:spPr>
        <p:txBody>
          <a:bodyPr anchor="ctr">
            <a:normAutofit/>
          </a:bodyPr>
          <a:lstStyle/>
          <a:p>
            <a:r>
              <a:rPr lang="en-GB" dirty="0">
                <a:solidFill>
                  <a:srgbClr val="FFFFFF"/>
                </a:solidFill>
              </a:rPr>
              <a:t>Story Board: Fibonacci Scale; we </a:t>
            </a:r>
            <a:r>
              <a:rPr lang="en-GB">
                <a:solidFill>
                  <a:srgbClr val="FFFFFF"/>
                </a:solidFill>
              </a:rPr>
              <a:t>are using </a:t>
            </a:r>
            <a:r>
              <a:rPr lang="en-GB" dirty="0">
                <a:solidFill>
                  <a:srgbClr val="FFFFFF"/>
                </a:solidFill>
              </a:rPr>
              <a:t>this to determine the complexity of the tasks to complete the project.</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9C49CC22-AB02-5846-04DF-8A0BA49DBB45}"/>
              </a:ext>
            </a:extLst>
          </p:cNvPr>
          <p:cNvSpPr>
            <a:spLocks noGrp="1"/>
          </p:cNvSpPr>
          <p:nvPr>
            <p:ph idx="1"/>
          </p:nvPr>
        </p:nvSpPr>
        <p:spPr>
          <a:xfrm>
            <a:off x="6297233" y="518400"/>
            <a:ext cx="4771607" cy="5837949"/>
          </a:xfrm>
        </p:spPr>
        <p:txBody>
          <a:bodyPr anchor="ctr">
            <a:normAutofit/>
          </a:bodyPr>
          <a:lstStyle/>
          <a:p>
            <a:pPr marL="514350" indent="-514350">
              <a:buFont typeface="+mj-lt"/>
              <a:buAutoNum type="arabicPeriod"/>
            </a:pPr>
            <a:r>
              <a:rPr lang="en-GB" sz="1000" dirty="0">
                <a:solidFill>
                  <a:schemeClr val="tx1">
                    <a:alpha val="80000"/>
                  </a:schemeClr>
                </a:solidFill>
              </a:rPr>
              <a:t>Create login page.</a:t>
            </a:r>
          </a:p>
          <a:p>
            <a:pPr lvl="1"/>
            <a:r>
              <a:rPr lang="en-GB" sz="1000" dirty="0">
                <a:solidFill>
                  <a:schemeClr val="tx1">
                    <a:alpha val="80000"/>
                  </a:schemeClr>
                </a:solidFill>
              </a:rPr>
              <a:t>As a user I want to login/home page</a:t>
            </a:r>
          </a:p>
          <a:p>
            <a:pPr lvl="1"/>
            <a:r>
              <a:rPr lang="en-GB" sz="1000" dirty="0">
                <a:solidFill>
                  <a:schemeClr val="tx1">
                    <a:alpha val="80000"/>
                  </a:schemeClr>
                </a:solidFill>
              </a:rPr>
              <a:t>Story points 1 (simple and straightforward.)</a:t>
            </a:r>
          </a:p>
          <a:p>
            <a:pPr marL="514350" indent="-514350">
              <a:buFont typeface="+mj-lt"/>
              <a:buAutoNum type="arabicPeriod"/>
            </a:pPr>
            <a:r>
              <a:rPr lang="en-GB" sz="1000" dirty="0">
                <a:solidFill>
                  <a:schemeClr val="tx1">
                    <a:alpha val="80000"/>
                  </a:schemeClr>
                </a:solidFill>
              </a:rPr>
              <a:t>Implement User authentication</a:t>
            </a:r>
          </a:p>
          <a:p>
            <a:pPr lvl="1"/>
            <a:r>
              <a:rPr lang="en-GB" sz="1000" dirty="0">
                <a:solidFill>
                  <a:schemeClr val="tx1">
                    <a:alpha val="80000"/>
                  </a:schemeClr>
                </a:solidFill>
              </a:rPr>
              <a:t> as a user I want to be able to enter my user name and password</a:t>
            </a:r>
          </a:p>
          <a:p>
            <a:pPr lvl="1"/>
            <a:r>
              <a:rPr lang="en-GB" sz="1000" dirty="0">
                <a:solidFill>
                  <a:schemeClr val="tx1">
                    <a:alpha val="80000"/>
                  </a:schemeClr>
                </a:solidFill>
              </a:rPr>
              <a:t>Story points 2 (Slightly more complex than the login page)</a:t>
            </a:r>
          </a:p>
          <a:p>
            <a:pPr marL="457200" indent="-457200">
              <a:buFont typeface="+mj-lt"/>
              <a:buAutoNum type="arabicPeriod"/>
            </a:pPr>
            <a:r>
              <a:rPr lang="en-GB" sz="1000" dirty="0">
                <a:solidFill>
                  <a:schemeClr val="tx1">
                    <a:alpha val="80000"/>
                  </a:schemeClr>
                </a:solidFill>
              </a:rPr>
              <a:t>set up db.</a:t>
            </a:r>
          </a:p>
          <a:p>
            <a:pPr lvl="1"/>
            <a:r>
              <a:rPr lang="en-GB" sz="1000" dirty="0">
                <a:solidFill>
                  <a:schemeClr val="tx1">
                    <a:alpha val="80000"/>
                  </a:schemeClr>
                </a:solidFill>
              </a:rPr>
              <a:t> As a developer, I need to set up a dynamic SQL DB to store user details</a:t>
            </a:r>
          </a:p>
          <a:p>
            <a:pPr lvl="1"/>
            <a:r>
              <a:rPr lang="en-GB" sz="1000" dirty="0">
                <a:solidFill>
                  <a:schemeClr val="tx1">
                    <a:alpha val="80000"/>
                  </a:schemeClr>
                </a:solidFill>
              </a:rPr>
              <a:t>Story Points 3 (setting up a DB is more involved)</a:t>
            </a:r>
          </a:p>
          <a:p>
            <a:pPr marL="457200" indent="-457200">
              <a:buFont typeface="+mj-lt"/>
              <a:buAutoNum type="arabicPeriod"/>
            </a:pPr>
            <a:r>
              <a:rPr lang="en-GB" sz="1000" dirty="0">
                <a:solidFill>
                  <a:schemeClr val="tx1">
                    <a:alpha val="80000"/>
                  </a:schemeClr>
                </a:solidFill>
              </a:rPr>
              <a:t>User registration page</a:t>
            </a:r>
          </a:p>
          <a:p>
            <a:pPr lvl="1"/>
            <a:r>
              <a:rPr lang="en-GB" sz="1000" dirty="0">
                <a:solidFill>
                  <a:schemeClr val="tx1">
                    <a:alpha val="80000"/>
                  </a:schemeClr>
                </a:solidFill>
              </a:rPr>
              <a:t>As a user I would like to register for an account</a:t>
            </a:r>
          </a:p>
          <a:p>
            <a:pPr lvl="1"/>
            <a:r>
              <a:rPr lang="en-GB" sz="1000" dirty="0">
                <a:solidFill>
                  <a:schemeClr val="tx1">
                    <a:alpha val="80000"/>
                  </a:schemeClr>
                </a:solidFill>
              </a:rPr>
              <a:t> Story Points 6(creating a registration page creates more work)</a:t>
            </a:r>
          </a:p>
          <a:p>
            <a:pPr marL="457200" indent="-457200">
              <a:buFont typeface="+mj-lt"/>
              <a:buAutoNum type="arabicPeriod"/>
            </a:pPr>
            <a:r>
              <a:rPr lang="en-GB" sz="1000" dirty="0">
                <a:solidFill>
                  <a:schemeClr val="tx1">
                    <a:alpha val="80000"/>
                  </a:schemeClr>
                </a:solidFill>
              </a:rPr>
              <a:t>Secure Passwords</a:t>
            </a:r>
          </a:p>
          <a:p>
            <a:pPr lvl="1"/>
            <a:r>
              <a:rPr lang="en-GB" sz="1000" dirty="0">
                <a:solidFill>
                  <a:schemeClr val="tx1">
                    <a:alpha val="80000"/>
                  </a:schemeClr>
                </a:solidFill>
              </a:rPr>
              <a:t>As a developer I ned to securely hash and store passwords</a:t>
            </a:r>
          </a:p>
          <a:p>
            <a:pPr lvl="1"/>
            <a:r>
              <a:rPr lang="en-GB" sz="1000" dirty="0">
                <a:solidFill>
                  <a:schemeClr val="tx1">
                    <a:alpha val="80000"/>
                  </a:schemeClr>
                </a:solidFill>
              </a:rPr>
              <a:t>Story Points 8 (security consideration make this more complex)</a:t>
            </a:r>
          </a:p>
          <a:p>
            <a:pPr marL="514350" indent="-514350">
              <a:buFont typeface="+mj-lt"/>
              <a:buAutoNum type="arabicPeriod"/>
            </a:pPr>
            <a:r>
              <a:rPr lang="en-GB" sz="1000" dirty="0">
                <a:solidFill>
                  <a:schemeClr val="tx1">
                    <a:alpha val="80000"/>
                  </a:schemeClr>
                </a:solidFill>
              </a:rPr>
              <a:t>User data</a:t>
            </a:r>
          </a:p>
          <a:p>
            <a:pPr lvl="1"/>
            <a:r>
              <a:rPr lang="en-GB" sz="1000" dirty="0">
                <a:solidFill>
                  <a:schemeClr val="tx1">
                    <a:alpha val="80000"/>
                  </a:schemeClr>
                </a:solidFill>
              </a:rPr>
              <a:t>As a developer I need to implement user functionality to retrieve data and display so it can be altered when needed.</a:t>
            </a:r>
          </a:p>
          <a:p>
            <a:pPr lvl="1"/>
            <a:r>
              <a:rPr lang="en-GB" sz="1000" dirty="0">
                <a:solidFill>
                  <a:schemeClr val="tx1">
                    <a:alpha val="80000"/>
                  </a:schemeClr>
                </a:solidFill>
              </a:rPr>
              <a:t>Story points 13(retrieving data from the DB can be complex)</a:t>
            </a:r>
          </a:p>
          <a:p>
            <a:pPr marL="514350" indent="-514350">
              <a:buFont typeface="+mj-lt"/>
              <a:buAutoNum type="arabicPeriod"/>
            </a:pPr>
            <a:r>
              <a:rPr lang="en-GB" sz="1000" dirty="0">
                <a:solidFill>
                  <a:schemeClr val="tx1">
                    <a:alpha val="80000"/>
                  </a:schemeClr>
                </a:solidFill>
              </a:rPr>
              <a:t>Stock data</a:t>
            </a:r>
          </a:p>
          <a:p>
            <a:pPr lvl="1"/>
            <a:r>
              <a:rPr lang="en-GB" sz="1000" dirty="0">
                <a:solidFill>
                  <a:schemeClr val="tx1">
                    <a:alpha val="80000"/>
                  </a:schemeClr>
                </a:solidFill>
              </a:rPr>
              <a:t>As a developer I need to create a SAQL database to show current stock and availability</a:t>
            </a:r>
          </a:p>
          <a:p>
            <a:pPr lvl="1"/>
            <a:r>
              <a:rPr lang="en-GB" sz="1000" dirty="0">
                <a:solidFill>
                  <a:schemeClr val="tx1">
                    <a:alpha val="80000"/>
                  </a:schemeClr>
                </a:solidFill>
              </a:rPr>
              <a:t>Story point 13( retrieving data from a DB can be complex)</a:t>
            </a:r>
          </a:p>
          <a:p>
            <a:pPr marL="457200" indent="-457200">
              <a:buFont typeface="+mj-lt"/>
              <a:buAutoNum type="arabicPeriod"/>
            </a:pPr>
            <a:r>
              <a:rPr lang="en-GB" sz="1000" dirty="0">
                <a:solidFill>
                  <a:schemeClr val="tx1">
                    <a:alpha val="80000"/>
                  </a:schemeClr>
                </a:solidFill>
              </a:rPr>
              <a:t>Implement Session Management</a:t>
            </a:r>
          </a:p>
          <a:p>
            <a:pPr lvl="1"/>
            <a:r>
              <a:rPr lang="en-GB" sz="1000" dirty="0">
                <a:solidFill>
                  <a:schemeClr val="tx1">
                    <a:alpha val="80000"/>
                  </a:schemeClr>
                </a:solidFill>
              </a:rPr>
              <a:t>As a developer I need to maintain user security and maintain persistence.</a:t>
            </a:r>
          </a:p>
          <a:p>
            <a:pPr lvl="1"/>
            <a:r>
              <a:rPr lang="en-GB" sz="1000" dirty="0">
                <a:solidFill>
                  <a:schemeClr val="tx1">
                    <a:alpha val="80000"/>
                  </a:schemeClr>
                </a:solidFill>
              </a:rPr>
              <a:t>Story points 21(Security management can be a complex task) </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65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0326-93D8-0781-4D5F-5138147AEC9E}"/>
              </a:ext>
            </a:extLst>
          </p:cNvPr>
          <p:cNvSpPr>
            <a:spLocks noGrp="1"/>
          </p:cNvSpPr>
          <p:nvPr>
            <p:ph type="title"/>
          </p:nvPr>
        </p:nvSpPr>
        <p:spPr/>
        <p:txBody>
          <a:bodyPr/>
          <a:lstStyle/>
          <a:p>
            <a:r>
              <a:rPr lang="en-GB" dirty="0"/>
              <a:t>Degrees of Influence: This will show a visual of the </a:t>
            </a:r>
            <a:r>
              <a:rPr lang="en-GB" dirty="0" err="1"/>
              <a:t>infulenace</a:t>
            </a:r>
            <a:r>
              <a:rPr lang="en-GB" dirty="0"/>
              <a:t> the stakeholders </a:t>
            </a:r>
          </a:p>
        </p:txBody>
      </p:sp>
      <p:pic>
        <p:nvPicPr>
          <p:cNvPr id="22" name="Content Placeholder 21" descr="School boy outline">
            <a:extLst>
              <a:ext uri="{FF2B5EF4-FFF2-40B4-BE49-F238E27FC236}">
                <a16:creationId xmlns:a16="http://schemas.microsoft.com/office/drawing/2014/main" id="{ECF2F468-9970-A5D7-4CB8-7466D54468B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9236" y="2059709"/>
            <a:ext cx="914400" cy="914400"/>
          </a:xfrm>
        </p:spPr>
      </p:pic>
      <p:sp>
        <p:nvSpPr>
          <p:cNvPr id="14" name="Arrow: Up 13">
            <a:extLst>
              <a:ext uri="{FF2B5EF4-FFF2-40B4-BE49-F238E27FC236}">
                <a16:creationId xmlns:a16="http://schemas.microsoft.com/office/drawing/2014/main" id="{CF26B4C8-56E7-9F30-E6D2-CD229483536C}"/>
              </a:ext>
            </a:extLst>
          </p:cNvPr>
          <p:cNvSpPr/>
          <p:nvPr/>
        </p:nvSpPr>
        <p:spPr>
          <a:xfrm>
            <a:off x="2179255" y="1956639"/>
            <a:ext cx="484632" cy="453623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Power</a:t>
            </a:r>
          </a:p>
        </p:txBody>
      </p:sp>
      <p:sp>
        <p:nvSpPr>
          <p:cNvPr id="15" name="Arrow: Right 14">
            <a:extLst>
              <a:ext uri="{FF2B5EF4-FFF2-40B4-BE49-F238E27FC236}">
                <a16:creationId xmlns:a16="http://schemas.microsoft.com/office/drawing/2014/main" id="{1668A0BF-70EC-E8CC-D6F4-C0745050C54C}"/>
              </a:ext>
            </a:extLst>
          </p:cNvPr>
          <p:cNvSpPr/>
          <p:nvPr/>
        </p:nvSpPr>
        <p:spPr>
          <a:xfrm>
            <a:off x="1932448" y="5643704"/>
            <a:ext cx="833119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Influence</a:t>
            </a:r>
          </a:p>
        </p:txBody>
      </p:sp>
      <p:cxnSp>
        <p:nvCxnSpPr>
          <p:cNvPr id="17" name="Straight Connector 16">
            <a:extLst>
              <a:ext uri="{FF2B5EF4-FFF2-40B4-BE49-F238E27FC236}">
                <a16:creationId xmlns:a16="http://schemas.microsoft.com/office/drawing/2014/main" id="{59155D9A-BEA6-05D0-CE8C-CEAE8C9F944D}"/>
              </a:ext>
            </a:extLst>
          </p:cNvPr>
          <p:cNvCxnSpPr/>
          <p:nvPr/>
        </p:nvCxnSpPr>
        <p:spPr>
          <a:xfrm>
            <a:off x="6096000" y="2059709"/>
            <a:ext cx="0" cy="3574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054F1B-D2B0-CE2B-4F91-DB117A9EA307}"/>
              </a:ext>
            </a:extLst>
          </p:cNvPr>
          <p:cNvCxnSpPr/>
          <p:nvPr/>
        </p:nvCxnSpPr>
        <p:spPr>
          <a:xfrm>
            <a:off x="2549236" y="3916218"/>
            <a:ext cx="7684655"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2DFDAB94-7EFB-AA70-119C-2C04206F2DE4}"/>
              </a:ext>
            </a:extLst>
          </p:cNvPr>
          <p:cNvSpPr/>
          <p:nvPr/>
        </p:nvSpPr>
        <p:spPr>
          <a:xfrm>
            <a:off x="5266776" y="3477058"/>
            <a:ext cx="1560944" cy="877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Tech</a:t>
            </a:r>
          </a:p>
          <a:p>
            <a:pPr algn="ctr"/>
            <a:r>
              <a:rPr lang="en-GB" dirty="0"/>
              <a:t>App</a:t>
            </a:r>
          </a:p>
        </p:txBody>
      </p:sp>
      <p:pic>
        <p:nvPicPr>
          <p:cNvPr id="23" name="Content Placeholder 21" descr="School boy outline">
            <a:extLst>
              <a:ext uri="{FF2B5EF4-FFF2-40B4-BE49-F238E27FC236}">
                <a16:creationId xmlns:a16="http://schemas.microsoft.com/office/drawing/2014/main" id="{D24A220F-1453-C626-C30E-A0284E1F38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62237" y="2027815"/>
            <a:ext cx="914400" cy="914400"/>
          </a:xfrm>
          <a:prstGeom prst="rect">
            <a:avLst/>
          </a:prstGeom>
        </p:spPr>
      </p:pic>
      <p:pic>
        <p:nvPicPr>
          <p:cNvPr id="24" name="Content Placeholder 21" descr="School boy outline">
            <a:extLst>
              <a:ext uri="{FF2B5EF4-FFF2-40B4-BE49-F238E27FC236}">
                <a16:creationId xmlns:a16="http://schemas.microsoft.com/office/drawing/2014/main" id="{75DFC70E-A234-4C87-B805-96FBB6EAD0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7631" y="3100595"/>
            <a:ext cx="914400" cy="787914"/>
          </a:xfrm>
          <a:prstGeom prst="rect">
            <a:avLst/>
          </a:prstGeom>
        </p:spPr>
      </p:pic>
      <p:pic>
        <p:nvPicPr>
          <p:cNvPr id="25" name="Content Placeholder 21" descr="School boy outline">
            <a:extLst>
              <a:ext uri="{FF2B5EF4-FFF2-40B4-BE49-F238E27FC236}">
                <a16:creationId xmlns:a16="http://schemas.microsoft.com/office/drawing/2014/main" id="{5171750B-CED4-8AF6-E0DA-D95E03808F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15396" y="3883892"/>
            <a:ext cx="914400" cy="914400"/>
          </a:xfrm>
          <a:prstGeom prst="rect">
            <a:avLst/>
          </a:prstGeom>
        </p:spPr>
      </p:pic>
      <p:pic>
        <p:nvPicPr>
          <p:cNvPr id="27" name="Content Placeholder 21" descr="School boy outline">
            <a:extLst>
              <a:ext uri="{FF2B5EF4-FFF2-40B4-BE49-F238E27FC236}">
                <a16:creationId xmlns:a16="http://schemas.microsoft.com/office/drawing/2014/main" id="{9F18B7AB-799E-BA33-AD80-97903DCDF1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9384" y="1913531"/>
            <a:ext cx="914400" cy="914400"/>
          </a:xfrm>
          <a:prstGeom prst="rect">
            <a:avLst/>
          </a:prstGeom>
        </p:spPr>
      </p:pic>
      <p:pic>
        <p:nvPicPr>
          <p:cNvPr id="28" name="Content Placeholder 21" descr="School boy outline">
            <a:extLst>
              <a:ext uri="{FF2B5EF4-FFF2-40B4-BE49-F238E27FC236}">
                <a16:creationId xmlns:a16="http://schemas.microsoft.com/office/drawing/2014/main" id="{831A5FBE-0301-5C33-76EA-7F14DD0BDB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1878" y="1911100"/>
            <a:ext cx="914400" cy="914400"/>
          </a:xfrm>
          <a:prstGeom prst="rect">
            <a:avLst/>
          </a:prstGeom>
        </p:spPr>
      </p:pic>
      <p:pic>
        <p:nvPicPr>
          <p:cNvPr id="29" name="Content Placeholder 21" descr="School boy outline">
            <a:extLst>
              <a:ext uri="{FF2B5EF4-FFF2-40B4-BE49-F238E27FC236}">
                <a16:creationId xmlns:a16="http://schemas.microsoft.com/office/drawing/2014/main" id="{8C3088D1-6D7B-3BB1-1E09-8F40CA8888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7048" y="1907901"/>
            <a:ext cx="914400" cy="914400"/>
          </a:xfrm>
          <a:prstGeom prst="rect">
            <a:avLst/>
          </a:prstGeom>
        </p:spPr>
      </p:pic>
      <p:pic>
        <p:nvPicPr>
          <p:cNvPr id="30" name="Content Placeholder 21" descr="School boy outline">
            <a:extLst>
              <a:ext uri="{FF2B5EF4-FFF2-40B4-BE49-F238E27FC236}">
                <a16:creationId xmlns:a16="http://schemas.microsoft.com/office/drawing/2014/main" id="{E37CD315-6F01-7CD6-80ED-A9E164A064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51550" y="2878401"/>
            <a:ext cx="914400" cy="914400"/>
          </a:xfrm>
          <a:prstGeom prst="rect">
            <a:avLst/>
          </a:prstGeom>
        </p:spPr>
      </p:pic>
      <p:pic>
        <p:nvPicPr>
          <p:cNvPr id="31" name="Content Placeholder 21" descr="School boy outline">
            <a:extLst>
              <a:ext uri="{FF2B5EF4-FFF2-40B4-BE49-F238E27FC236}">
                <a16:creationId xmlns:a16="http://schemas.microsoft.com/office/drawing/2014/main" id="{43C82804-5779-4BD0-6B70-76FD8CD9DA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2238" y="4186787"/>
            <a:ext cx="914400" cy="914400"/>
          </a:xfrm>
          <a:prstGeom prst="rect">
            <a:avLst/>
          </a:prstGeom>
        </p:spPr>
      </p:pic>
      <p:pic>
        <p:nvPicPr>
          <p:cNvPr id="33" name="Content Placeholder 21" descr="School boy outline">
            <a:extLst>
              <a:ext uri="{FF2B5EF4-FFF2-40B4-BE49-F238E27FC236}">
                <a16:creationId xmlns:a16="http://schemas.microsoft.com/office/drawing/2014/main" id="{1133831C-8379-2117-B356-CF30288065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0449" y="3819082"/>
            <a:ext cx="914400" cy="914400"/>
          </a:xfrm>
          <a:prstGeom prst="rect">
            <a:avLst/>
          </a:prstGeom>
        </p:spPr>
      </p:pic>
      <p:pic>
        <p:nvPicPr>
          <p:cNvPr id="34" name="Content Placeholder 21" descr="School boy outline">
            <a:extLst>
              <a:ext uri="{FF2B5EF4-FFF2-40B4-BE49-F238E27FC236}">
                <a16:creationId xmlns:a16="http://schemas.microsoft.com/office/drawing/2014/main" id="{1D325A03-359F-5DAA-95CE-F81F544E00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96142" y="4731842"/>
            <a:ext cx="914400" cy="914400"/>
          </a:xfrm>
          <a:prstGeom prst="rect">
            <a:avLst/>
          </a:prstGeom>
        </p:spPr>
      </p:pic>
      <p:sp>
        <p:nvSpPr>
          <p:cNvPr id="36" name="Rectangle: Rounded Corners 35">
            <a:extLst>
              <a:ext uri="{FF2B5EF4-FFF2-40B4-BE49-F238E27FC236}">
                <a16:creationId xmlns:a16="http://schemas.microsoft.com/office/drawing/2014/main" id="{3A5806C0-E49E-F4F3-1EB7-637D4C1C3AB3}"/>
              </a:ext>
            </a:extLst>
          </p:cNvPr>
          <p:cNvSpPr/>
          <p:nvPr/>
        </p:nvSpPr>
        <p:spPr>
          <a:xfrm>
            <a:off x="2684563" y="2875657"/>
            <a:ext cx="671246" cy="158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Owner</a:t>
            </a:r>
          </a:p>
        </p:txBody>
      </p:sp>
      <p:sp>
        <p:nvSpPr>
          <p:cNvPr id="37" name="Rectangle: Rounded Corners 36">
            <a:extLst>
              <a:ext uri="{FF2B5EF4-FFF2-40B4-BE49-F238E27FC236}">
                <a16:creationId xmlns:a16="http://schemas.microsoft.com/office/drawing/2014/main" id="{1D47368A-E114-F703-D458-5B8A886AE317}"/>
              </a:ext>
            </a:extLst>
          </p:cNvPr>
          <p:cNvSpPr/>
          <p:nvPr/>
        </p:nvSpPr>
        <p:spPr>
          <a:xfrm>
            <a:off x="5108810" y="2827496"/>
            <a:ext cx="671246" cy="19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Sponsor</a:t>
            </a:r>
          </a:p>
        </p:txBody>
      </p:sp>
      <p:sp>
        <p:nvSpPr>
          <p:cNvPr id="38" name="Rectangle: Rounded Corners 37">
            <a:extLst>
              <a:ext uri="{FF2B5EF4-FFF2-40B4-BE49-F238E27FC236}">
                <a16:creationId xmlns:a16="http://schemas.microsoft.com/office/drawing/2014/main" id="{59C284DD-18CC-5B44-E5BF-4FD17B60F0F0}"/>
              </a:ext>
            </a:extLst>
          </p:cNvPr>
          <p:cNvSpPr/>
          <p:nvPr/>
        </p:nvSpPr>
        <p:spPr>
          <a:xfrm>
            <a:off x="3899777" y="3750697"/>
            <a:ext cx="671246" cy="19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Regulator</a:t>
            </a:r>
          </a:p>
        </p:txBody>
      </p:sp>
      <p:sp>
        <p:nvSpPr>
          <p:cNvPr id="39" name="Rectangle: Rounded Corners 38">
            <a:extLst>
              <a:ext uri="{FF2B5EF4-FFF2-40B4-BE49-F238E27FC236}">
                <a16:creationId xmlns:a16="http://schemas.microsoft.com/office/drawing/2014/main" id="{7E233737-0EE3-9577-C2F7-FBEDBF077B1F}"/>
              </a:ext>
            </a:extLst>
          </p:cNvPr>
          <p:cNvSpPr/>
          <p:nvPr/>
        </p:nvSpPr>
        <p:spPr>
          <a:xfrm>
            <a:off x="2764405" y="4646303"/>
            <a:ext cx="671246" cy="3582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Servicedesk</a:t>
            </a:r>
          </a:p>
        </p:txBody>
      </p:sp>
      <p:sp>
        <p:nvSpPr>
          <p:cNvPr id="41" name="Rectangle: Rounded Corners 40">
            <a:extLst>
              <a:ext uri="{FF2B5EF4-FFF2-40B4-BE49-F238E27FC236}">
                <a16:creationId xmlns:a16="http://schemas.microsoft.com/office/drawing/2014/main" id="{BAE3BBA3-D0F8-53CE-E5A3-02F90DF9E5D8}"/>
              </a:ext>
            </a:extLst>
          </p:cNvPr>
          <p:cNvSpPr/>
          <p:nvPr/>
        </p:nvSpPr>
        <p:spPr>
          <a:xfrm>
            <a:off x="6117797" y="2707205"/>
            <a:ext cx="671246" cy="19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SME</a:t>
            </a:r>
          </a:p>
        </p:txBody>
      </p:sp>
      <p:sp>
        <p:nvSpPr>
          <p:cNvPr id="42" name="Rectangle: Rounded Corners 41">
            <a:extLst>
              <a:ext uri="{FF2B5EF4-FFF2-40B4-BE49-F238E27FC236}">
                <a16:creationId xmlns:a16="http://schemas.microsoft.com/office/drawing/2014/main" id="{B07996A1-5790-8495-7546-51DBCF8A767E}"/>
              </a:ext>
            </a:extLst>
          </p:cNvPr>
          <p:cNvSpPr/>
          <p:nvPr/>
        </p:nvSpPr>
        <p:spPr>
          <a:xfrm>
            <a:off x="6985698" y="2714135"/>
            <a:ext cx="671246" cy="19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CEO</a:t>
            </a:r>
          </a:p>
        </p:txBody>
      </p:sp>
      <p:sp>
        <p:nvSpPr>
          <p:cNvPr id="43" name="Rectangle: Rounded Corners 42">
            <a:extLst>
              <a:ext uri="{FF2B5EF4-FFF2-40B4-BE49-F238E27FC236}">
                <a16:creationId xmlns:a16="http://schemas.microsoft.com/office/drawing/2014/main" id="{4152D35E-1552-7BD0-8F09-A16E40D75CA9}"/>
              </a:ext>
            </a:extLst>
          </p:cNvPr>
          <p:cNvSpPr/>
          <p:nvPr/>
        </p:nvSpPr>
        <p:spPr>
          <a:xfrm>
            <a:off x="9348625" y="2714725"/>
            <a:ext cx="671246" cy="19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BA</a:t>
            </a:r>
          </a:p>
        </p:txBody>
      </p:sp>
      <p:sp>
        <p:nvSpPr>
          <p:cNvPr id="44" name="Rectangle: Rounded Corners 43">
            <a:extLst>
              <a:ext uri="{FF2B5EF4-FFF2-40B4-BE49-F238E27FC236}">
                <a16:creationId xmlns:a16="http://schemas.microsoft.com/office/drawing/2014/main" id="{7FC66C76-C8F2-F0DC-B88E-4EC26CC8D9F2}"/>
              </a:ext>
            </a:extLst>
          </p:cNvPr>
          <p:cNvSpPr/>
          <p:nvPr/>
        </p:nvSpPr>
        <p:spPr>
          <a:xfrm>
            <a:off x="6353285" y="4924451"/>
            <a:ext cx="671246" cy="19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Supplier</a:t>
            </a:r>
          </a:p>
        </p:txBody>
      </p:sp>
      <p:sp>
        <p:nvSpPr>
          <p:cNvPr id="46" name="Rectangle: Rounded Corners 45">
            <a:extLst>
              <a:ext uri="{FF2B5EF4-FFF2-40B4-BE49-F238E27FC236}">
                <a16:creationId xmlns:a16="http://schemas.microsoft.com/office/drawing/2014/main" id="{9B87317C-0397-2770-35DC-BE4E2EA372FE}"/>
              </a:ext>
            </a:extLst>
          </p:cNvPr>
          <p:cNvSpPr/>
          <p:nvPr/>
        </p:nvSpPr>
        <p:spPr>
          <a:xfrm>
            <a:off x="9470202" y="4610543"/>
            <a:ext cx="671246" cy="19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Developer</a:t>
            </a:r>
          </a:p>
        </p:txBody>
      </p:sp>
      <p:sp>
        <p:nvSpPr>
          <p:cNvPr id="48" name="Rectangle: Rounded Corners 47">
            <a:extLst>
              <a:ext uri="{FF2B5EF4-FFF2-40B4-BE49-F238E27FC236}">
                <a16:creationId xmlns:a16="http://schemas.microsoft.com/office/drawing/2014/main" id="{C2619C19-31A6-FF3F-5F94-2070A9420B02}"/>
              </a:ext>
            </a:extLst>
          </p:cNvPr>
          <p:cNvSpPr/>
          <p:nvPr/>
        </p:nvSpPr>
        <p:spPr>
          <a:xfrm>
            <a:off x="7117719" y="5513814"/>
            <a:ext cx="671246" cy="19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Tester</a:t>
            </a:r>
          </a:p>
        </p:txBody>
      </p:sp>
      <p:sp>
        <p:nvSpPr>
          <p:cNvPr id="49" name="Oval 48">
            <a:extLst>
              <a:ext uri="{FF2B5EF4-FFF2-40B4-BE49-F238E27FC236}">
                <a16:creationId xmlns:a16="http://schemas.microsoft.com/office/drawing/2014/main" id="{801B0D08-5E38-E023-498D-93E3089CFB61}"/>
              </a:ext>
            </a:extLst>
          </p:cNvPr>
          <p:cNvSpPr/>
          <p:nvPr/>
        </p:nvSpPr>
        <p:spPr>
          <a:xfrm>
            <a:off x="3529796" y="2418457"/>
            <a:ext cx="1494784" cy="755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High Power, low interest</a:t>
            </a:r>
          </a:p>
        </p:txBody>
      </p:sp>
      <p:sp>
        <p:nvSpPr>
          <p:cNvPr id="50" name="Rectangle: Rounded Corners 49">
            <a:extLst>
              <a:ext uri="{FF2B5EF4-FFF2-40B4-BE49-F238E27FC236}">
                <a16:creationId xmlns:a16="http://schemas.microsoft.com/office/drawing/2014/main" id="{23AD0C8A-7597-3422-09AB-93733D04F5D5}"/>
              </a:ext>
            </a:extLst>
          </p:cNvPr>
          <p:cNvSpPr/>
          <p:nvPr/>
        </p:nvSpPr>
        <p:spPr>
          <a:xfrm>
            <a:off x="8992788" y="3661892"/>
            <a:ext cx="671246" cy="19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PM</a:t>
            </a:r>
          </a:p>
        </p:txBody>
      </p:sp>
      <p:sp>
        <p:nvSpPr>
          <p:cNvPr id="51" name="Oval 50">
            <a:extLst>
              <a:ext uri="{FF2B5EF4-FFF2-40B4-BE49-F238E27FC236}">
                <a16:creationId xmlns:a16="http://schemas.microsoft.com/office/drawing/2014/main" id="{BD70A6C1-B775-65FA-0AE2-86340A7F3ADD}"/>
              </a:ext>
            </a:extLst>
          </p:cNvPr>
          <p:cNvSpPr/>
          <p:nvPr/>
        </p:nvSpPr>
        <p:spPr>
          <a:xfrm>
            <a:off x="3504746" y="4546462"/>
            <a:ext cx="1494784" cy="755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Low Interest Low power</a:t>
            </a:r>
          </a:p>
        </p:txBody>
      </p:sp>
      <p:sp>
        <p:nvSpPr>
          <p:cNvPr id="52" name="Oval 51">
            <a:extLst>
              <a:ext uri="{FF2B5EF4-FFF2-40B4-BE49-F238E27FC236}">
                <a16:creationId xmlns:a16="http://schemas.microsoft.com/office/drawing/2014/main" id="{1DBBFCDA-6A86-DCEC-B743-7A80460309BF}"/>
              </a:ext>
            </a:extLst>
          </p:cNvPr>
          <p:cNvSpPr/>
          <p:nvPr/>
        </p:nvSpPr>
        <p:spPr>
          <a:xfrm>
            <a:off x="7735742" y="2487332"/>
            <a:ext cx="1494784" cy="755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High Power. High Interest</a:t>
            </a:r>
          </a:p>
        </p:txBody>
      </p:sp>
      <p:sp>
        <p:nvSpPr>
          <p:cNvPr id="53" name="Oval 52">
            <a:extLst>
              <a:ext uri="{FF2B5EF4-FFF2-40B4-BE49-F238E27FC236}">
                <a16:creationId xmlns:a16="http://schemas.microsoft.com/office/drawing/2014/main" id="{14343963-46DB-0297-67B8-03C683539409}"/>
              </a:ext>
            </a:extLst>
          </p:cNvPr>
          <p:cNvSpPr/>
          <p:nvPr/>
        </p:nvSpPr>
        <p:spPr>
          <a:xfrm>
            <a:off x="7842956" y="4621120"/>
            <a:ext cx="1494784" cy="7559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High interest, low power</a:t>
            </a:r>
          </a:p>
        </p:txBody>
      </p:sp>
    </p:spTree>
    <p:extLst>
      <p:ext uri="{BB962C8B-B14F-4D97-AF65-F5344CB8AC3E}">
        <p14:creationId xmlns:p14="http://schemas.microsoft.com/office/powerpoint/2010/main" val="163075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B262-0903-B0A4-9F7F-3333C29682BA}"/>
              </a:ext>
            </a:extLst>
          </p:cNvPr>
          <p:cNvSpPr>
            <a:spLocks noGrp="1"/>
          </p:cNvSpPr>
          <p:nvPr>
            <p:ph type="title"/>
          </p:nvPr>
        </p:nvSpPr>
        <p:spPr/>
        <p:txBody>
          <a:bodyPr/>
          <a:lstStyle/>
          <a:p>
            <a:r>
              <a:rPr lang="en-GB" dirty="0"/>
              <a:t>Time Line: A prediction on completion based on the story.</a:t>
            </a:r>
          </a:p>
        </p:txBody>
      </p:sp>
      <p:graphicFrame>
        <p:nvGraphicFramePr>
          <p:cNvPr id="9" name="Content Placeholder 8">
            <a:extLst>
              <a:ext uri="{FF2B5EF4-FFF2-40B4-BE49-F238E27FC236}">
                <a16:creationId xmlns:a16="http://schemas.microsoft.com/office/drawing/2014/main" id="{F461BBC2-1541-A5A6-8F9A-D3952E0962B5}"/>
              </a:ext>
            </a:extLst>
          </p:cNvPr>
          <p:cNvGraphicFramePr>
            <a:graphicFrameLocks noGrp="1" noChangeAspect="1"/>
          </p:cNvGraphicFramePr>
          <p:nvPr>
            <p:ph idx="1"/>
            <p:extLst>
              <p:ext uri="{D42A27DB-BD31-4B8C-83A1-F6EECF244321}">
                <p14:modId xmlns:p14="http://schemas.microsoft.com/office/powerpoint/2010/main" val="3908783818"/>
              </p:ext>
            </p:extLst>
          </p:nvPr>
        </p:nvGraphicFramePr>
        <p:xfrm>
          <a:off x="838200" y="1825624"/>
          <a:ext cx="10965180" cy="4971415"/>
        </p:xfrm>
        <a:graphic>
          <a:graphicData uri="http://schemas.openxmlformats.org/presentationml/2006/ole">
            <mc:AlternateContent xmlns:mc="http://schemas.openxmlformats.org/markup-compatibility/2006">
              <mc:Choice xmlns:v="urn:schemas-microsoft-com:vml" Requires="v">
                <p:oleObj name="Worksheet" r:id="rId2" imgW="11925274" imgH="11858729" progId="Excel.Sheet.12">
                  <p:embed/>
                </p:oleObj>
              </mc:Choice>
              <mc:Fallback>
                <p:oleObj name="Worksheet" r:id="rId2" imgW="11925274" imgH="11858729" progId="Excel.Sheet.12">
                  <p:embed/>
                  <p:pic>
                    <p:nvPicPr>
                      <p:cNvPr id="9" name="Content Placeholder 8">
                        <a:extLst>
                          <a:ext uri="{FF2B5EF4-FFF2-40B4-BE49-F238E27FC236}">
                            <a16:creationId xmlns:a16="http://schemas.microsoft.com/office/drawing/2014/main" id="{F461BBC2-1541-A5A6-8F9A-D3952E0962B5}"/>
                          </a:ext>
                        </a:extLst>
                      </p:cNvPr>
                      <p:cNvPicPr/>
                      <p:nvPr/>
                    </p:nvPicPr>
                    <p:blipFill>
                      <a:blip r:embed="rId3"/>
                      <a:stretch>
                        <a:fillRect/>
                      </a:stretch>
                    </p:blipFill>
                    <p:spPr>
                      <a:xfrm>
                        <a:off x="838200" y="1825624"/>
                        <a:ext cx="10965180" cy="4971415"/>
                      </a:xfrm>
                      <a:prstGeom prst="rect">
                        <a:avLst/>
                      </a:prstGeom>
                    </p:spPr>
                  </p:pic>
                </p:oleObj>
              </mc:Fallback>
            </mc:AlternateContent>
          </a:graphicData>
        </a:graphic>
      </p:graphicFrame>
    </p:spTree>
    <p:extLst>
      <p:ext uri="{BB962C8B-B14F-4D97-AF65-F5344CB8AC3E}">
        <p14:creationId xmlns:p14="http://schemas.microsoft.com/office/powerpoint/2010/main" val="184053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57DA99-F6CC-29A3-30D7-2FB118258BB1}"/>
              </a:ext>
            </a:extLst>
          </p:cNvPr>
          <p:cNvPicPr>
            <a:picLocks noChangeAspect="1"/>
          </p:cNvPicPr>
          <p:nvPr/>
        </p:nvPicPr>
        <p:blipFill rotWithShape="1">
          <a:blip r:embed="rId2">
            <a:duotone>
              <a:schemeClr val="bg2">
                <a:shade val="45000"/>
                <a:satMod val="135000"/>
              </a:schemeClr>
              <a:prstClr val="white"/>
            </a:duotone>
          </a:blip>
          <a:srcRect t="12153" b="3578"/>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D63B3-048A-1AC9-7333-7E1A5D6DB33D}"/>
              </a:ext>
            </a:extLst>
          </p:cNvPr>
          <p:cNvSpPr>
            <a:spLocks noGrp="1"/>
          </p:cNvSpPr>
          <p:nvPr>
            <p:ph type="title"/>
          </p:nvPr>
        </p:nvSpPr>
        <p:spPr>
          <a:xfrm>
            <a:off x="838200" y="365125"/>
            <a:ext cx="10515600" cy="1325563"/>
          </a:xfrm>
        </p:spPr>
        <p:txBody>
          <a:bodyPr>
            <a:normAutofit/>
          </a:bodyPr>
          <a:lstStyle/>
          <a:p>
            <a:r>
              <a:rPr lang="en-GB" dirty="0">
                <a:effectLst/>
                <a:latin typeface="Calibri" panose="020F0502020204030204" pitchFamily="34" charset="0"/>
                <a:ea typeface="Calibri" panose="020F0502020204030204" pitchFamily="34" charset="0"/>
                <a:cs typeface="Times New Roman" panose="02020603050405020304" pitchFamily="18" charset="0"/>
              </a:rPr>
              <a:t>Management Plan: steps to success</a:t>
            </a:r>
            <a:br>
              <a:rPr lang="en-GB"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graphicFrame>
        <p:nvGraphicFramePr>
          <p:cNvPr id="5" name="Content Placeholder 2">
            <a:extLst>
              <a:ext uri="{FF2B5EF4-FFF2-40B4-BE49-F238E27FC236}">
                <a16:creationId xmlns:a16="http://schemas.microsoft.com/office/drawing/2014/main" id="{03447732-4EFB-4F63-912A-ABF517E94E81}"/>
              </a:ext>
            </a:extLst>
          </p:cNvPr>
          <p:cNvGraphicFramePr>
            <a:graphicFrameLocks noGrp="1"/>
          </p:cNvGraphicFramePr>
          <p:nvPr>
            <p:ph idx="1"/>
            <p:extLst>
              <p:ext uri="{D42A27DB-BD31-4B8C-83A1-F6EECF244321}">
                <p14:modId xmlns:p14="http://schemas.microsoft.com/office/powerpoint/2010/main" val="10129353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901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788A70C-EE29-782F-A805-3D006B2BADB5}"/>
              </a:ext>
            </a:extLst>
          </p:cNvPr>
          <p:cNvSpPr>
            <a:spLocks noGrp="1"/>
          </p:cNvSpPr>
          <p:nvPr>
            <p:ph type="title"/>
          </p:nvPr>
        </p:nvSpPr>
        <p:spPr>
          <a:xfrm>
            <a:off x="1188069" y="381935"/>
            <a:ext cx="4008583" cy="5974414"/>
          </a:xfrm>
        </p:spPr>
        <p:txBody>
          <a:bodyPr anchor="ctr">
            <a:normAutofit/>
          </a:bodyPr>
          <a:lstStyle/>
          <a:p>
            <a:r>
              <a:rPr lang="en-GB" sz="6800">
                <a:solidFill>
                  <a:srgbClr val="FFFFFF"/>
                </a:solidFill>
              </a:rPr>
              <a:t>Business Owner: Comments for tech app</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5224F94-D700-3182-D7F8-4E591E667C1B}"/>
              </a:ext>
            </a:extLst>
          </p:cNvPr>
          <p:cNvSpPr>
            <a:spLocks noGrp="1"/>
          </p:cNvSpPr>
          <p:nvPr>
            <p:ph idx="1"/>
          </p:nvPr>
        </p:nvSpPr>
        <p:spPr>
          <a:xfrm>
            <a:off x="6297233" y="518400"/>
            <a:ext cx="4771607" cy="5837949"/>
          </a:xfrm>
        </p:spPr>
        <p:txBody>
          <a:bodyPr anchor="ctr">
            <a:normAutofit/>
          </a:bodyPr>
          <a:lstStyle/>
          <a:p>
            <a:r>
              <a:rPr lang="en-GB" sz="2000">
                <a:solidFill>
                  <a:schemeClr val="tx1">
                    <a:alpha val="80000"/>
                  </a:schemeClr>
                </a:solidFill>
              </a:rPr>
              <a:t>As a new shop, We require visibility beyond the highstreet, would like a roundtable meeting with key stakeholders to understand how to achieve this.</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00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96A93-2B66-E681-13A7-42180A6275FF}"/>
              </a:ext>
            </a:extLst>
          </p:cNvPr>
          <p:cNvSpPr>
            <a:spLocks noGrp="1"/>
          </p:cNvSpPr>
          <p:nvPr>
            <p:ph type="title"/>
          </p:nvPr>
        </p:nvSpPr>
        <p:spPr>
          <a:xfrm>
            <a:off x="1245072" y="1289765"/>
            <a:ext cx="3651101" cy="4270963"/>
          </a:xfrm>
        </p:spPr>
        <p:txBody>
          <a:bodyPr anchor="ctr">
            <a:normAutofit/>
          </a:bodyPr>
          <a:lstStyle/>
          <a:p>
            <a:pPr algn="ctr"/>
            <a:r>
              <a:rPr lang="en-GB" sz="4800">
                <a:solidFill>
                  <a:srgbClr val="FFFFFF"/>
                </a:solidFill>
              </a:rPr>
              <a:t>External Stakeholder: Requirements to determine the software project.</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6417903-F93A-7AC0-314F-4C7AAC8BBC6E}"/>
              </a:ext>
            </a:extLst>
          </p:cNvPr>
          <p:cNvSpPr>
            <a:spLocks noGrp="1"/>
          </p:cNvSpPr>
          <p:nvPr>
            <p:ph idx="1"/>
          </p:nvPr>
        </p:nvSpPr>
        <p:spPr>
          <a:xfrm>
            <a:off x="6297233" y="518400"/>
            <a:ext cx="4771607" cy="5837949"/>
          </a:xfrm>
        </p:spPr>
        <p:txBody>
          <a:bodyPr anchor="ctr">
            <a:normAutofit/>
          </a:bodyPr>
          <a:lstStyle/>
          <a:p>
            <a:r>
              <a:rPr lang="en-GB" sz="1400">
                <a:solidFill>
                  <a:schemeClr val="tx1">
                    <a:alpha val="80000"/>
                  </a:schemeClr>
                </a:solidFill>
              </a:rPr>
              <a:t>Business investors/suppliers/sponsors</a:t>
            </a:r>
          </a:p>
          <a:p>
            <a:pPr lvl="1"/>
            <a:r>
              <a:rPr lang="en-GB" sz="1400">
                <a:solidFill>
                  <a:schemeClr val="tx1">
                    <a:alpha val="80000"/>
                  </a:schemeClr>
                </a:solidFill>
              </a:rPr>
              <a:t>This group expressed their concern on return on investments reorders, felt that greater exposure would resolve this problem suggestion on website /mobile app</a:t>
            </a:r>
          </a:p>
          <a:p>
            <a:pPr lvl="1"/>
            <a:r>
              <a:rPr lang="en-GB" sz="1400">
                <a:solidFill>
                  <a:schemeClr val="tx1">
                    <a:alpha val="80000"/>
                  </a:schemeClr>
                </a:solidFill>
              </a:rPr>
              <a:t>Responsibility – Investments, stock supply, feedback.</a:t>
            </a:r>
          </a:p>
          <a:p>
            <a:pPr marL="457200" lvl="1" indent="0">
              <a:buNone/>
            </a:pPr>
            <a:endParaRPr lang="en-GB" sz="1400">
              <a:solidFill>
                <a:schemeClr val="tx1">
                  <a:alpha val="80000"/>
                </a:schemeClr>
              </a:solidFill>
            </a:endParaRPr>
          </a:p>
          <a:p>
            <a:pPr lvl="1"/>
            <a:r>
              <a:rPr lang="en-GB" sz="1400">
                <a:solidFill>
                  <a:schemeClr val="tx1">
                    <a:alpha val="80000"/>
                  </a:schemeClr>
                </a:solidFill>
              </a:rPr>
              <a:t>Customers/Employees</a:t>
            </a:r>
          </a:p>
          <a:p>
            <a:pPr lvl="2"/>
            <a:r>
              <a:rPr lang="en-GB" sz="1400">
                <a:solidFill>
                  <a:schemeClr val="tx1">
                    <a:alpha val="80000"/>
                  </a:schemeClr>
                </a:solidFill>
              </a:rPr>
              <a:t>General feedback verbal (meeting) written (e-mail)</a:t>
            </a:r>
          </a:p>
          <a:p>
            <a:pPr lvl="2"/>
            <a:r>
              <a:rPr lang="en-GB" sz="1400">
                <a:solidFill>
                  <a:schemeClr val="tx1">
                    <a:alpha val="80000"/>
                  </a:schemeClr>
                </a:solidFill>
              </a:rPr>
              <a:t>Example – It would be nice to be able to things before visiting the shop. Such as availability, price, leave feedback etc.</a:t>
            </a:r>
          </a:p>
          <a:p>
            <a:pPr lvl="2"/>
            <a:r>
              <a:rPr lang="en-GB" sz="1400">
                <a:solidFill>
                  <a:schemeClr val="tx1">
                    <a:alpha val="80000"/>
                  </a:schemeClr>
                </a:solidFill>
              </a:rPr>
              <a:t>Responsibility  - Persistent feedback for improvement, reporting of fault i.e. (live Chat) if not automated.</a:t>
            </a:r>
          </a:p>
          <a:p>
            <a:pPr lvl="2"/>
            <a:endParaRPr lang="en-GB" sz="1400">
              <a:solidFill>
                <a:schemeClr val="tx1">
                  <a:alpha val="80000"/>
                </a:schemeClr>
              </a:solidFill>
            </a:endParaRPr>
          </a:p>
          <a:p>
            <a:pPr lvl="1"/>
            <a:r>
              <a:rPr lang="en-GB" sz="1400">
                <a:solidFill>
                  <a:schemeClr val="tx1">
                    <a:alpha val="80000"/>
                  </a:schemeClr>
                </a:solidFill>
              </a:rPr>
              <a:t>Owner</a:t>
            </a:r>
          </a:p>
          <a:p>
            <a:pPr lvl="2"/>
            <a:r>
              <a:rPr lang="en-GB" sz="1400">
                <a:solidFill>
                  <a:schemeClr val="tx1">
                    <a:alpha val="80000"/>
                  </a:schemeClr>
                </a:solidFill>
              </a:rPr>
              <a:t>As per opening statement wants to have a way of connecting with customers beyond visiting Highstreet location.</a:t>
            </a:r>
          </a:p>
          <a:p>
            <a:pPr lvl="2"/>
            <a:r>
              <a:rPr lang="en-GB" sz="1400">
                <a:solidFill>
                  <a:schemeClr val="tx1">
                    <a:alpha val="80000"/>
                  </a:schemeClr>
                </a:solidFill>
              </a:rPr>
              <a:t>Responsibility – to feed-in/coordinate with development team and meeting with other external stakeholders groups.</a:t>
            </a:r>
          </a:p>
          <a:p>
            <a:pPr marL="457200" lvl="1" indent="0">
              <a:buNone/>
            </a:pPr>
            <a:endParaRPr lang="en-GB" sz="140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09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752A5F-0A9E-9DFE-3DFC-74E0E9A46DC1}"/>
              </a:ext>
            </a:extLst>
          </p:cNvPr>
          <p:cNvSpPr>
            <a:spLocks noGrp="1"/>
          </p:cNvSpPr>
          <p:nvPr>
            <p:ph type="title"/>
          </p:nvPr>
        </p:nvSpPr>
        <p:spPr>
          <a:xfrm>
            <a:off x="838199" y="381934"/>
            <a:ext cx="5257801" cy="5181523"/>
          </a:xfrm>
        </p:spPr>
        <p:txBody>
          <a:bodyPr anchor="b">
            <a:normAutofit/>
          </a:bodyPr>
          <a:lstStyle/>
          <a:p>
            <a:pPr>
              <a:spcAft>
                <a:spcPts val="800"/>
              </a:spcAft>
            </a:pPr>
            <a:r>
              <a:rPr lang="en-GB" sz="32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software requirements:</a:t>
            </a:r>
            <a:br>
              <a:rPr lang="en-GB" sz="32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GB" sz="32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 help the stakeholders, including project managers, developers, and users, to gain a clear understanding of the software's purpose and objectives.  To achieve this, we will make sure the following are available to each group as required.</a:t>
            </a:r>
            <a:endParaRPr lang="en-GB" sz="3200">
              <a:solidFill>
                <a:srgbClr val="FFFFFF"/>
              </a:solidFill>
            </a:endParaRPr>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CDD3894-B9CC-B00C-2C93-2DEB6A8D9338}"/>
              </a:ext>
            </a:extLst>
          </p:cNvPr>
          <p:cNvGraphicFramePr>
            <a:graphicFrameLocks noGrp="1"/>
          </p:cNvGraphicFramePr>
          <p:nvPr>
            <p:ph idx="1"/>
            <p:extLst>
              <p:ext uri="{D42A27DB-BD31-4B8C-83A1-F6EECF244321}">
                <p14:modId xmlns:p14="http://schemas.microsoft.com/office/powerpoint/2010/main" val="2749398806"/>
              </p:ext>
            </p:extLst>
          </p:nvPr>
        </p:nvGraphicFramePr>
        <p:xfrm>
          <a:off x="7229042" y="698643"/>
          <a:ext cx="4124758" cy="53014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2193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4" name="Rectangle 13">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C5DC2F8-F3F3-C9BA-BF18-7D46371B165B}"/>
              </a:ext>
            </a:extLst>
          </p:cNvPr>
          <p:cNvSpPr>
            <a:spLocks noGrp="1"/>
          </p:cNvSpPr>
          <p:nvPr>
            <p:ph type="title"/>
          </p:nvPr>
        </p:nvSpPr>
        <p:spPr>
          <a:xfrm>
            <a:off x="876691" y="301843"/>
            <a:ext cx="10477109" cy="1003532"/>
          </a:xfrm>
        </p:spPr>
        <p:txBody>
          <a:bodyPr anchor="ctr">
            <a:normAutofit/>
          </a:bodyPr>
          <a:lstStyle/>
          <a:p>
            <a:r>
              <a:rPr lang="en-GB"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M.O.S.C.O.W: </a:t>
            </a:r>
            <a:r>
              <a:rPr lang="en-GB" sz="1500" dirty="0" err="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MoSCoW</a:t>
            </a:r>
            <a:r>
              <a:rPr lang="en-GB"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an acronym </a:t>
            </a:r>
            <a:r>
              <a:rPr lang="en-GB" sz="1500" dirty="0">
                <a:solidFill>
                  <a:srgbClr val="FFFFFF"/>
                </a:solidFill>
                <a:latin typeface="Calibri" panose="020F0502020204030204" pitchFamily="34" charset="0"/>
                <a:ea typeface="Calibri" panose="020F0502020204030204" pitchFamily="34" charset="0"/>
                <a:cs typeface="Times New Roman" panose="02020603050405020304" pitchFamily="18" charset="0"/>
              </a:rPr>
              <a:t>for</a:t>
            </a:r>
            <a:r>
              <a:rPr lang="en-GB"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project management and software development to prioritize requirements or features. It is a technique for categorizing requirements into four priority levels: Must-haves, Should-haves, Could-haves, and Won't-haves.</a:t>
            </a:r>
            <a:br>
              <a:rPr lang="en-GB" sz="15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GB" sz="1500" dirty="0">
              <a:solidFill>
                <a:srgbClr val="FFFFFF"/>
              </a:solidFill>
            </a:endParaRPr>
          </a:p>
        </p:txBody>
      </p:sp>
      <p:graphicFrame>
        <p:nvGraphicFramePr>
          <p:cNvPr id="8" name="Table 8">
            <a:extLst>
              <a:ext uri="{FF2B5EF4-FFF2-40B4-BE49-F238E27FC236}">
                <a16:creationId xmlns:a16="http://schemas.microsoft.com/office/drawing/2014/main" id="{535F8F01-C650-2890-BA68-7BCFC3BDB1E5}"/>
              </a:ext>
            </a:extLst>
          </p:cNvPr>
          <p:cNvGraphicFramePr>
            <a:graphicFrameLocks noGrp="1"/>
          </p:cNvGraphicFramePr>
          <p:nvPr>
            <p:ph idx="1"/>
            <p:extLst>
              <p:ext uri="{D42A27DB-BD31-4B8C-83A1-F6EECF244321}">
                <p14:modId xmlns:p14="http://schemas.microsoft.com/office/powerpoint/2010/main" val="3569121258"/>
              </p:ext>
            </p:extLst>
          </p:nvPr>
        </p:nvGraphicFramePr>
        <p:xfrm>
          <a:off x="876690" y="2274842"/>
          <a:ext cx="10439012" cy="3616869"/>
        </p:xfrm>
        <a:graphic>
          <a:graphicData uri="http://schemas.openxmlformats.org/drawingml/2006/table">
            <a:tbl>
              <a:tblPr firstRow="1" bandRow="1">
                <a:tableStyleId>{21E4AEA4-8DFA-4A89-87EB-49C32662AFE0}</a:tableStyleId>
              </a:tblPr>
              <a:tblGrid>
                <a:gridCol w="2204463">
                  <a:extLst>
                    <a:ext uri="{9D8B030D-6E8A-4147-A177-3AD203B41FA5}">
                      <a16:colId xmlns:a16="http://schemas.microsoft.com/office/drawing/2014/main" val="364197106"/>
                    </a:ext>
                  </a:extLst>
                </a:gridCol>
                <a:gridCol w="2654675">
                  <a:extLst>
                    <a:ext uri="{9D8B030D-6E8A-4147-A177-3AD203B41FA5}">
                      <a16:colId xmlns:a16="http://schemas.microsoft.com/office/drawing/2014/main" val="1097553398"/>
                    </a:ext>
                  </a:extLst>
                </a:gridCol>
                <a:gridCol w="2848188">
                  <a:extLst>
                    <a:ext uri="{9D8B030D-6E8A-4147-A177-3AD203B41FA5}">
                      <a16:colId xmlns:a16="http://schemas.microsoft.com/office/drawing/2014/main" val="315472367"/>
                    </a:ext>
                  </a:extLst>
                </a:gridCol>
                <a:gridCol w="2731686">
                  <a:extLst>
                    <a:ext uri="{9D8B030D-6E8A-4147-A177-3AD203B41FA5}">
                      <a16:colId xmlns:a16="http://schemas.microsoft.com/office/drawing/2014/main" val="1028699293"/>
                    </a:ext>
                  </a:extLst>
                </a:gridCol>
              </a:tblGrid>
              <a:tr h="484888">
                <a:tc>
                  <a:txBody>
                    <a:bodyPr/>
                    <a:lstStyle/>
                    <a:p>
                      <a:pPr algn="l">
                        <a:lnSpc>
                          <a:spcPct val="107000"/>
                        </a:lnSpc>
                        <a:spcAft>
                          <a:spcPts val="800"/>
                        </a:spcAft>
                      </a:pPr>
                      <a:r>
                        <a:rPr lang="en-GB" sz="1400" b="1">
                          <a:effectLst/>
                        </a:rPr>
                        <a:t>Must Have:</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lnSpc>
                          <a:spcPct val="107000"/>
                        </a:lnSpc>
                        <a:spcAft>
                          <a:spcPts val="800"/>
                        </a:spcAft>
                      </a:pPr>
                      <a:r>
                        <a:rPr lang="en-GB" sz="1400" b="1">
                          <a:effectLst/>
                        </a:rPr>
                        <a:t>Should Have:</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lnSpc>
                          <a:spcPct val="107000"/>
                        </a:lnSpc>
                        <a:spcAft>
                          <a:spcPts val="800"/>
                        </a:spcAft>
                      </a:pPr>
                      <a:r>
                        <a:rPr lang="en-GB" sz="1400" b="1">
                          <a:effectLst/>
                        </a:rPr>
                        <a:t>Could Have:</a:t>
                      </a:r>
                      <a:endParaRPr lang="en-GB" sz="1400" b="1">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lnSpc>
                          <a:spcPct val="150000"/>
                        </a:lnSpc>
                      </a:pPr>
                      <a:r>
                        <a:rPr lang="en-GB" sz="1400" b="1"/>
                        <a:t>Won’t have:</a:t>
                      </a:r>
                    </a:p>
                  </a:txBody>
                  <a:tcPr marL="113738" marR="113738" marT="56869" marB="56869"/>
                </a:tc>
                <a:extLst>
                  <a:ext uri="{0D108BD9-81ED-4DB2-BD59-A6C34878D82A}">
                    <a16:rowId xmlns:a16="http://schemas.microsoft.com/office/drawing/2014/main" val="1710745379"/>
                  </a:ext>
                </a:extLst>
              </a:tr>
              <a:tr h="784792">
                <a:tc>
                  <a:txBody>
                    <a:bodyPr/>
                    <a:lstStyle/>
                    <a:p>
                      <a:pPr algn="l">
                        <a:lnSpc>
                          <a:spcPct val="107000"/>
                        </a:lnSpc>
                        <a:spcAft>
                          <a:spcPts val="800"/>
                        </a:spcAft>
                      </a:pPr>
                      <a:r>
                        <a:rPr lang="en-GB" sz="1400" b="0">
                          <a:effectLst/>
                        </a:rPr>
                        <a:t>Informative Home page</a:t>
                      </a:r>
                      <a:endParaRPr lang="en-GB" sz="1400" b="0">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lnSpc>
                          <a:spcPct val="107000"/>
                        </a:lnSpc>
                        <a:spcAft>
                          <a:spcPts val="800"/>
                        </a:spcAft>
                      </a:pPr>
                      <a:r>
                        <a:rPr lang="en-GB" sz="1400" b="0">
                          <a:effectLst/>
                        </a:rPr>
                        <a:t>Room for expansion.</a:t>
                      </a:r>
                      <a:endParaRPr lang="en-GB" sz="1400" b="0">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lnSpc>
                          <a:spcPct val="107000"/>
                        </a:lnSpc>
                        <a:spcAft>
                          <a:spcPts val="800"/>
                        </a:spcAft>
                      </a:pPr>
                      <a:r>
                        <a:rPr lang="en-GB" sz="1400" b="0">
                          <a:effectLst/>
                        </a:rPr>
                        <a:t>Interactive graphical banners</a:t>
                      </a:r>
                      <a:endParaRPr lang="en-GB" sz="1400" b="0">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r>
                        <a:rPr lang="en-GB" sz="1400" b="0"/>
                        <a:t>Purchase secure orders/shopping basket non secure (requires login)</a:t>
                      </a:r>
                    </a:p>
                  </a:txBody>
                  <a:tcPr marL="113738" marR="113738" marT="56869" marB="56869"/>
                </a:tc>
                <a:extLst>
                  <a:ext uri="{0D108BD9-81ED-4DB2-BD59-A6C34878D82A}">
                    <a16:rowId xmlns:a16="http://schemas.microsoft.com/office/drawing/2014/main" val="4275754774"/>
                  </a:ext>
                </a:extLst>
              </a:tr>
              <a:tr h="708019">
                <a:tc>
                  <a:txBody>
                    <a:bodyPr/>
                    <a:lstStyle/>
                    <a:p>
                      <a:pPr algn="l">
                        <a:lnSpc>
                          <a:spcPct val="107000"/>
                        </a:lnSpc>
                        <a:spcAft>
                          <a:spcPts val="800"/>
                        </a:spcAft>
                      </a:pPr>
                      <a:r>
                        <a:rPr lang="en-GB" sz="1400" b="0" dirty="0">
                          <a:effectLst/>
                        </a:rPr>
                        <a:t>Login/register –News Letter</a:t>
                      </a:r>
                      <a:endParaRPr lang="en-GB"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lnSpc>
                          <a:spcPct val="107000"/>
                        </a:lnSpc>
                        <a:spcAft>
                          <a:spcPts val="800"/>
                        </a:spcAft>
                      </a:pPr>
                      <a:r>
                        <a:rPr lang="en-GB" sz="1400" b="0">
                          <a:effectLst/>
                        </a:rPr>
                        <a:t>Way to alter personal details</a:t>
                      </a:r>
                      <a:endParaRPr lang="en-GB" sz="1400" b="0">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lnSpc>
                          <a:spcPct val="107000"/>
                        </a:lnSpc>
                        <a:spcAft>
                          <a:spcPts val="800"/>
                        </a:spcAft>
                      </a:pPr>
                      <a:r>
                        <a:rPr lang="en-GB" sz="1400" b="0">
                          <a:effectLst/>
                        </a:rPr>
                        <a:t>A blog post to share experience with other users</a:t>
                      </a:r>
                      <a:endParaRPr lang="en-GB" sz="1400" b="0">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r>
                        <a:rPr lang="en-GB" sz="1400" b="0" dirty="0"/>
                        <a:t>Live chat: initially out of scope will be one to revisit.</a:t>
                      </a:r>
                    </a:p>
                  </a:txBody>
                  <a:tcPr marL="113738" marR="113738" marT="56869" marB="56869"/>
                </a:tc>
                <a:extLst>
                  <a:ext uri="{0D108BD9-81ED-4DB2-BD59-A6C34878D82A}">
                    <a16:rowId xmlns:a16="http://schemas.microsoft.com/office/drawing/2014/main" val="4274819102"/>
                  </a:ext>
                </a:extLst>
              </a:tr>
              <a:tr h="708019">
                <a:tc>
                  <a:txBody>
                    <a:bodyPr/>
                    <a:lstStyle/>
                    <a:p>
                      <a:pPr algn="l">
                        <a:lnSpc>
                          <a:spcPct val="107000"/>
                        </a:lnSpc>
                        <a:spcAft>
                          <a:spcPts val="800"/>
                        </a:spcAft>
                      </a:pPr>
                      <a:r>
                        <a:rPr lang="en-GB" sz="1400" b="0">
                          <a:effectLst/>
                        </a:rPr>
                        <a:t>Links to similar sites for research.</a:t>
                      </a:r>
                      <a:endParaRPr lang="en-GB" sz="1400" b="0">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lnSpc>
                          <a:spcPct val="107000"/>
                        </a:lnSpc>
                        <a:spcAft>
                          <a:spcPts val="800"/>
                        </a:spcAft>
                      </a:pPr>
                      <a:r>
                        <a:rPr lang="en-GB" sz="1400" b="0">
                          <a:effectLst/>
                        </a:rPr>
                        <a:t>Have a suggested feedback option</a:t>
                      </a:r>
                      <a:endParaRPr lang="en-GB" sz="1400" b="0">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lnSpc>
                          <a:spcPct val="107000"/>
                        </a:lnSpc>
                        <a:spcAft>
                          <a:spcPts val="800"/>
                        </a:spcAft>
                      </a:pPr>
                      <a:r>
                        <a:rPr lang="en-GB" sz="1400" b="0">
                          <a:effectLst/>
                        </a:rPr>
                        <a:t>Charts and graphs to show case prices of items</a:t>
                      </a:r>
                      <a:endParaRPr lang="en-GB" sz="1400" b="0">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r>
                        <a:rPr lang="en-GB" sz="1400" b="0"/>
                        <a:t>Added software requirement to run.</a:t>
                      </a:r>
                    </a:p>
                  </a:txBody>
                  <a:tcPr marL="113738" marR="113738" marT="56869" marB="56869"/>
                </a:tc>
                <a:extLst>
                  <a:ext uri="{0D108BD9-81ED-4DB2-BD59-A6C34878D82A}">
                    <a16:rowId xmlns:a16="http://schemas.microsoft.com/office/drawing/2014/main" val="3670056370"/>
                  </a:ext>
                </a:extLst>
              </a:tr>
              <a:tr h="931151">
                <a:tc>
                  <a:txBody>
                    <a:bodyPr/>
                    <a:lstStyle/>
                    <a:p>
                      <a:pPr algn="l">
                        <a:lnSpc>
                          <a:spcPct val="107000"/>
                        </a:lnSpc>
                        <a:spcAft>
                          <a:spcPts val="800"/>
                        </a:spcAft>
                      </a:pPr>
                      <a:r>
                        <a:rPr lang="en-GB" sz="1400" b="0">
                          <a:effectLst/>
                        </a:rPr>
                        <a:t>Stock and price checker</a:t>
                      </a:r>
                      <a:endParaRPr lang="en-GB" sz="1400" b="0">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lnSpc>
                          <a:spcPct val="107000"/>
                        </a:lnSpc>
                        <a:spcAft>
                          <a:spcPts val="800"/>
                        </a:spcAft>
                      </a:pPr>
                      <a:r>
                        <a:rPr lang="en-GB" sz="1400" b="0">
                          <a:effectLst/>
                        </a:rPr>
                        <a:t>Dedicated service team for maintenance and updates, for errors or problems.</a:t>
                      </a:r>
                      <a:endParaRPr lang="en-GB" sz="1400" b="0">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lnSpc>
                          <a:spcPct val="107000"/>
                        </a:lnSpc>
                        <a:spcAft>
                          <a:spcPts val="800"/>
                        </a:spcAft>
                      </a:pPr>
                      <a:r>
                        <a:rPr lang="en-GB" sz="1400" b="0">
                          <a:effectLst/>
                        </a:rPr>
                        <a:t>Option to upload pictures to get an answer to what is this?</a:t>
                      </a:r>
                      <a:endParaRPr lang="en-GB" sz="1400" b="0">
                        <a:effectLst/>
                        <a:latin typeface="Calibri" panose="020F0502020204030204" pitchFamily="34" charset="0"/>
                        <a:ea typeface="Calibri" panose="020F0502020204030204" pitchFamily="34" charset="0"/>
                        <a:cs typeface="Times New Roman" panose="02020603050405020304" pitchFamily="18" charset="0"/>
                      </a:endParaRPr>
                    </a:p>
                  </a:txBody>
                  <a:tcPr marL="113738" marR="113738" marT="113738" marB="113738"/>
                </a:tc>
                <a:tc>
                  <a:txBody>
                    <a:bodyPr/>
                    <a:lstStyle/>
                    <a:p>
                      <a:pPr algn="l"/>
                      <a:r>
                        <a:rPr lang="en-GB" sz="1400" b="0" dirty="0"/>
                        <a:t>Links to games, requirements etc.</a:t>
                      </a:r>
                    </a:p>
                  </a:txBody>
                  <a:tcPr marL="113738" marR="113738" marT="56869" marB="56869"/>
                </a:tc>
                <a:extLst>
                  <a:ext uri="{0D108BD9-81ED-4DB2-BD59-A6C34878D82A}">
                    <a16:rowId xmlns:a16="http://schemas.microsoft.com/office/drawing/2014/main" val="3333117652"/>
                  </a:ext>
                </a:extLst>
              </a:tr>
            </a:tbl>
          </a:graphicData>
        </a:graphic>
      </p:graphicFrame>
    </p:spTree>
    <p:extLst>
      <p:ext uri="{BB962C8B-B14F-4D97-AF65-F5344CB8AC3E}">
        <p14:creationId xmlns:p14="http://schemas.microsoft.com/office/powerpoint/2010/main" val="2451672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9B376-DA30-0860-F7DA-FC535E736982}"/>
              </a:ext>
            </a:extLst>
          </p:cNvPr>
          <p:cNvSpPr>
            <a:spLocks noGrp="1"/>
          </p:cNvSpPr>
          <p:nvPr>
            <p:ph type="title"/>
          </p:nvPr>
        </p:nvSpPr>
        <p:spPr>
          <a:xfrm>
            <a:off x="838200" y="557188"/>
            <a:ext cx="10515600" cy="1133499"/>
          </a:xfrm>
        </p:spPr>
        <p:txBody>
          <a:bodyPr>
            <a:normAutofit/>
          </a:bodyPr>
          <a:lstStyle/>
          <a:p>
            <a:pPr algn="ctr"/>
            <a:r>
              <a:rPr lang="en-GB" sz="3600" dirty="0"/>
              <a:t>Development Approaches: To best gage the project development time and life cycle.</a:t>
            </a:r>
          </a:p>
        </p:txBody>
      </p:sp>
      <p:graphicFrame>
        <p:nvGraphicFramePr>
          <p:cNvPr id="7" name="Content Placeholder 2">
            <a:extLst>
              <a:ext uri="{FF2B5EF4-FFF2-40B4-BE49-F238E27FC236}">
                <a16:creationId xmlns:a16="http://schemas.microsoft.com/office/drawing/2014/main" id="{44A8D19C-37C3-3D04-28C5-55D536702085}"/>
              </a:ext>
            </a:extLst>
          </p:cNvPr>
          <p:cNvGraphicFramePr>
            <a:graphicFrameLocks noGrp="1"/>
          </p:cNvGraphicFramePr>
          <p:nvPr>
            <p:ph idx="1"/>
            <p:extLst>
              <p:ext uri="{D42A27DB-BD31-4B8C-83A1-F6EECF244321}">
                <p14:modId xmlns:p14="http://schemas.microsoft.com/office/powerpoint/2010/main" val="1512152834"/>
              </p:ext>
            </p:extLst>
          </p:nvPr>
        </p:nvGraphicFramePr>
        <p:xfrm>
          <a:off x="838200" y="1828799"/>
          <a:ext cx="10515600" cy="6008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4872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27026-9C68-F106-97FE-5B39D0C54F48}"/>
              </a:ext>
            </a:extLst>
          </p:cNvPr>
          <p:cNvSpPr>
            <a:spLocks noGrp="1"/>
          </p:cNvSpPr>
          <p:nvPr>
            <p:ph type="title"/>
          </p:nvPr>
        </p:nvSpPr>
        <p:spPr>
          <a:xfrm>
            <a:off x="6412091" y="501651"/>
            <a:ext cx="4395340" cy="1716255"/>
          </a:xfrm>
        </p:spPr>
        <p:txBody>
          <a:bodyPr anchor="b">
            <a:normAutofit/>
          </a:bodyPr>
          <a:lstStyle/>
          <a:p>
            <a:r>
              <a:rPr lang="en-GB" sz="5600"/>
              <a:t>Requirements:</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a:extLst>
              <a:ext uri="{FF2B5EF4-FFF2-40B4-BE49-F238E27FC236}">
                <a16:creationId xmlns:a16="http://schemas.microsoft.com/office/drawing/2014/main" id="{15BC4C28-D6CE-D3B8-F275-56BFAEE971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21" name="Content Placeholder 2">
            <a:extLst>
              <a:ext uri="{FF2B5EF4-FFF2-40B4-BE49-F238E27FC236}">
                <a16:creationId xmlns:a16="http://schemas.microsoft.com/office/drawing/2014/main" id="{869806B2-78B6-46D2-1610-FB89CE99C4F4}"/>
              </a:ext>
            </a:extLst>
          </p:cNvPr>
          <p:cNvSpPr>
            <a:spLocks noGrp="1"/>
          </p:cNvSpPr>
          <p:nvPr>
            <p:ph idx="1"/>
          </p:nvPr>
        </p:nvSpPr>
        <p:spPr>
          <a:xfrm>
            <a:off x="6392583" y="2645922"/>
            <a:ext cx="4434721" cy="3710427"/>
          </a:xfrm>
        </p:spPr>
        <p:txBody>
          <a:bodyPr anchor="t">
            <a:normAutofit/>
          </a:bodyPr>
          <a:lstStyle/>
          <a:p>
            <a:pPr marL="342900" lvl="0" indent="-342900">
              <a:spcAft>
                <a:spcPts val="800"/>
              </a:spcAft>
              <a:buFont typeface="Arial" panose="020B0604020202020204" pitchFamily="34" charset="0"/>
              <a:buChar char="●"/>
              <a:tabLst>
                <a:tab pos="457200" algn="l"/>
              </a:tabLst>
            </a:pPr>
            <a:r>
              <a:rPr lang="en-GB" sz="800">
                <a:solidFill>
                  <a:schemeClr val="tx1">
                    <a:alpha val="80000"/>
                  </a:schemeClr>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Functional Requirements</a:t>
            </a:r>
            <a:endParaRPr lang="en-GB" sz="80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Font typeface="Arial" panose="020B0604020202020204" pitchFamily="34" charset="0"/>
              <a:buChar char="○"/>
              <a:tabLst>
                <a:tab pos="914400" algn="l"/>
              </a:tabLst>
            </a:pPr>
            <a:r>
              <a:rPr lang="en-GB" sz="800">
                <a:solidFill>
                  <a:schemeClr val="tx1">
                    <a:alpha val="80000"/>
                  </a:schemeClr>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Users should be able to... login</a:t>
            </a:r>
            <a:endParaRPr lang="en-GB" sz="80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Font typeface="Arial" panose="020B0604020202020204" pitchFamily="34" charset="0"/>
              <a:buChar char="○"/>
              <a:tabLst>
                <a:tab pos="914400" algn="l"/>
              </a:tabLst>
            </a:pPr>
            <a:r>
              <a:rPr lang="en-GB" sz="800">
                <a:solidFill>
                  <a:schemeClr val="tx1">
                    <a:alpha val="80000"/>
                  </a:schemeClr>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Users should be able to... sign up for an account</a:t>
            </a:r>
            <a:endParaRPr lang="en-GB" sz="80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Font typeface="Arial" panose="020B0604020202020204" pitchFamily="34" charset="0"/>
              <a:buChar char="○"/>
              <a:tabLst>
                <a:tab pos="914400" algn="l"/>
              </a:tabLst>
            </a:pPr>
            <a:r>
              <a:rPr lang="en-GB" sz="800">
                <a:solidFill>
                  <a:schemeClr val="tx1">
                    <a:alpha val="80000"/>
                  </a:schemeClr>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Users should be able to... request support via e-mail or phone.</a:t>
            </a:r>
            <a:endParaRPr lang="en-GB" sz="80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Font typeface="Arial" panose="020B0604020202020204" pitchFamily="34" charset="0"/>
              <a:buChar char="○"/>
              <a:tabLst>
                <a:tab pos="914400" algn="l"/>
              </a:tabLst>
            </a:pPr>
            <a:r>
              <a:rPr lang="en-GB" sz="800">
                <a:solidFill>
                  <a:schemeClr val="tx1">
                    <a:alpha val="80000"/>
                  </a:schemeClr>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Users should be able to... revise their stored info i.e. card, address, email</a:t>
            </a:r>
            <a:endParaRPr lang="en-GB" sz="80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Font typeface="Arial" panose="020B0604020202020204" pitchFamily="34" charset="0"/>
              <a:buChar char="○"/>
              <a:tabLst>
                <a:tab pos="914400" algn="l"/>
              </a:tabLst>
            </a:pPr>
            <a:r>
              <a:rPr lang="en-GB" sz="800">
                <a:solidFill>
                  <a:schemeClr val="tx1">
                    <a:alpha val="80000"/>
                  </a:schemeClr>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User should be able to… sign up for tracker alerts on orders placed</a:t>
            </a:r>
            <a:endParaRPr lang="en-GB" sz="80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Arial" panose="020B0604020202020204" pitchFamily="34" charset="0"/>
              <a:buChar char="●"/>
              <a:tabLst>
                <a:tab pos="457200" algn="l"/>
              </a:tabLst>
            </a:pPr>
            <a:r>
              <a:rPr lang="en-GB" sz="800">
                <a:solidFill>
                  <a:schemeClr val="tx1">
                    <a:alpha val="80000"/>
                  </a:schemeClr>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Non-Functional Requirements</a:t>
            </a:r>
            <a:endParaRPr lang="en-GB" sz="80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Font typeface="Arial" panose="020B0604020202020204" pitchFamily="34" charset="0"/>
              <a:buChar char="○"/>
              <a:tabLst>
                <a:tab pos="914400" algn="l"/>
              </a:tabLst>
            </a:pPr>
            <a:r>
              <a:rPr lang="en-GB" sz="800">
                <a:solidFill>
                  <a:schemeClr val="tx1">
                    <a:alpha val="80000"/>
                  </a:schemeClr>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The app should be capable of... delivering pages within 300ms</a:t>
            </a:r>
            <a:endParaRPr lang="en-GB" sz="80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Font typeface="Arial" panose="020B0604020202020204" pitchFamily="34" charset="0"/>
              <a:buChar char="○"/>
              <a:tabLst>
                <a:tab pos="914400" algn="l"/>
              </a:tabLst>
            </a:pPr>
            <a:r>
              <a:rPr lang="en-GB" sz="800">
                <a:solidFill>
                  <a:schemeClr val="tx1">
                    <a:alpha val="80000"/>
                  </a:schemeClr>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The app should be capable of... many concurrent users</a:t>
            </a:r>
            <a:endParaRPr lang="en-GB" sz="80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Font typeface="Arial" panose="020B0604020202020204" pitchFamily="34" charset="0"/>
              <a:buChar char="○"/>
              <a:tabLst>
                <a:tab pos="914400" algn="l"/>
              </a:tabLst>
            </a:pPr>
            <a:r>
              <a:rPr lang="en-GB" sz="800">
                <a:solidFill>
                  <a:schemeClr val="tx1">
                    <a:alpha val="80000"/>
                  </a:schemeClr>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The app should be capable of... being installed different platforms</a:t>
            </a:r>
            <a:endParaRPr lang="en-GB" sz="80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Font typeface="Arial" panose="020B0604020202020204" pitchFamily="34" charset="0"/>
              <a:buChar char="○"/>
              <a:tabLst>
                <a:tab pos="914400" algn="l"/>
              </a:tabLst>
            </a:pPr>
            <a:r>
              <a:rPr lang="en-GB" sz="800">
                <a:solidFill>
                  <a:schemeClr val="tx1">
                    <a:alpha val="80000"/>
                  </a:schemeClr>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The app should be capable of... being rendered correctly on different platforms/browsers</a:t>
            </a:r>
            <a:endParaRPr lang="en-GB" sz="80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Font typeface="Arial" panose="020B0604020202020204" pitchFamily="34" charset="0"/>
              <a:buChar char="○"/>
              <a:tabLst>
                <a:tab pos="914400" algn="l"/>
              </a:tabLst>
            </a:pPr>
            <a:r>
              <a:rPr lang="en-GB" sz="800">
                <a:solidFill>
                  <a:schemeClr val="tx1">
                    <a:alpha val="80000"/>
                  </a:schemeClr>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The app should be capable of… updating automatically for price matching/comparisons.</a:t>
            </a:r>
            <a:endParaRPr lang="en-GB" sz="800">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sz="800">
              <a:solidFill>
                <a:schemeClr val="tx1">
                  <a:alpha val="80000"/>
                </a:schemeClr>
              </a:solidFill>
            </a:endParaRP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3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75E4-4DFD-1D9D-922E-92A3E85F7A8A}"/>
              </a:ext>
            </a:extLst>
          </p:cNvPr>
          <p:cNvSpPr>
            <a:spLocks noGrp="1"/>
          </p:cNvSpPr>
          <p:nvPr>
            <p:ph type="title"/>
          </p:nvPr>
        </p:nvSpPr>
        <p:spPr/>
        <p:txBody>
          <a:bodyPr/>
          <a:lstStyle/>
          <a:p>
            <a:r>
              <a:rPr lang="en-GB" dirty="0" err="1"/>
              <a:t>Wireframe:Design</a:t>
            </a:r>
            <a:r>
              <a:rPr lang="en-GB" dirty="0"/>
              <a:t> Look and Feel</a:t>
            </a:r>
          </a:p>
        </p:txBody>
      </p:sp>
      <p:sp>
        <p:nvSpPr>
          <p:cNvPr id="3" name="Content Placeholder 2">
            <a:extLst>
              <a:ext uri="{FF2B5EF4-FFF2-40B4-BE49-F238E27FC236}">
                <a16:creationId xmlns:a16="http://schemas.microsoft.com/office/drawing/2014/main" id="{15C775BD-96C5-261E-F657-2498A63BA27B}"/>
              </a:ext>
            </a:extLst>
          </p:cNvPr>
          <p:cNvSpPr>
            <a:spLocks noGrp="1"/>
          </p:cNvSpPr>
          <p:nvPr>
            <p:ph idx="1"/>
          </p:nvPr>
        </p:nvSpPr>
        <p:spPr/>
        <p:txBody>
          <a:bodyPr/>
          <a:lstStyle/>
          <a:p>
            <a:endParaRPr lang="en-GB" dirty="0"/>
          </a:p>
        </p:txBody>
      </p:sp>
      <p:sp>
        <p:nvSpPr>
          <p:cNvPr id="5" name="Rectangle: Rounded Corners 4">
            <a:extLst>
              <a:ext uri="{FF2B5EF4-FFF2-40B4-BE49-F238E27FC236}">
                <a16:creationId xmlns:a16="http://schemas.microsoft.com/office/drawing/2014/main" id="{1E468F4A-679B-59DB-6297-A37368AF07A2}"/>
              </a:ext>
            </a:extLst>
          </p:cNvPr>
          <p:cNvSpPr/>
          <p:nvPr/>
        </p:nvSpPr>
        <p:spPr>
          <a:xfrm>
            <a:off x="1237673" y="2336800"/>
            <a:ext cx="2032000" cy="347287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3E37A7B6-C08D-E1D0-DCAD-B2D166E27E1C}"/>
              </a:ext>
            </a:extLst>
          </p:cNvPr>
          <p:cNvSpPr/>
          <p:nvPr/>
        </p:nvSpPr>
        <p:spPr>
          <a:xfrm>
            <a:off x="3669146" y="2338849"/>
            <a:ext cx="2032000" cy="347287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65B5057B-645D-247A-34B7-8CB04100DD89}"/>
              </a:ext>
            </a:extLst>
          </p:cNvPr>
          <p:cNvSpPr/>
          <p:nvPr/>
        </p:nvSpPr>
        <p:spPr>
          <a:xfrm>
            <a:off x="7084819" y="2351403"/>
            <a:ext cx="2032000" cy="347287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8617481E-6928-4847-CB12-E9212BA53997}"/>
              </a:ext>
            </a:extLst>
          </p:cNvPr>
          <p:cNvSpPr/>
          <p:nvPr/>
        </p:nvSpPr>
        <p:spPr>
          <a:xfrm>
            <a:off x="1637211" y="2595154"/>
            <a:ext cx="1184366" cy="566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Logo</a:t>
            </a:r>
          </a:p>
        </p:txBody>
      </p:sp>
      <p:sp>
        <p:nvSpPr>
          <p:cNvPr id="11" name="Rectangle 10">
            <a:extLst>
              <a:ext uri="{FF2B5EF4-FFF2-40B4-BE49-F238E27FC236}">
                <a16:creationId xmlns:a16="http://schemas.microsoft.com/office/drawing/2014/main" id="{386E1525-E44F-3893-7658-E21D224E9B62}"/>
              </a:ext>
            </a:extLst>
          </p:cNvPr>
          <p:cNvSpPr/>
          <p:nvPr/>
        </p:nvSpPr>
        <p:spPr>
          <a:xfrm>
            <a:off x="1402080" y="3296148"/>
            <a:ext cx="1698171"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Hero/Banner</a:t>
            </a:r>
          </a:p>
        </p:txBody>
      </p:sp>
      <p:sp>
        <p:nvSpPr>
          <p:cNvPr id="13" name="Rectangle: Rounded Corners 12">
            <a:extLst>
              <a:ext uri="{FF2B5EF4-FFF2-40B4-BE49-F238E27FC236}">
                <a16:creationId xmlns:a16="http://schemas.microsoft.com/office/drawing/2014/main" id="{9763C47D-256B-4136-0B62-F84E27843871}"/>
              </a:ext>
            </a:extLst>
          </p:cNvPr>
          <p:cNvSpPr/>
          <p:nvPr/>
        </p:nvSpPr>
        <p:spPr>
          <a:xfrm>
            <a:off x="1367246" y="4049486"/>
            <a:ext cx="1785257" cy="740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Rounded Corners 13">
            <a:extLst>
              <a:ext uri="{FF2B5EF4-FFF2-40B4-BE49-F238E27FC236}">
                <a16:creationId xmlns:a16="http://schemas.microsoft.com/office/drawing/2014/main" id="{4781C99A-1F98-953D-A03C-0F338284BBD1}"/>
              </a:ext>
            </a:extLst>
          </p:cNvPr>
          <p:cNvSpPr/>
          <p:nvPr/>
        </p:nvSpPr>
        <p:spPr>
          <a:xfrm>
            <a:off x="1402080" y="4924651"/>
            <a:ext cx="1785257" cy="740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News, Links Other</a:t>
            </a:r>
          </a:p>
        </p:txBody>
      </p:sp>
      <p:sp>
        <p:nvSpPr>
          <p:cNvPr id="15" name="Rectangle: Rounded Corners 14">
            <a:extLst>
              <a:ext uri="{FF2B5EF4-FFF2-40B4-BE49-F238E27FC236}">
                <a16:creationId xmlns:a16="http://schemas.microsoft.com/office/drawing/2014/main" id="{85A99651-87E1-A7C4-5DE0-08BD961D1F53}"/>
              </a:ext>
            </a:extLst>
          </p:cNvPr>
          <p:cNvSpPr/>
          <p:nvPr/>
        </p:nvSpPr>
        <p:spPr>
          <a:xfrm>
            <a:off x="1515291" y="4120559"/>
            <a:ext cx="879566" cy="252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username</a:t>
            </a:r>
          </a:p>
        </p:txBody>
      </p:sp>
      <p:sp>
        <p:nvSpPr>
          <p:cNvPr id="16" name="Rectangle: Rounded Corners 15">
            <a:extLst>
              <a:ext uri="{FF2B5EF4-FFF2-40B4-BE49-F238E27FC236}">
                <a16:creationId xmlns:a16="http://schemas.microsoft.com/office/drawing/2014/main" id="{82300D47-069A-62FE-11C4-183E9484A182}"/>
              </a:ext>
            </a:extLst>
          </p:cNvPr>
          <p:cNvSpPr/>
          <p:nvPr/>
        </p:nvSpPr>
        <p:spPr>
          <a:xfrm>
            <a:off x="1515291" y="4433696"/>
            <a:ext cx="879566" cy="252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password</a:t>
            </a:r>
          </a:p>
        </p:txBody>
      </p:sp>
      <p:sp>
        <p:nvSpPr>
          <p:cNvPr id="17" name="Rectangle: Rounded Corners 16">
            <a:extLst>
              <a:ext uri="{FF2B5EF4-FFF2-40B4-BE49-F238E27FC236}">
                <a16:creationId xmlns:a16="http://schemas.microsoft.com/office/drawing/2014/main" id="{6FC8A3D1-CBB5-AFFB-A409-5EC95232A0C2}"/>
              </a:ext>
            </a:extLst>
          </p:cNvPr>
          <p:cNvSpPr/>
          <p:nvPr/>
        </p:nvSpPr>
        <p:spPr>
          <a:xfrm>
            <a:off x="2448692" y="4132006"/>
            <a:ext cx="651559" cy="240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login</a:t>
            </a:r>
          </a:p>
        </p:txBody>
      </p:sp>
      <p:sp>
        <p:nvSpPr>
          <p:cNvPr id="18" name="Rectangle: Rounded Corners 17">
            <a:extLst>
              <a:ext uri="{FF2B5EF4-FFF2-40B4-BE49-F238E27FC236}">
                <a16:creationId xmlns:a16="http://schemas.microsoft.com/office/drawing/2014/main" id="{18E9AE13-DE4E-86E3-6703-C27C1C0EEB4A}"/>
              </a:ext>
            </a:extLst>
          </p:cNvPr>
          <p:cNvSpPr/>
          <p:nvPr/>
        </p:nvSpPr>
        <p:spPr>
          <a:xfrm>
            <a:off x="2448692" y="4442061"/>
            <a:ext cx="677685" cy="240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register</a:t>
            </a:r>
          </a:p>
        </p:txBody>
      </p:sp>
      <p:sp>
        <p:nvSpPr>
          <p:cNvPr id="19" name="Rectangle: Rounded Corners 18">
            <a:extLst>
              <a:ext uri="{FF2B5EF4-FFF2-40B4-BE49-F238E27FC236}">
                <a16:creationId xmlns:a16="http://schemas.microsoft.com/office/drawing/2014/main" id="{C3BF062E-70C5-52B0-CFC7-EFA4623F68F4}"/>
              </a:ext>
            </a:extLst>
          </p:cNvPr>
          <p:cNvSpPr/>
          <p:nvPr/>
        </p:nvSpPr>
        <p:spPr>
          <a:xfrm>
            <a:off x="3918857" y="2763077"/>
            <a:ext cx="1558835" cy="278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r>
              <a:rPr lang="en-GB" baseline="30000" dirty="0"/>
              <a:t>st</a:t>
            </a:r>
            <a:r>
              <a:rPr lang="en-GB" dirty="0"/>
              <a:t> name</a:t>
            </a:r>
          </a:p>
        </p:txBody>
      </p:sp>
      <p:sp>
        <p:nvSpPr>
          <p:cNvPr id="20" name="Rectangle: Rounded Corners 19">
            <a:extLst>
              <a:ext uri="{FF2B5EF4-FFF2-40B4-BE49-F238E27FC236}">
                <a16:creationId xmlns:a16="http://schemas.microsoft.com/office/drawing/2014/main" id="{3D890708-ED85-ED31-29B9-B17A589CBEC5}"/>
              </a:ext>
            </a:extLst>
          </p:cNvPr>
          <p:cNvSpPr/>
          <p:nvPr/>
        </p:nvSpPr>
        <p:spPr>
          <a:xfrm>
            <a:off x="3918857" y="3230298"/>
            <a:ext cx="1558835" cy="278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r>
              <a:rPr lang="en-GB" baseline="30000" dirty="0"/>
              <a:t>nd</a:t>
            </a:r>
            <a:r>
              <a:rPr lang="en-GB" dirty="0"/>
              <a:t> name</a:t>
            </a:r>
          </a:p>
        </p:txBody>
      </p:sp>
      <p:sp>
        <p:nvSpPr>
          <p:cNvPr id="21" name="Rectangle: Rounded Corners 20">
            <a:extLst>
              <a:ext uri="{FF2B5EF4-FFF2-40B4-BE49-F238E27FC236}">
                <a16:creationId xmlns:a16="http://schemas.microsoft.com/office/drawing/2014/main" id="{8A97D71D-2D5B-E54A-7D67-E0C6C7D8E320}"/>
              </a:ext>
            </a:extLst>
          </p:cNvPr>
          <p:cNvSpPr/>
          <p:nvPr/>
        </p:nvSpPr>
        <p:spPr>
          <a:xfrm>
            <a:off x="3921726" y="3717396"/>
            <a:ext cx="1558835" cy="278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postcode</a:t>
            </a:r>
          </a:p>
        </p:txBody>
      </p:sp>
      <p:sp>
        <p:nvSpPr>
          <p:cNvPr id="22" name="Rectangle: Rounded Corners 21">
            <a:extLst>
              <a:ext uri="{FF2B5EF4-FFF2-40B4-BE49-F238E27FC236}">
                <a16:creationId xmlns:a16="http://schemas.microsoft.com/office/drawing/2014/main" id="{2F7A5A78-20F3-62BF-2987-31E554423FEC}"/>
              </a:ext>
            </a:extLst>
          </p:cNvPr>
          <p:cNvSpPr/>
          <p:nvPr/>
        </p:nvSpPr>
        <p:spPr>
          <a:xfrm>
            <a:off x="3921726" y="4239328"/>
            <a:ext cx="1558835" cy="278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telenumber</a:t>
            </a:r>
            <a:endParaRPr lang="en-GB" dirty="0"/>
          </a:p>
        </p:txBody>
      </p:sp>
      <p:sp>
        <p:nvSpPr>
          <p:cNvPr id="23" name="Rectangle: Rounded Corners 22">
            <a:extLst>
              <a:ext uri="{FF2B5EF4-FFF2-40B4-BE49-F238E27FC236}">
                <a16:creationId xmlns:a16="http://schemas.microsoft.com/office/drawing/2014/main" id="{2DD603D0-2FB9-9FB6-DC88-E244F611837D}"/>
              </a:ext>
            </a:extLst>
          </p:cNvPr>
          <p:cNvSpPr/>
          <p:nvPr/>
        </p:nvSpPr>
        <p:spPr>
          <a:xfrm>
            <a:off x="3918857" y="4761260"/>
            <a:ext cx="1558835" cy="278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username</a:t>
            </a:r>
          </a:p>
        </p:txBody>
      </p:sp>
      <p:sp>
        <p:nvSpPr>
          <p:cNvPr id="24" name="Rectangle: Rounded Corners 23">
            <a:extLst>
              <a:ext uri="{FF2B5EF4-FFF2-40B4-BE49-F238E27FC236}">
                <a16:creationId xmlns:a16="http://schemas.microsoft.com/office/drawing/2014/main" id="{113D9F9A-082D-E74E-E5A3-5F6DCB0D0F93}"/>
              </a:ext>
            </a:extLst>
          </p:cNvPr>
          <p:cNvSpPr/>
          <p:nvPr/>
        </p:nvSpPr>
        <p:spPr>
          <a:xfrm>
            <a:off x="3918857" y="5228481"/>
            <a:ext cx="1558835" cy="278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password</a:t>
            </a:r>
          </a:p>
        </p:txBody>
      </p:sp>
      <p:sp>
        <p:nvSpPr>
          <p:cNvPr id="25" name="Rectangle: Rounded Corners 24">
            <a:extLst>
              <a:ext uri="{FF2B5EF4-FFF2-40B4-BE49-F238E27FC236}">
                <a16:creationId xmlns:a16="http://schemas.microsoft.com/office/drawing/2014/main" id="{476E9CCD-10D2-05EB-7C70-8E33BEDC78B9}"/>
              </a:ext>
            </a:extLst>
          </p:cNvPr>
          <p:cNvSpPr/>
          <p:nvPr/>
        </p:nvSpPr>
        <p:spPr>
          <a:xfrm>
            <a:off x="7332616" y="2674959"/>
            <a:ext cx="1689463" cy="1242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Stock. Prices. </a:t>
            </a:r>
          </a:p>
        </p:txBody>
      </p:sp>
      <p:sp>
        <p:nvSpPr>
          <p:cNvPr id="26" name="Rectangle: Rounded Corners 25">
            <a:extLst>
              <a:ext uri="{FF2B5EF4-FFF2-40B4-BE49-F238E27FC236}">
                <a16:creationId xmlns:a16="http://schemas.microsoft.com/office/drawing/2014/main" id="{FA8F8F83-FD4E-2F15-8CB4-90C490BD6DA0}"/>
              </a:ext>
            </a:extLst>
          </p:cNvPr>
          <p:cNvSpPr/>
          <p:nvPr/>
        </p:nvSpPr>
        <p:spPr>
          <a:xfrm>
            <a:off x="7332615" y="4168525"/>
            <a:ext cx="1689463" cy="12423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Order sheet</a:t>
            </a:r>
          </a:p>
        </p:txBody>
      </p:sp>
      <p:sp>
        <p:nvSpPr>
          <p:cNvPr id="27" name="Cylinder 26">
            <a:extLst>
              <a:ext uri="{FF2B5EF4-FFF2-40B4-BE49-F238E27FC236}">
                <a16:creationId xmlns:a16="http://schemas.microsoft.com/office/drawing/2014/main" id="{3B980C93-84B2-464C-6238-A0DDAFBAE983}"/>
              </a:ext>
            </a:extLst>
          </p:cNvPr>
          <p:cNvSpPr/>
          <p:nvPr/>
        </p:nvSpPr>
        <p:spPr>
          <a:xfrm>
            <a:off x="5931197" y="4966057"/>
            <a:ext cx="669900" cy="84361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Dynamic </a:t>
            </a:r>
            <a:r>
              <a:rPr lang="en-GB" dirty="0" err="1"/>
              <a:t>sql</a:t>
            </a:r>
            <a:r>
              <a:rPr lang="en-GB" dirty="0"/>
              <a:t> </a:t>
            </a:r>
            <a:r>
              <a:rPr lang="en-GB" dirty="0" err="1"/>
              <a:t>db</a:t>
            </a:r>
            <a:endParaRPr lang="en-GB" dirty="0"/>
          </a:p>
        </p:txBody>
      </p:sp>
      <p:sp>
        <p:nvSpPr>
          <p:cNvPr id="28" name="Cylinder 27">
            <a:extLst>
              <a:ext uri="{FF2B5EF4-FFF2-40B4-BE49-F238E27FC236}">
                <a16:creationId xmlns:a16="http://schemas.microsoft.com/office/drawing/2014/main" id="{545D8044-7086-3EB1-721E-D8E4838D19FA}"/>
              </a:ext>
            </a:extLst>
          </p:cNvPr>
          <p:cNvSpPr/>
          <p:nvPr/>
        </p:nvSpPr>
        <p:spPr>
          <a:xfrm>
            <a:off x="9723780" y="2808490"/>
            <a:ext cx="669900" cy="17095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Dynamic </a:t>
            </a:r>
            <a:r>
              <a:rPr lang="en-GB" dirty="0" err="1"/>
              <a:t>sql</a:t>
            </a:r>
            <a:r>
              <a:rPr lang="en-GB" dirty="0"/>
              <a:t> </a:t>
            </a:r>
            <a:r>
              <a:rPr lang="en-GB" dirty="0" err="1"/>
              <a:t>db</a:t>
            </a:r>
            <a:r>
              <a:rPr lang="en-GB" dirty="0"/>
              <a:t>/</a:t>
            </a:r>
          </a:p>
          <a:p>
            <a:pPr algn="ctr"/>
            <a:r>
              <a:rPr lang="en-GB" dirty="0"/>
              <a:t>C#</a:t>
            </a:r>
          </a:p>
        </p:txBody>
      </p:sp>
      <p:cxnSp>
        <p:nvCxnSpPr>
          <p:cNvPr id="31" name="Connector: Curved 30">
            <a:extLst>
              <a:ext uri="{FF2B5EF4-FFF2-40B4-BE49-F238E27FC236}">
                <a16:creationId xmlns:a16="http://schemas.microsoft.com/office/drawing/2014/main" id="{5AD94054-E6EF-4FA9-E54B-2A03189B8E6B}"/>
              </a:ext>
            </a:extLst>
          </p:cNvPr>
          <p:cNvCxnSpPr>
            <a:stCxn id="18" idx="3"/>
            <a:endCxn id="8" idx="1"/>
          </p:cNvCxnSpPr>
          <p:nvPr/>
        </p:nvCxnSpPr>
        <p:spPr>
          <a:xfrm flipV="1">
            <a:off x="3126377" y="4075286"/>
            <a:ext cx="542769" cy="486864"/>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1711491E-5C07-395D-3BD3-3161AA137825}"/>
              </a:ext>
            </a:extLst>
          </p:cNvPr>
          <p:cNvCxnSpPr>
            <a:stCxn id="19" idx="3"/>
            <a:endCxn id="27" idx="1"/>
          </p:cNvCxnSpPr>
          <p:nvPr/>
        </p:nvCxnSpPr>
        <p:spPr>
          <a:xfrm>
            <a:off x="5477692" y="2902414"/>
            <a:ext cx="788455" cy="2063643"/>
          </a:xfrm>
          <a:prstGeom prst="curved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8" name="Connector: Curved 37">
            <a:extLst>
              <a:ext uri="{FF2B5EF4-FFF2-40B4-BE49-F238E27FC236}">
                <a16:creationId xmlns:a16="http://schemas.microsoft.com/office/drawing/2014/main" id="{56483851-BA96-B4AB-34EA-6B1F10A1DA7C}"/>
              </a:ext>
            </a:extLst>
          </p:cNvPr>
          <p:cNvCxnSpPr>
            <a:stCxn id="15" idx="2"/>
            <a:endCxn id="27" idx="3"/>
          </p:cNvCxnSpPr>
          <p:nvPr/>
        </p:nvCxnSpPr>
        <p:spPr>
          <a:xfrm rot="16200000" flipH="1">
            <a:off x="3392464" y="2935989"/>
            <a:ext cx="1436293" cy="4311073"/>
          </a:xfrm>
          <a:prstGeom prst="curvedConnector3">
            <a:avLst>
              <a:gd name="adj1" fmla="val 115916"/>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40" name="Connector: Curved 39">
            <a:extLst>
              <a:ext uri="{FF2B5EF4-FFF2-40B4-BE49-F238E27FC236}">
                <a16:creationId xmlns:a16="http://schemas.microsoft.com/office/drawing/2014/main" id="{92D44B61-B683-B5FF-A769-8B1A9D1F8319}"/>
              </a:ext>
            </a:extLst>
          </p:cNvPr>
          <p:cNvCxnSpPr>
            <a:stCxn id="17" idx="3"/>
            <a:endCxn id="25" idx="1"/>
          </p:cNvCxnSpPr>
          <p:nvPr/>
        </p:nvCxnSpPr>
        <p:spPr>
          <a:xfrm flipV="1">
            <a:off x="3100251" y="3296148"/>
            <a:ext cx="4232365" cy="955947"/>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Connector: Curved 41">
            <a:extLst>
              <a:ext uri="{FF2B5EF4-FFF2-40B4-BE49-F238E27FC236}">
                <a16:creationId xmlns:a16="http://schemas.microsoft.com/office/drawing/2014/main" id="{46E379CD-CAC0-8B87-BA15-CFE411AD0602}"/>
              </a:ext>
            </a:extLst>
          </p:cNvPr>
          <p:cNvCxnSpPr>
            <a:cxnSpLocks/>
            <a:stCxn id="25" idx="3"/>
            <a:endCxn id="28" idx="0"/>
          </p:cNvCxnSpPr>
          <p:nvPr/>
        </p:nvCxnSpPr>
        <p:spPr>
          <a:xfrm flipV="1">
            <a:off x="9022079" y="2975965"/>
            <a:ext cx="1036651" cy="320183"/>
          </a:xfrm>
          <a:prstGeom prst="curvedConnector4">
            <a:avLst>
              <a:gd name="adj1" fmla="val 33845"/>
              <a:gd name="adj2" fmla="val 265407"/>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857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1486</Words>
  <Application>Microsoft Office PowerPoint</Application>
  <PresentationFormat>Widescreen</PresentationFormat>
  <Paragraphs>173</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Office Theme</vt:lpstr>
      <vt:lpstr>Worksheet</vt:lpstr>
      <vt:lpstr>Shopping app</vt:lpstr>
      <vt:lpstr>Management Plan: steps to success </vt:lpstr>
      <vt:lpstr>Business Owner: Comments for tech app</vt:lpstr>
      <vt:lpstr>External Stakeholder: Requirements to determine the software project.</vt:lpstr>
      <vt:lpstr>software requirements: To help the stakeholders, including project managers, developers, and users, to gain a clear understanding of the software's purpose and objectives.  To achieve this, we will make sure the following are available to each group as required.</vt:lpstr>
      <vt:lpstr>M.O.S.C.O.W: MoSCoW  an acronym for project management and software development to prioritize requirements or features. It is a technique for categorizing requirements into four priority levels: Must-haves, Should-haves, Could-haves, and Won't-haves. </vt:lpstr>
      <vt:lpstr>Development Approaches: To best gage the project development time and life cycle.</vt:lpstr>
      <vt:lpstr>Requirements:</vt:lpstr>
      <vt:lpstr>Wireframe:Design Look and Feel</vt:lpstr>
      <vt:lpstr>Story Board: Fibonacci Scale; we are using this to determine the complexity of the tasks to complete the project.</vt:lpstr>
      <vt:lpstr>Degrees of Influence: This will show a visual of the infulenace the stakeholders </vt:lpstr>
      <vt:lpstr>Time Line: A prediction on completion based on the 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Shopping app</dc:title>
  <dc:creator>James Ryan</dc:creator>
  <cp:lastModifiedBy>James Ryan</cp:lastModifiedBy>
  <cp:revision>3</cp:revision>
  <dcterms:created xsi:type="dcterms:W3CDTF">2023-11-05T14:20:35Z</dcterms:created>
  <dcterms:modified xsi:type="dcterms:W3CDTF">2023-12-11T15:57:48Z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4aa51bc-fa99-4daa-99b3-4f7aefcb4aa3_Enabled">
    <vt:lpwstr>true</vt:lpwstr>
  </property>
  <property fmtid="{D5CDD505-2E9C-101B-9397-08002B2CF9AE}" pid="3" name="MSIP_Label_e4aa51bc-fa99-4daa-99b3-4f7aefcb4aa3_SetDate">
    <vt:lpwstr>2023-12-11T15:57:47Z</vt:lpwstr>
  </property>
  <property fmtid="{D5CDD505-2E9C-101B-9397-08002B2CF9AE}" pid="4" name="MSIP_Label_e4aa51bc-fa99-4daa-99b3-4f7aefcb4aa3_Method">
    <vt:lpwstr>Privileged</vt:lpwstr>
  </property>
  <property fmtid="{D5CDD505-2E9C-101B-9397-08002B2CF9AE}" pid="5" name="MSIP_Label_e4aa51bc-fa99-4daa-99b3-4f7aefcb4aa3_Name">
    <vt:lpwstr>Internal</vt:lpwstr>
  </property>
  <property fmtid="{D5CDD505-2E9C-101B-9397-08002B2CF9AE}" pid="6" name="MSIP_Label_e4aa51bc-fa99-4daa-99b3-4f7aefcb4aa3_SiteId">
    <vt:lpwstr>42d0d02d-6286-465e-999b-31006231efb1</vt:lpwstr>
  </property>
  <property fmtid="{D5CDD505-2E9C-101B-9397-08002B2CF9AE}" pid="7" name="MSIP_Label_e4aa51bc-fa99-4daa-99b3-4f7aefcb4aa3_ActionId">
    <vt:lpwstr>d8c9644e-2aed-41a0-880c-d14d4a718f11</vt:lpwstr>
  </property>
  <property fmtid="{D5CDD505-2E9C-101B-9397-08002B2CF9AE}" pid="8" name="MSIP_Label_e4aa51bc-fa99-4daa-99b3-4f7aefcb4aa3_ContentBits">
    <vt:lpwstr>2</vt:lpwstr>
  </property>
  <property fmtid="{D5CDD505-2E9C-101B-9397-08002B2CF9AE}" pid="9" name="x-AvivaClassification">
    <vt:lpwstr>Aviva-1nternal</vt:lpwstr>
  </property>
  <property fmtid="{D5CDD505-2E9C-101B-9397-08002B2CF9AE}" pid="10" name="AvivaClassification">
    <vt:lpwstr>Aviva-1nternal</vt:lpwstr>
  </property>
</Properties>
</file>