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sWfY5VPP2c5oHSGSSb7sxSaf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d1055d67_0_313"/>
          <p:cNvSpPr/>
          <p:nvPr/>
        </p:nvSpPr>
        <p:spPr>
          <a:xfrm rot="10800000"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dad1055d67_0_313"/>
          <p:cNvSpPr txBox="1">
            <a:spLocks noGrp="1"/>
          </p:cNvSpPr>
          <p:nvPr>
            <p:ph type="subTitle" idx="1"/>
          </p:nvPr>
        </p:nvSpPr>
        <p:spPr>
          <a:xfrm>
            <a:off x="416667" y="5362800"/>
            <a:ext cx="33927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dad1055d67_0_313"/>
          <p:cNvSpPr txBox="1">
            <a:spLocks noGrp="1"/>
          </p:cNvSpPr>
          <p:nvPr>
            <p:ph type="ctrTitle"/>
          </p:nvPr>
        </p:nvSpPr>
        <p:spPr>
          <a:xfrm>
            <a:off x="4027633" y="5362800"/>
            <a:ext cx="72687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gdad1055d67_0_3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0" name="Google Shape;110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111" name="Google Shape;111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14" name="Google Shape;114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5" name="Google Shape;115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17" name="Google Shape;117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18" name="Google Shape;118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19" name="Google Shape;119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7" name="Google Shape;8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9" name="Google Shape;89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91" name="Google Shape;9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93" name="Google Shape;93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95" name="Google Shape;9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"/>
          <p:cNvPicPr preferRelativeResize="0"/>
          <p:nvPr/>
        </p:nvPicPr>
        <p:blipFill rotWithShape="1">
          <a:blip r:embed="rId3">
            <a:alphaModFix/>
          </a:blip>
          <a:srcRect l="10435" r="10443"/>
          <a:stretch/>
        </p:blipFill>
        <p:spPr>
          <a:xfrm>
            <a:off x="0" y="0"/>
            <a:ext cx="12192003" cy="685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"/>
          <p:cNvSpPr/>
          <p:nvPr/>
        </p:nvSpPr>
        <p:spPr>
          <a:xfrm>
            <a:off x="0" y="5089600"/>
            <a:ext cx="12192000" cy="17685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267367" y="5362900"/>
            <a:ext cx="3392700" cy="122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Jimmy  Jose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S2 CS – A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Roll No: 32</a:t>
            </a:r>
            <a:endParaRPr/>
          </a:p>
        </p:txBody>
      </p:sp>
      <p:sp>
        <p:nvSpPr>
          <p:cNvPr id="226" name="Google Shape;226;p1"/>
          <p:cNvSpPr txBox="1">
            <a:spLocks noGrp="1"/>
          </p:cNvSpPr>
          <p:nvPr>
            <p:ph type="ctrTitle"/>
          </p:nvPr>
        </p:nvSpPr>
        <p:spPr>
          <a:xfrm>
            <a:off x="4535633" y="5269325"/>
            <a:ext cx="7268700" cy="122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sz="7522" dirty="0"/>
              <a:t> </a:t>
            </a:r>
            <a:r>
              <a:rPr lang="en-US" sz="7022" dirty="0"/>
              <a:t>Time  management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is time management (TM)</a:t>
            </a:r>
            <a:endParaRPr/>
          </a:p>
        </p:txBody>
      </p:sp>
      <p:sp>
        <p:nvSpPr>
          <p:cNvPr id="232" name="Google Shape;232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lang="en-US" sz="3600"/>
              <a:t>Time Management refers to managing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3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n-US" sz="3600"/>
              <a:t>time effectively so that the right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3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n-US" sz="3600"/>
              <a:t>is allocated to the right activity.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Why do we need TM</a:t>
            </a:r>
            <a:endParaRPr/>
          </a:p>
        </p:txBody>
      </p:sp>
      <p:sp>
        <p:nvSpPr>
          <p:cNvPr id="238" name="Google Shape;238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</a:t>
            </a:r>
            <a:r>
              <a:rPr lang="en-US" sz="2000"/>
              <a:t>To save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To reduce stress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To function effectively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To increase our work output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To have more control over our job responsibilities.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How to use time effectively</a:t>
            </a:r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0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Effective Planning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Setting goals and objectives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Setting deadlines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Delegation of responsibilities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Prioritizing activities as per their importance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Spending the right time on the right activity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process of TM starts with-</a:t>
            </a:r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4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Cost your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Making activity logs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Goal setting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Planning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Prioritizing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Scheduling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Use your time wisely </a:t>
            </a:r>
            <a:endParaRPr/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Time is what we want most, but what we use worst.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</a:t>
            </a:r>
            <a:r>
              <a:rPr lang="en-US">
                <a:solidFill>
                  <a:schemeClr val="accent1"/>
                </a:solidFill>
              </a:rPr>
              <a:t>William Penn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common man is not concerned about the passage of time, the man of talent is driven by it.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</a:t>
            </a:r>
            <a:r>
              <a:rPr lang="en-US">
                <a:solidFill>
                  <a:schemeClr val="accent1"/>
                </a:solidFill>
              </a:rPr>
              <a:t>Schopenhauer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The key is in not spending time, but in investing it.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</a:t>
            </a:r>
            <a:r>
              <a:rPr lang="en-US">
                <a:solidFill>
                  <a:schemeClr val="accent1"/>
                </a:solidFill>
              </a:rPr>
              <a:t>Stephen R. Covey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Make use of time, let not advantage slip.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</a:t>
            </a:r>
            <a:r>
              <a:rPr lang="en-US">
                <a:solidFill>
                  <a:schemeClr val="accent1"/>
                </a:solidFill>
              </a:rPr>
              <a:t>William Shakespeare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Achieve your goals</a:t>
            </a:r>
            <a:endParaRPr/>
          </a:p>
        </p:txBody>
      </p:sp>
      <p:sp>
        <p:nvSpPr>
          <p:cNvPr id="262" name="Google Shape;262;p7"/>
          <p:cNvSpPr txBox="1">
            <a:spLocks noGrp="1"/>
          </p:cNvSpPr>
          <p:nvPr>
            <p:ph type="body" idx="1"/>
          </p:nvPr>
        </p:nvSpPr>
        <p:spPr>
          <a:xfrm>
            <a:off x="614444" y="165724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 your own judge and your own motivator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Make Time Management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your tool for success.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63" name="Google Shape;2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0809" y="2204207"/>
            <a:ext cx="3859635" cy="385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69" name="Google Shape;26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221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Trebuchet MS</vt:lpstr>
      <vt:lpstr>Office Theme</vt:lpstr>
      <vt:lpstr>Facet</vt:lpstr>
      <vt:lpstr>   Time  management </vt:lpstr>
      <vt:lpstr>What is time management (TM)</vt:lpstr>
      <vt:lpstr>Why do we need TM</vt:lpstr>
      <vt:lpstr>How to use time effectively</vt:lpstr>
      <vt:lpstr>The process of TM starts with-</vt:lpstr>
      <vt:lpstr>Use your time wisely </vt:lpstr>
      <vt:lpstr>Achieve your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Time  management </dc:title>
  <dc:creator>jimmy jose</dc:creator>
  <cp:lastModifiedBy>jimmy jose</cp:lastModifiedBy>
  <cp:revision>2</cp:revision>
  <dcterms:created xsi:type="dcterms:W3CDTF">2021-05-28T08:54:47Z</dcterms:created>
  <dcterms:modified xsi:type="dcterms:W3CDTF">2021-05-28T10:42:49Z</dcterms:modified>
</cp:coreProperties>
</file>