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342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934F-B3C3-463E-B46B-EF43C24CF435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AF68-0DC9-4413-8474-657CA7D51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6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Pictorial representation of software lifecycle 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Refers to methodology with clearly defined processes for creating high quality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5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2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9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design approach is selected based on various parameters like risk assessment, design modularity, budget, or time constraint.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5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to follow programming guide lines </a:t>
            </a:r>
            <a:r>
              <a:rPr lang="en-IN" dirty="0"/>
              <a:t> defined, and follow design previously developed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After the code is generated, it is tested against the requirements to make sure that the products are solving the needs addressed and gathered during the requirements stage.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During this stage, unit testing, integration testing, system testing, acceptance testing are done.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it happens in stages as per business </a:t>
            </a:r>
            <a:r>
              <a:rPr lang="en-US" dirty="0" err="1"/>
              <a:t>stratergy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8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use for non professional </a:t>
            </a:r>
          </a:p>
          <a:p>
            <a:r>
              <a:rPr lang="en-US" dirty="0"/>
              <a:t>CMS is more of a tool, like for building a website, you may not need any coding skill at all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 is backed by community, providing you with new features, bug fixes, plugins, themes, and modules. </a:t>
            </a:r>
          </a:p>
          <a:p>
            <a:r>
              <a:rPr lang="en-US" dirty="0"/>
              <a:t>But in MVC, bug fixes, or adding / creating new modules well have to be done by the developer who want that thing.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expensive - in most cases you/your client will need much more money for a custom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further maintenance will be harder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changes and modifications of the structure can be very time consuming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create more customized applications using </a:t>
            </a:r>
            <a:r>
              <a:rPr lang="en-US" dirty="0" err="1"/>
              <a:t>mvc</a:t>
            </a:r>
            <a:r>
              <a:rPr lang="en-US" dirty="0"/>
              <a:t>, where as in </a:t>
            </a:r>
            <a:r>
              <a:rPr lang="en-US" dirty="0" err="1"/>
              <a:t>cms</a:t>
            </a:r>
            <a:r>
              <a:rPr lang="en-US" dirty="0"/>
              <a:t>, if our requirements are very specific, then we’ll have to override the default workflow, which can be tricky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7AF68-0DC9-4413-8474-657CA7D519D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8EB-93C5-4EA3-817D-CCE99890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4896-E087-4602-98A0-F93CEEF9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F938-4B7B-4CF5-B9E0-D3FE93EE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1B5B-7B17-45A9-97DD-3327FA69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35A9-EAFA-405C-9286-0171A716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1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FB8C-D9BE-420A-88CB-7C5AA43A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E6C8E-7C73-431F-AF5F-8FB910DF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8F87-F83D-4B16-B0C7-1979D9D1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98F6-1B34-45B9-A47C-21FA3D9C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73CF-7FCC-47B0-B880-7E9E41BC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5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6A92-7DFE-49E3-B655-7277F8160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77038-35D3-490C-8724-793C29CB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DB25-6931-4A26-B6A2-0C6E0E82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0342-6F79-4546-A2D0-31181D13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A8CB-42D2-4A3B-AF47-575A9295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8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7CB-213B-438F-A0DD-A6EA5203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B388-9911-45AA-AAEE-D776BBFB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0FA-5D30-4299-978C-1A43B10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4FF9-FF51-411B-A024-87542FD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378-3BEB-42FC-9928-E0AC931A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EF2-C58D-450E-8058-88306ACA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C97C-37CC-4CCD-9CC6-F9D90554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31D5-2775-45F4-9DEE-978BA64F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3E16-4655-4D5F-A485-B34643E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19FA-088A-4C13-84BC-C727FEBA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D7B0-060A-4922-B884-46B9B3DF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81A5-20BC-4F18-AE43-BAFEE2AD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4B926-09BF-47D5-8E18-409910553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87C01-E410-496A-8E4B-6C2F5D05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D22A-380D-4B83-AAD4-CEDD9D12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79A1-8E24-432B-93B1-F63BC5C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7D36-8B07-4C27-8842-F51E75EA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AD2A-0E6B-40F4-93A2-BC8E6790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E013-E675-4963-AB3C-1C21FF03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662D-5274-4448-AABD-7B2614FD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5AD32-A918-4C30-8278-A8D94B68F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11E5-1553-432A-8883-DEADC9B0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A3DB5-92C8-4202-9F52-D01E202B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E6F6-5205-4D21-8DBB-04A4DAAE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9A5C-9EFB-4B20-B0B8-A82BA42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29C5D-E007-45E0-BC85-1DAE9D09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59760-AB10-4D98-8D24-AC9B770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2B87-F1B8-4887-93AB-E1449928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A60F-4273-4B86-B8CE-E605ACBE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123B8-5C61-40F3-BF00-ADEB83D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0A191-DF6C-45BF-BF2C-FD2372F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4AE2-244D-4A46-97DD-3312510B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1582-D6FD-4AC4-B81B-24127F4D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DB58-9A1F-4A6D-BC4E-B89AD0412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E04B-877F-4719-99DB-5708A27B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299E-26E9-4BA4-9DA0-5897A0EF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BD8D1-4F3E-479D-9C19-3729253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4B4D-20AB-47DD-B1CD-C9F47817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047D2-2B9F-4F29-BFCD-1C819981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0F79-F204-4989-BDF5-4C86DD56B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CE0A5-A209-47BC-A3DA-7DFAD59A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7885-9A5D-467B-881D-22DCDD4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17E9E-ED6F-40F5-8593-6BD37FED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DA960-E904-461B-AD29-D898299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920E-3A26-460B-996C-A3CDFD53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F038-5159-43C5-8068-3254F5D7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6DC9-99CB-40DC-BB41-0E61AE3156B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5878-7DF0-46EE-8462-CF5DA1FC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AAE2-84FF-4A5B-9FC3-89AE4042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16A8-9FD7-40EF-878D-E8093B6F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D327-68DF-4815-A01A-9732AFE6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2064"/>
            <a:ext cx="9144000" cy="23876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Software Development Lifecycle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1-F536-44BB-AD61-E0A3F793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/>
              <a:t>CMS vs. MVC</a:t>
            </a:r>
            <a:endParaRPr lang="en-IN" dirty="0"/>
          </a:p>
        </p:txBody>
      </p:sp>
      <p:pic>
        <p:nvPicPr>
          <p:cNvPr id="4098" name="Picture 2" descr="What Is a Content Management System (CMS)?">
            <a:extLst>
              <a:ext uri="{FF2B5EF4-FFF2-40B4-BE49-F238E27FC236}">
                <a16:creationId xmlns:a16="http://schemas.microsoft.com/office/drawing/2014/main" id="{186E140E-1A3D-4A8B-A45F-48F42274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" y="3429000"/>
            <a:ext cx="5861154" cy="29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odel View Controller">
            <a:extLst>
              <a:ext uri="{FF2B5EF4-FFF2-40B4-BE49-F238E27FC236}">
                <a16:creationId xmlns:a16="http://schemas.microsoft.com/office/drawing/2014/main" id="{3ADD0414-9C8E-44C0-A3FC-4A7757B65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999"/>
            <a:ext cx="6035248" cy="29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C818-7A9A-4A26-864A-854420465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that helps users create, manage and modify content on website without the need for specialized technical knowledge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DC34-A5D4-4949-8999-E89AA9E3EA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Model View Controller – is an architectural pattern which separates and application into three main logical components, the model, the view and the controller.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02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5122" name="Picture 2" descr="What Does a Software Engineer Do? Job Description, Salary, Skills | FlexJobs">
            <a:extLst>
              <a:ext uri="{FF2B5EF4-FFF2-40B4-BE49-F238E27FC236}">
                <a16:creationId xmlns:a16="http://schemas.microsoft.com/office/drawing/2014/main" id="{E92D7AB5-EC24-4012-AB83-DBB49692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4" y="2668249"/>
            <a:ext cx="6194425" cy="41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5 Reasons To Use A Content Management System | Why use a CMS?">
            <a:extLst>
              <a:ext uri="{FF2B5EF4-FFF2-40B4-BE49-F238E27FC236}">
                <a16:creationId xmlns:a16="http://schemas.microsoft.com/office/drawing/2014/main" id="{26120E63-D743-4E81-A5B2-60EA141C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950"/>
            <a:ext cx="598909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8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6146" name="Picture 2" descr="Forumbee | Community Software for Customer and Employee Engagement">
            <a:extLst>
              <a:ext uri="{FF2B5EF4-FFF2-40B4-BE49-F238E27FC236}">
                <a16:creationId xmlns:a16="http://schemas.microsoft.com/office/drawing/2014/main" id="{3BD6913A-13F1-4E2B-A459-2EEE6F72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5074"/>
            <a:ext cx="60960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35 Best Rely on Yourself Quotes: The Most Helping Hand Will Always Be Your  Own">
            <a:extLst>
              <a:ext uri="{FF2B5EF4-FFF2-40B4-BE49-F238E27FC236}">
                <a16:creationId xmlns:a16="http://schemas.microsoft.com/office/drawing/2014/main" id="{0FA9E65C-ECF7-4CB6-8CED-94967F07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3279"/>
            <a:ext cx="6096000" cy="42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66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549F35-4633-42E0-9F1D-4CC2542A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" y="2863120"/>
            <a:ext cx="6069767" cy="39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n New Manufacturing Platform Reduce &quot;Sky High&quot; Costs of Stem Cell  Therapies? | BioInformant">
            <a:extLst>
              <a:ext uri="{FF2B5EF4-FFF2-40B4-BE49-F238E27FC236}">
                <a16:creationId xmlns:a16="http://schemas.microsoft.com/office/drawing/2014/main" id="{BDC96C06-B314-4C90-BC10-53D74774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6" y="2505075"/>
            <a:ext cx="6168192" cy="43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6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8194" name="Picture 2" descr="Customized Learning Solutions - eLearning Industry">
            <a:extLst>
              <a:ext uri="{FF2B5EF4-FFF2-40B4-BE49-F238E27FC236}">
                <a16:creationId xmlns:a16="http://schemas.microsoft.com/office/drawing/2014/main" id="{92AB158A-46E9-4368-B8E3-342922E8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3221"/>
            <a:ext cx="6096000" cy="41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eneral Public - Photos | Facebook">
            <a:extLst>
              <a:ext uri="{FF2B5EF4-FFF2-40B4-BE49-F238E27FC236}">
                <a16:creationId xmlns:a16="http://schemas.microsoft.com/office/drawing/2014/main" id="{28CD4B3B-3881-4C21-8E44-452C6296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8" y="3174167"/>
            <a:ext cx="2875379" cy="2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7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9218" name="Picture 2" descr="Train Slower To Race Faster | Instant Healthy Life">
            <a:extLst>
              <a:ext uri="{FF2B5EF4-FFF2-40B4-BE49-F238E27FC236}">
                <a16:creationId xmlns:a16="http://schemas.microsoft.com/office/drawing/2014/main" id="{36073BEB-DA99-424A-A927-ECF4F59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0" y="3006726"/>
            <a:ext cx="37623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0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E3F-C71C-41BA-BAF8-7782016F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vs. 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EB40-9743-4039-84C8-34AB93E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1CD3B-4CB2-494B-9786-3465A1D9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48F3C24-470E-4785-A29E-8F1F77B6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57537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1E89D27-D430-4B73-8137-60EE9AE8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63" y="3525838"/>
            <a:ext cx="28575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hat Is Drupal? | Drupalize.Me">
            <a:extLst>
              <a:ext uri="{FF2B5EF4-FFF2-40B4-BE49-F238E27FC236}">
                <a16:creationId xmlns:a16="http://schemas.microsoft.com/office/drawing/2014/main" id="{96D03794-A0BB-40DC-9BD8-A6A5753C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4621746"/>
            <a:ext cx="1805821" cy="138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Logo of TYPO3">
            <a:extLst>
              <a:ext uri="{FF2B5EF4-FFF2-40B4-BE49-F238E27FC236}">
                <a16:creationId xmlns:a16="http://schemas.microsoft.com/office/drawing/2014/main" id="{D358C7C2-BFF6-4979-B8BC-F4ED03DA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30" y="4906962"/>
            <a:ext cx="1905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Laravel - Wikipedia">
            <a:extLst>
              <a:ext uri="{FF2B5EF4-FFF2-40B4-BE49-F238E27FC236}">
                <a16:creationId xmlns:a16="http://schemas.microsoft.com/office/drawing/2014/main" id="{2FFE9499-6D07-46C8-A3F7-71F117907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040502"/>
            <a:ext cx="1446342" cy="150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upload.wikimedia.org/wikipedia/fr/thumb/7/73/Ca...">
            <a:extLst>
              <a:ext uri="{FF2B5EF4-FFF2-40B4-BE49-F238E27FC236}">
                <a16:creationId xmlns:a16="http://schemas.microsoft.com/office/drawing/2014/main" id="{92D683E8-30AE-47FD-8A5C-C043C99A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227" y="2887292"/>
            <a:ext cx="2095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Why use .Net MVC Framework for dealing with End-to-End Solutions for App  Development | by Nathan Mckinley | Product Coalition">
            <a:extLst>
              <a:ext uri="{FF2B5EF4-FFF2-40B4-BE49-F238E27FC236}">
                <a16:creationId xmlns:a16="http://schemas.microsoft.com/office/drawing/2014/main" id="{3917673F-D506-43E8-90BC-38028C06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95" y="4621746"/>
            <a:ext cx="3246932" cy="20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Sails.js - Wikipedia">
            <a:extLst>
              <a:ext uri="{FF2B5EF4-FFF2-40B4-BE49-F238E27FC236}">
                <a16:creationId xmlns:a16="http://schemas.microsoft.com/office/drawing/2014/main" id="{0B42EC4B-CFFA-426A-888A-1786B16A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89" y="5112973"/>
            <a:ext cx="2750162" cy="10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6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2146-5C97-4834-9514-B473BC93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82" y="2598659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6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8FD9-4DD1-44D5-8708-83BA5091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SDLC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Software Development Life Cycle(SDLC)">
            <a:extLst>
              <a:ext uri="{FF2B5EF4-FFF2-40B4-BE49-F238E27FC236}">
                <a16:creationId xmlns:a16="http://schemas.microsoft.com/office/drawing/2014/main" id="{8AAFFDC6-CD00-4285-AD92-B1EC8962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30" y="1690688"/>
            <a:ext cx="5753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7838-8FB7-4282-B969-0A50E27A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Analysis	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9D1A-D023-4D81-BC55-7A4E4296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Inputs from stack holders, domain experts </a:t>
            </a:r>
          </a:p>
          <a:p>
            <a:pPr>
              <a:lnSpc>
                <a:spcPct val="150000"/>
              </a:lnSpc>
            </a:pPr>
            <a:r>
              <a:rPr lang="en-US" dirty="0"/>
              <a:t>Planning for quality assurance requirements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Identification of the risks </a:t>
            </a:r>
          </a:p>
          <a:p>
            <a:pPr>
              <a:lnSpc>
                <a:spcPct val="150000"/>
              </a:lnSpc>
            </a:pPr>
            <a:r>
              <a:rPr lang="en-US" dirty="0"/>
              <a:t>What customer wants to build ? </a:t>
            </a:r>
          </a:p>
          <a:p>
            <a:pPr>
              <a:lnSpc>
                <a:spcPct val="150000"/>
              </a:lnSpc>
            </a:pPr>
            <a:r>
              <a:rPr lang="en-US" dirty="0"/>
              <a:t>Who will be the end user 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objective ? </a:t>
            </a:r>
          </a:p>
        </p:txBody>
      </p:sp>
    </p:spTree>
    <p:extLst>
      <p:ext uri="{BB962C8B-B14F-4D97-AF65-F5344CB8AC3E}">
        <p14:creationId xmlns:p14="http://schemas.microsoft.com/office/powerpoint/2010/main" val="35286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0826-C124-48E2-80BE-50ECFC3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Defining Requirements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A35A-8817-4545-9D0C-226DC404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Represent and Document the software requirements </a:t>
            </a:r>
          </a:p>
          <a:p>
            <a:pPr>
              <a:lnSpc>
                <a:spcPct val="200000"/>
              </a:lnSpc>
            </a:pPr>
            <a:r>
              <a:rPr lang="en-US" dirty="0"/>
              <a:t>Software Requirement Specification document containing all the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5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47AF-3705-44B4-A944-ABD966D7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Designing the software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835D-7417-4AFB-AAA9-A49FB0F7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SRS is taken for reference </a:t>
            </a:r>
          </a:p>
          <a:p>
            <a:r>
              <a:rPr lang="en-US" dirty="0"/>
              <a:t>Architecture is designed and documented in DDS.</a:t>
            </a:r>
          </a:p>
          <a:p>
            <a:r>
              <a:rPr lang="en-US" dirty="0"/>
              <a:t>Best design approach is selected. </a:t>
            </a:r>
          </a:p>
          <a:p>
            <a:r>
              <a:rPr lang="en-US" dirty="0"/>
              <a:t>Approach clearly defines </a:t>
            </a:r>
          </a:p>
          <a:p>
            <a:pPr lvl="1"/>
            <a:r>
              <a:rPr lang="en-US" dirty="0"/>
              <a:t>All architectural modules</a:t>
            </a:r>
          </a:p>
          <a:p>
            <a:pPr lvl="1"/>
            <a:r>
              <a:rPr lang="en-US" dirty="0"/>
              <a:t>Communication and Dataflow representations with 3</a:t>
            </a:r>
            <a:r>
              <a:rPr lang="en-US" baseline="30000" dirty="0"/>
              <a:t>rd</a:t>
            </a:r>
            <a:r>
              <a:rPr lang="en-US" dirty="0"/>
              <a:t> party / external modules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7C71-88AF-4472-9FE3-7BF80046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Building / Coding / Developing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F1B0-DF96-4121-A93F-4DEF234A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Development starts </a:t>
            </a:r>
          </a:p>
          <a:p>
            <a:r>
              <a:rPr lang="en-US" dirty="0"/>
              <a:t>Program is written </a:t>
            </a:r>
          </a:p>
          <a:p>
            <a:r>
              <a:rPr lang="en-IN" dirty="0"/>
              <a:t>Follow guidelines and design </a:t>
            </a:r>
          </a:p>
        </p:txBody>
      </p:sp>
    </p:spTree>
    <p:extLst>
      <p:ext uri="{BB962C8B-B14F-4D97-AF65-F5344CB8AC3E}">
        <p14:creationId xmlns:p14="http://schemas.microsoft.com/office/powerpoint/2010/main" val="9720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AC93-A310-4298-BFEF-B1037811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Testing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1C6B-22EE-44B3-AC39-03ED695F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products solving needs addressed during requirement analysis ?</a:t>
            </a:r>
          </a:p>
          <a:p>
            <a:endParaRPr lang="en-IN" dirty="0"/>
          </a:p>
        </p:txBody>
      </p:sp>
      <p:pic>
        <p:nvPicPr>
          <p:cNvPr id="2052" name="Picture 4" descr="Levels of Testing in Software Testing">
            <a:extLst>
              <a:ext uri="{FF2B5EF4-FFF2-40B4-BE49-F238E27FC236}">
                <a16:creationId xmlns:a16="http://schemas.microsoft.com/office/drawing/2014/main" id="{828B63AB-95AF-4274-BC23-1625DB8F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14" y="2578307"/>
            <a:ext cx="6445771" cy="39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C8BF-CA9D-4B75-BD44-E067FA71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Deployment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2E37-62CF-4BAD-9544-5127375C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software is tested </a:t>
            </a:r>
          </a:p>
          <a:p>
            <a:r>
              <a:rPr lang="en-US" dirty="0"/>
              <a:t>Sometimes it happens in stages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9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ED-260F-499A-8393-8182BD40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Maintenance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C08B-3611-448A-895D-DA5B68E2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After software is deployed, maintenance begins </a:t>
            </a:r>
          </a:p>
          <a:p>
            <a:pPr>
              <a:lnSpc>
                <a:spcPct val="200000"/>
              </a:lnSpc>
            </a:pPr>
            <a:r>
              <a:rPr lang="en-US" dirty="0"/>
              <a:t>Real issues comes up in deployed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2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524</Words>
  <Application>Microsoft Office PowerPoint</Application>
  <PresentationFormat>Widescreen</PresentationFormat>
  <Paragraphs>82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inter-regular</vt:lpstr>
      <vt:lpstr>Roboto</vt:lpstr>
      <vt:lpstr>Office Theme</vt:lpstr>
      <vt:lpstr>Software Development Lifecycle </vt:lpstr>
      <vt:lpstr>SDLC</vt:lpstr>
      <vt:lpstr>1. Requirement Analysis </vt:lpstr>
      <vt:lpstr>2. Defining Requirements</vt:lpstr>
      <vt:lpstr>3. Designing the software </vt:lpstr>
      <vt:lpstr>4. Building / Coding / Developing </vt:lpstr>
      <vt:lpstr>5. Testing</vt:lpstr>
      <vt:lpstr>6. Deployment </vt:lpstr>
      <vt:lpstr>7. Maintenance</vt:lpstr>
      <vt:lpstr>CMS vs. MVC</vt:lpstr>
      <vt:lpstr>CMS vs. CS</vt:lpstr>
      <vt:lpstr>CMS vs. CS</vt:lpstr>
      <vt:lpstr>CMS vs. CS</vt:lpstr>
      <vt:lpstr>CMS vs. CS</vt:lpstr>
      <vt:lpstr>CMS vs. CS</vt:lpstr>
      <vt:lpstr>CMS vs. CS</vt:lpstr>
      <vt:lpstr>CMS vs. 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Lifecycle </dc:title>
  <dc:creator>Jimmy Ahalpara</dc:creator>
  <cp:lastModifiedBy>Jimmy Ahalpara</cp:lastModifiedBy>
  <cp:revision>4</cp:revision>
  <dcterms:created xsi:type="dcterms:W3CDTF">2022-03-13T19:34:09Z</dcterms:created>
  <dcterms:modified xsi:type="dcterms:W3CDTF">2022-03-13T21:55:57Z</dcterms:modified>
</cp:coreProperties>
</file>