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03BB31-F686-43A6-8CF4-CA8E3F8039C2}" type="datetimeFigureOut">
              <a:rPr lang="fr-FR" smtClean="0"/>
              <a:pPr/>
              <a:t>06/11/2018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1E352E-A592-438C-8E43-845F8232C3C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javascript-event.glitch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ontouch-cit261.glitch.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ontouchend.glitch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animaiton-event.glitch.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my-cit261-transition-event.glitch.m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event_onload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izag.com/javascriptT/javascriptevents.php" TargetMode="External"/><Relationship Id="rId5" Type="http://schemas.openxmlformats.org/officeDocument/2006/relationships/hyperlink" Target="https://www.digitalocean.com/community/tutorials/understanding-events-in-javascript" TargetMode="External"/><Relationship Id="rId4" Type="http://schemas.openxmlformats.org/officeDocument/2006/relationships/hyperlink" Target="https://www.w3schools.com/js/js_event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Jimmy Joseph</a:t>
            </a:r>
            <a:br>
              <a:rPr lang="en-US" dirty="0" smtClean="0"/>
            </a:br>
            <a:r>
              <a:rPr lang="en-US" dirty="0" smtClean="0"/>
              <a:t>CIT-261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458200" cy="3276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Standard JavaScript Events Including those for Mobile Devices ( Ex.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onTouchBegin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, etc.) and Animation and Transition Events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JavaScript Events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An HTML event can be something the browser does, or something a user does.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200" b="1" dirty="0" smtClean="0"/>
              <a:t>Here are some examples of HTML events:                                                                                             Click the link below </a:t>
            </a:r>
          </a:p>
          <a:p>
            <a:r>
              <a:rPr lang="en-US" sz="1200" dirty="0" smtClean="0"/>
              <a:t>An HTML web page has finished loading</a:t>
            </a:r>
          </a:p>
          <a:p>
            <a:r>
              <a:rPr lang="en-US" sz="1200" dirty="0" smtClean="0"/>
              <a:t>An HTML input field was changed</a:t>
            </a:r>
          </a:p>
          <a:p>
            <a:r>
              <a:rPr lang="en-US" sz="1200" dirty="0" smtClean="0"/>
              <a:t>An HTML button was clicked</a:t>
            </a:r>
          </a:p>
          <a:p>
            <a:pPr>
              <a:buNone/>
            </a:pPr>
            <a:r>
              <a:rPr lang="en-US" sz="1400" b="1" u="sng" dirty="0" smtClean="0"/>
              <a:t>Often, when events happen, you may want to do something</a:t>
            </a:r>
            <a:r>
              <a:rPr lang="en-US" sz="1600" u="sng" dirty="0" smtClean="0"/>
              <a:t>.</a:t>
            </a:r>
          </a:p>
          <a:p>
            <a:r>
              <a:rPr lang="en-US" sz="1600" dirty="0" smtClean="0"/>
              <a:t>JavaScript lets you execute code when events are detected.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/>
              <a:t>In the example above, the JavaScript code changes the content of the element with id="demo".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u="sng" dirty="0" smtClean="0"/>
              <a:t>In the next example, the code changes the content of its own element (using </a:t>
            </a:r>
            <a:r>
              <a:rPr lang="en-US" sz="1400" b="1" u="sng" dirty="0" err="1" smtClean="0"/>
              <a:t>this.innerHTML</a:t>
            </a:r>
            <a:r>
              <a:rPr lang="en-US" sz="1400" b="1" u="sng" dirty="0" smtClean="0"/>
              <a:t>):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&lt;button </a:t>
            </a:r>
            <a:r>
              <a:rPr lang="en-US" sz="1400" dirty="0" err="1" smtClean="0">
                <a:solidFill>
                  <a:schemeClr val="accent1"/>
                </a:solidFill>
              </a:rPr>
              <a:t>onclick</a:t>
            </a:r>
            <a:r>
              <a:rPr lang="en-US" sz="1400" dirty="0" smtClean="0">
                <a:solidFill>
                  <a:schemeClr val="accent1"/>
                </a:solidFill>
              </a:rPr>
              <a:t>="</a:t>
            </a:r>
            <a:r>
              <a:rPr lang="en-US" sz="1400" dirty="0" err="1" smtClean="0">
                <a:solidFill>
                  <a:schemeClr val="accent1"/>
                </a:solidFill>
              </a:rPr>
              <a:t>this.innerHTML</a:t>
            </a:r>
            <a:r>
              <a:rPr lang="en-US" sz="1400" dirty="0" smtClean="0">
                <a:solidFill>
                  <a:schemeClr val="accent1"/>
                </a:solidFill>
              </a:rPr>
              <a:t> = Date()"&gt;The time is?&lt;/button&gt;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b="1" dirty="0" smtClean="0"/>
              <a:t>JavaScript code is often several lines long. It is more common to see event attributes calling functions: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&lt;button </a:t>
            </a:r>
            <a:r>
              <a:rPr lang="en-US" sz="1400" dirty="0" err="1" smtClean="0">
                <a:solidFill>
                  <a:schemeClr val="accent1"/>
                </a:solidFill>
              </a:rPr>
              <a:t>onclick</a:t>
            </a:r>
            <a:r>
              <a:rPr lang="en-US" sz="1400" dirty="0" smtClean="0">
                <a:solidFill>
                  <a:schemeClr val="accent1"/>
                </a:solidFill>
              </a:rPr>
              <a:t>="</a:t>
            </a:r>
            <a:r>
              <a:rPr lang="en-US" sz="1400" dirty="0" err="1" smtClean="0">
                <a:solidFill>
                  <a:schemeClr val="accent1"/>
                </a:solidFill>
              </a:rPr>
              <a:t>displayDate</a:t>
            </a:r>
            <a:r>
              <a:rPr lang="en-US" sz="1400" dirty="0" smtClean="0">
                <a:solidFill>
                  <a:schemeClr val="accent1"/>
                </a:solidFill>
              </a:rPr>
              <a:t>()"&gt;The time is?&lt;/button&gt;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&lt;script&gt;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function </a:t>
            </a:r>
            <a:r>
              <a:rPr lang="en-US" sz="1400" dirty="0" err="1" smtClean="0">
                <a:solidFill>
                  <a:schemeClr val="accent1"/>
                </a:solidFill>
              </a:rPr>
              <a:t>displayDate</a:t>
            </a:r>
            <a:r>
              <a:rPr lang="en-US" sz="1400" dirty="0" smtClean="0">
                <a:solidFill>
                  <a:schemeClr val="accent1"/>
                </a:solidFill>
              </a:rPr>
              <a:t>()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    </a:t>
            </a:r>
            <a:r>
              <a:rPr lang="en-US" sz="1400" dirty="0" err="1" smtClean="0">
                <a:solidFill>
                  <a:schemeClr val="accent1"/>
                </a:solidFill>
              </a:rPr>
              <a:t>document.getElementById</a:t>
            </a:r>
            <a:r>
              <a:rPr lang="en-US" sz="1400" dirty="0" smtClean="0">
                <a:solidFill>
                  <a:schemeClr val="accent1"/>
                </a:solidFill>
              </a:rPr>
              <a:t>("demo").</a:t>
            </a:r>
            <a:r>
              <a:rPr lang="en-US" sz="1400" dirty="0" err="1" smtClean="0">
                <a:solidFill>
                  <a:schemeClr val="accent1"/>
                </a:solidFill>
              </a:rPr>
              <a:t>innerHTML</a:t>
            </a:r>
            <a:r>
              <a:rPr lang="en-US" sz="1400" dirty="0" smtClean="0">
                <a:solidFill>
                  <a:schemeClr val="accent1"/>
                </a:solidFill>
              </a:rPr>
              <a:t> = Date();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&lt;/script&gt;</a:t>
            </a:r>
          </a:p>
          <a:p>
            <a:pPr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&lt;p id="demo"&gt;&lt;/p&gt;</a:t>
            </a:r>
          </a:p>
          <a:p>
            <a:pPr>
              <a:buNone/>
            </a:pP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67400" y="1676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  <a:hlinkClick r:id="rId2"/>
              </a:rPr>
              <a:t>https://jimmy-cit261-javascript-event.glitch.me/</a:t>
            </a:r>
            <a:endParaRPr lang="fr-FR" dirty="0" smtClean="0">
              <a:solidFill>
                <a:schemeClr val="accent3"/>
              </a:solidFill>
            </a:endParaRPr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791200" y="1295400"/>
            <a:ext cx="28956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One Click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With the button we used the event </a:t>
            </a:r>
            <a:r>
              <a:rPr lang="en-US" i="1" dirty="0" err="1" smtClean="0"/>
              <a:t>onClick</a:t>
            </a:r>
            <a:r>
              <a:rPr lang="en-US" dirty="0" smtClean="0"/>
              <a:t> event as our desired action and told it to call our popup function that is defined in our header. To call a function you must give the function name followed up with parenthesis "()".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smtClean="0"/>
              <a:t>html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&lt;script type="</a:t>
            </a:r>
            <a:r>
              <a:rPr lang="fr-FR" dirty="0" err="1" smtClean="0"/>
              <a:t>text</a:t>
            </a:r>
            <a:r>
              <a:rPr lang="fr-FR" dirty="0" smtClean="0"/>
              <a:t>/</a:t>
            </a:r>
            <a:r>
              <a:rPr lang="fr-FR" dirty="0" err="1" smtClean="0"/>
              <a:t>javascript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 &lt;!– </a:t>
            </a:r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popup</a:t>
            </a:r>
            <a:r>
              <a:rPr lang="fr-FR" dirty="0" smtClean="0"/>
              <a:t>() { 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smtClean="0"/>
              <a:t>   </a:t>
            </a:r>
            <a:r>
              <a:rPr lang="fr-FR" dirty="0" err="1" smtClean="0"/>
              <a:t>alert</a:t>
            </a:r>
            <a:r>
              <a:rPr lang="fr-FR" dirty="0" smtClean="0"/>
              <a:t>(« CIT 261") </a:t>
            </a:r>
            <a:r>
              <a:rPr lang="fr-FR" dirty="0" smtClean="0"/>
              <a:t>} </a:t>
            </a:r>
            <a:r>
              <a:rPr lang="fr-FR" dirty="0" smtClean="0"/>
              <a:t>//--&gt;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&lt;/script&gt; </a:t>
            </a:r>
            <a:endParaRPr lang="fr-FR" dirty="0" smtClean="0"/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smtClean="0"/>
              <a:t>body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&lt;input type="</a:t>
            </a:r>
            <a:r>
              <a:rPr lang="fr-FR" dirty="0" err="1" smtClean="0"/>
              <a:t>button</a:t>
            </a:r>
            <a:r>
              <a:rPr lang="fr-FR" dirty="0" smtClean="0"/>
              <a:t>" value="Click Me!" </a:t>
            </a:r>
            <a:r>
              <a:rPr lang="fr-FR" dirty="0" err="1" smtClean="0"/>
              <a:t>onclick</a:t>
            </a:r>
            <a:r>
              <a:rPr lang="fr-FR" dirty="0" smtClean="0"/>
              <a:t>="</a:t>
            </a:r>
            <a:r>
              <a:rPr lang="fr-FR" dirty="0" err="1" smtClean="0"/>
              <a:t>popup</a:t>
            </a:r>
            <a:r>
              <a:rPr lang="fr-FR" dirty="0" smtClean="0"/>
              <a:t>()"&gt;&lt;</a:t>
            </a:r>
            <a:r>
              <a:rPr lang="fr-FR" dirty="0" err="1" smtClean="0"/>
              <a:t>br</a:t>
            </a:r>
            <a:r>
              <a:rPr lang="fr-FR" dirty="0" smtClean="0"/>
              <a:t> /&gt;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 smtClean="0"/>
              <a:t>a </a:t>
            </a:r>
            <a:r>
              <a:rPr lang="fr-FR" dirty="0" err="1" smtClean="0"/>
              <a:t>href</a:t>
            </a:r>
            <a:r>
              <a:rPr lang="fr-FR" dirty="0" smtClean="0"/>
              <a:t>="#" </a:t>
            </a:r>
            <a:r>
              <a:rPr lang="fr-FR" dirty="0" err="1" smtClean="0"/>
              <a:t>onmouseover</a:t>
            </a:r>
            <a:r>
              <a:rPr lang="fr-FR" dirty="0" smtClean="0"/>
              <a:t>="" </a:t>
            </a:r>
            <a:r>
              <a:rPr lang="fr-FR" dirty="0" err="1" smtClean="0"/>
              <a:t>onMouseout</a:t>
            </a:r>
            <a:r>
              <a:rPr lang="fr-FR" dirty="0" smtClean="0"/>
              <a:t>="</a:t>
            </a:r>
            <a:r>
              <a:rPr lang="fr-FR" dirty="0" err="1" smtClean="0"/>
              <a:t>popup</a:t>
            </a:r>
            <a:r>
              <a:rPr lang="fr-FR" dirty="0" smtClean="0"/>
              <a:t>()"&gt; </a:t>
            </a:r>
            <a:r>
              <a:rPr lang="fr-FR" dirty="0" err="1" smtClean="0"/>
              <a:t>Hover</a:t>
            </a:r>
            <a:r>
              <a:rPr lang="fr-FR" dirty="0" smtClean="0"/>
              <a:t> Me!&lt;/a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</a:t>
            </a:r>
            <a:r>
              <a:rPr lang="fr-FR" dirty="0" smtClean="0"/>
              <a:t>&lt;/body&gt; </a:t>
            </a:r>
            <a:endParaRPr lang="fr-FR" dirty="0" smtClean="0"/>
          </a:p>
          <a:p>
            <a:r>
              <a:rPr lang="fr-FR" dirty="0" smtClean="0"/>
              <a:t>&lt;/</a:t>
            </a:r>
            <a:r>
              <a:rPr lang="fr-FR" dirty="0" smtClean="0"/>
              <a:t>html&gt;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onTouchBegin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600" dirty="0" smtClean="0"/>
              <a:t>This example is for touch devices only.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&lt;!DOCTYPE html&gt;</a:t>
            </a:r>
          </a:p>
          <a:p>
            <a:pPr>
              <a:buNone/>
            </a:pPr>
            <a:r>
              <a:rPr lang="fr-FR" dirty="0" smtClean="0"/>
              <a:t>&lt;html&gt;</a:t>
            </a:r>
          </a:p>
          <a:p>
            <a:pPr>
              <a:buNone/>
            </a:pPr>
            <a:r>
              <a:rPr lang="fr-FR" dirty="0" smtClean="0"/>
              <a:t>&lt;body&gt;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&lt;p id="</a:t>
            </a:r>
            <a:r>
              <a:rPr lang="fr-FR" dirty="0" err="1" smtClean="0"/>
              <a:t>myP</a:t>
            </a:r>
            <a:r>
              <a:rPr lang="fr-FR" dirty="0" smtClean="0"/>
              <a:t>"&gt;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 to trigger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"Hello World".&lt;/p&gt;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&lt;p id="</a:t>
            </a:r>
            <a:r>
              <a:rPr lang="fr-FR" dirty="0" err="1" smtClean="0"/>
              <a:t>demo</a:t>
            </a:r>
            <a:r>
              <a:rPr lang="fr-FR" dirty="0" smtClean="0"/>
              <a:t>"&gt;&lt;/p&gt;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&lt;script&gt;</a:t>
            </a:r>
          </a:p>
          <a:p>
            <a:pPr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document.getElementById</a:t>
            </a:r>
            <a:r>
              <a:rPr lang="fr-FR" dirty="0" smtClean="0">
                <a:solidFill>
                  <a:schemeClr val="accent1"/>
                </a:solidFill>
              </a:rPr>
              <a:t>("</a:t>
            </a:r>
            <a:r>
              <a:rPr lang="fr-FR" dirty="0" err="1" smtClean="0">
                <a:solidFill>
                  <a:schemeClr val="accent1"/>
                </a:solidFill>
              </a:rPr>
              <a:t>myP</a:t>
            </a:r>
            <a:r>
              <a:rPr lang="fr-FR" dirty="0" smtClean="0">
                <a:solidFill>
                  <a:schemeClr val="accent1"/>
                </a:solidFill>
              </a:rPr>
              <a:t>").</a:t>
            </a:r>
            <a:r>
              <a:rPr lang="fr-FR" dirty="0" err="1" smtClean="0">
                <a:solidFill>
                  <a:schemeClr val="accent1"/>
                </a:solidFill>
              </a:rPr>
              <a:t>ontouchstart</a:t>
            </a:r>
            <a:r>
              <a:rPr lang="fr-FR" dirty="0" smtClean="0">
                <a:solidFill>
                  <a:schemeClr val="accent1"/>
                </a:solidFill>
              </a:rPr>
              <a:t> = </a:t>
            </a:r>
            <a:r>
              <a:rPr lang="fr-FR" dirty="0" err="1" smtClean="0">
                <a:solidFill>
                  <a:schemeClr val="accent1"/>
                </a:solidFill>
              </a:rPr>
              <a:t>myFunction</a:t>
            </a:r>
            <a:r>
              <a:rPr lang="fr-FR" dirty="0" smtClean="0">
                <a:solidFill>
                  <a:schemeClr val="accent1"/>
                </a:solidFill>
              </a:rPr>
              <a:t>;</a:t>
            </a:r>
          </a:p>
          <a:p>
            <a:pPr>
              <a:buNone/>
            </a:pPr>
            <a:endParaRPr lang="fr-FR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FR" dirty="0" err="1" smtClean="0">
                <a:solidFill>
                  <a:schemeClr val="accent1"/>
                </a:solidFill>
              </a:rPr>
              <a:t>function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myFunction</a:t>
            </a:r>
            <a:r>
              <a:rPr lang="fr-FR" dirty="0" smtClean="0">
                <a:solidFill>
                  <a:schemeClr val="accent1"/>
                </a:solidFill>
              </a:rPr>
              <a:t>() {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  </a:t>
            </a:r>
            <a:r>
              <a:rPr lang="fr-FR" dirty="0" err="1" smtClean="0">
                <a:solidFill>
                  <a:schemeClr val="accent1"/>
                </a:solidFill>
              </a:rPr>
              <a:t>document.getElementById</a:t>
            </a:r>
            <a:r>
              <a:rPr lang="fr-FR" dirty="0" smtClean="0">
                <a:solidFill>
                  <a:schemeClr val="accent1"/>
                </a:solidFill>
              </a:rPr>
              <a:t>("</a:t>
            </a:r>
            <a:r>
              <a:rPr lang="fr-FR" dirty="0" err="1" smtClean="0">
                <a:solidFill>
                  <a:schemeClr val="accent1"/>
                </a:solidFill>
              </a:rPr>
              <a:t>demo</a:t>
            </a:r>
            <a:r>
              <a:rPr lang="fr-FR" dirty="0" smtClean="0">
                <a:solidFill>
                  <a:schemeClr val="accent1"/>
                </a:solidFill>
              </a:rPr>
              <a:t>").</a:t>
            </a:r>
            <a:r>
              <a:rPr lang="fr-FR" dirty="0" err="1" smtClean="0">
                <a:solidFill>
                  <a:schemeClr val="accent1"/>
                </a:solidFill>
              </a:rPr>
              <a:t>innerHTML</a:t>
            </a:r>
            <a:r>
              <a:rPr lang="fr-FR" dirty="0" smtClean="0">
                <a:solidFill>
                  <a:schemeClr val="accent1"/>
                </a:solidFill>
              </a:rPr>
              <a:t> = "Hello World";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}</a:t>
            </a:r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&lt;/script&gt;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&lt;/body&gt;</a:t>
            </a:r>
          </a:p>
          <a:p>
            <a:pPr>
              <a:buNone/>
            </a:pPr>
            <a:r>
              <a:rPr lang="fr-FR" dirty="0" smtClean="0"/>
              <a:t>&lt;/html&gt;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419600" y="1752600"/>
            <a:ext cx="4114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2"/>
              </a:rPr>
              <a:t>https://jimmy-ontouch-cit261.glitch.me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ontouchend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4200" dirty="0" smtClean="0"/>
              <a:t>Execute a JavaScript when the user releases the touch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&lt;p </a:t>
            </a:r>
            <a:r>
              <a:rPr lang="fr-FR" dirty="0" err="1" smtClean="0">
                <a:solidFill>
                  <a:schemeClr val="accent1"/>
                </a:solidFill>
              </a:rPr>
              <a:t>ontouchend</a:t>
            </a:r>
            <a:r>
              <a:rPr lang="fr-FR" dirty="0" smtClean="0"/>
              <a:t>="</a:t>
            </a:r>
            <a:r>
              <a:rPr lang="fr-FR" dirty="0" err="1" smtClean="0"/>
              <a:t>myFunction</a:t>
            </a:r>
            <a:r>
              <a:rPr lang="fr-FR" dirty="0" smtClean="0"/>
              <a:t>()"&gt;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paragraph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release the </a:t>
            </a:r>
            <a:r>
              <a:rPr lang="fr-FR" dirty="0" err="1" smtClean="0"/>
              <a:t>touch</a:t>
            </a:r>
            <a:r>
              <a:rPr lang="fr-FR" dirty="0" smtClean="0"/>
              <a:t> to trigger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"Hello World".&lt;/p&gt;</a:t>
            </a:r>
          </a:p>
          <a:p>
            <a:endParaRPr lang="fr-FR" dirty="0" smtClean="0"/>
          </a:p>
          <a:p>
            <a:r>
              <a:rPr lang="fr-FR" dirty="0" smtClean="0"/>
              <a:t>&lt;p&gt;&lt;</a:t>
            </a:r>
            <a:r>
              <a:rPr lang="fr-FR" dirty="0" err="1" smtClean="0"/>
              <a:t>strong</a:t>
            </a:r>
            <a:r>
              <a:rPr lang="fr-FR" dirty="0" smtClean="0"/>
              <a:t>&gt;Note:&lt;/</a:t>
            </a:r>
            <a:r>
              <a:rPr lang="fr-FR" dirty="0" err="1" smtClean="0"/>
              <a:t>strong</a:t>
            </a:r>
            <a:r>
              <a:rPr lang="fr-FR" dirty="0" smtClean="0"/>
              <a:t>&gt; This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for </a:t>
            </a:r>
            <a:r>
              <a:rPr lang="fr-FR" dirty="0" err="1" smtClean="0"/>
              <a:t>touch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.&lt;/p&gt;</a:t>
            </a:r>
          </a:p>
          <a:p>
            <a:endParaRPr lang="fr-FR" dirty="0" smtClean="0"/>
          </a:p>
          <a:p>
            <a:r>
              <a:rPr lang="fr-FR" dirty="0" smtClean="0"/>
              <a:t>&lt;p id="</a:t>
            </a:r>
            <a:r>
              <a:rPr lang="fr-FR" dirty="0" err="1" smtClean="0"/>
              <a:t>demo</a:t>
            </a:r>
            <a:r>
              <a:rPr lang="fr-FR" dirty="0" smtClean="0"/>
              <a:t>"&gt;&lt;/p&gt;</a:t>
            </a:r>
          </a:p>
          <a:p>
            <a:endParaRPr lang="fr-FR" dirty="0" smtClean="0"/>
          </a:p>
          <a:p>
            <a:r>
              <a:rPr lang="fr-FR" dirty="0" smtClean="0"/>
              <a:t>&lt;script&gt;</a:t>
            </a:r>
          </a:p>
          <a:p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myFunction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</a:t>
            </a:r>
            <a:r>
              <a:rPr lang="fr-FR" dirty="0" err="1" smtClean="0"/>
              <a:t>document.getElementById</a:t>
            </a:r>
            <a:r>
              <a:rPr lang="fr-FR" dirty="0" smtClean="0"/>
              <a:t>("</a:t>
            </a:r>
            <a:r>
              <a:rPr lang="fr-FR" dirty="0" err="1" smtClean="0"/>
              <a:t>demo</a:t>
            </a:r>
            <a:r>
              <a:rPr lang="fr-FR" dirty="0" smtClean="0"/>
              <a:t>").</a:t>
            </a:r>
            <a:r>
              <a:rPr lang="fr-FR" dirty="0" err="1" smtClean="0"/>
              <a:t>innerHTML</a:t>
            </a:r>
            <a:r>
              <a:rPr lang="fr-FR" dirty="0" smtClean="0"/>
              <a:t> = "Hello World";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&lt;/script&gt;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038600" y="2209800"/>
            <a:ext cx="373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hlinkClick r:id="rId2"/>
              </a:rPr>
              <a:t>https://jimmy-cit261-ontouchend.glitch.me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81000" y="3733800"/>
            <a:ext cx="41148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sz="5400" dirty="0" smtClean="0"/>
              <a:t> </a:t>
            </a:r>
            <a:r>
              <a:rPr lang="fr-FR" sz="4000" dirty="0" err="1" smtClean="0"/>
              <a:t>Animationend</a:t>
            </a:r>
            <a:r>
              <a:rPr lang="fr-FR" sz="4000" dirty="0" smtClean="0"/>
              <a:t> 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b="1" u="sng" dirty="0" err="1" smtClean="0">
                <a:latin typeface="Times New Roman" pitchFamily="18" charset="0"/>
                <a:cs typeface="Times New Roman" pitchFamily="18" charset="0"/>
              </a:rPr>
              <a:t>animationend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 event occurs when a CSS animation has completed.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52400" y="1447800"/>
          <a:ext cx="8610600" cy="544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/>
                <a:gridCol w="4038600"/>
              </a:tblGrid>
              <a:tr h="5410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smtClean="0"/>
                        <a:t>When a CSS animation plays, there are three events that can occur: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animationstart</a:t>
                      </a:r>
                      <a:r>
                        <a:rPr lang="en-US" sz="1200" dirty="0" smtClean="0"/>
                        <a:t>- occurs when the CSS animation has started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animationiteration</a:t>
                      </a:r>
                      <a:r>
                        <a:rPr lang="en-US" sz="1200" dirty="0" smtClean="0"/>
                        <a:t>- occurs when the CSS animation is repeated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 err="1" smtClean="0"/>
                        <a:t>animationend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dirty="0" smtClean="0"/>
                        <a:t>- occurs when the CSS animation has completed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  <a:p>
                      <a:pPr algn="ctr"/>
                      <a:r>
                        <a:rPr lang="en-US" sz="1600" dirty="0" smtClean="0"/>
                        <a:t>Click the link to see</a:t>
                      </a:r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object.addEventListener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webkitAnimationEnd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myScript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 // Code for Chrome, Safari and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kumimoji="0" lang="fr-FR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fr-F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fr-FR" sz="16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animationend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", </a:t>
                      </a:r>
                      <a:r>
                        <a:rPr kumimoji="0" lang="fr-FR" sz="1600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myScript</a:t>
                      </a:r>
                      <a:r>
                        <a:rPr kumimoji="0" lang="fr-FR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        // Standard </a:t>
                      </a:r>
                      <a:r>
                        <a:rPr kumimoji="0" lang="fr-FR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fr-FR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smtClean="0"/>
                        <a:t>&lt;!DOCTYPE html&gt;</a:t>
                      </a:r>
                    </a:p>
                    <a:p>
                      <a:r>
                        <a:rPr lang="fr-FR" sz="900" dirty="0" smtClean="0"/>
                        <a:t>&lt;html&gt;</a:t>
                      </a:r>
                    </a:p>
                    <a:p>
                      <a:r>
                        <a:rPr lang="fr-FR" sz="900" dirty="0" smtClean="0"/>
                        <a:t>&lt;</a:t>
                      </a:r>
                      <a:r>
                        <a:rPr lang="fr-FR" sz="900" dirty="0" err="1" smtClean="0"/>
                        <a:t>head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r>
                        <a:rPr lang="fr-FR" sz="900" dirty="0" smtClean="0"/>
                        <a:t>&lt;style&gt; </a:t>
                      </a:r>
                    </a:p>
                    <a:p>
                      <a:r>
                        <a:rPr lang="fr-FR" sz="900" dirty="0" smtClean="0"/>
                        <a:t>#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margin</a:t>
                      </a:r>
                      <a:r>
                        <a:rPr lang="fr-FR" sz="900" dirty="0" smtClean="0"/>
                        <a:t>: 25px;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width</a:t>
                      </a:r>
                      <a:r>
                        <a:rPr lang="fr-FR" sz="900" dirty="0" smtClean="0"/>
                        <a:t>: 550px;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height</a:t>
                      </a:r>
                      <a:r>
                        <a:rPr lang="fr-FR" sz="900" dirty="0" smtClean="0"/>
                        <a:t>: 100px;</a:t>
                      </a:r>
                    </a:p>
                    <a:p>
                      <a:r>
                        <a:rPr lang="fr-FR" sz="900" dirty="0" smtClean="0"/>
                        <a:t>    background: orange;</a:t>
                      </a:r>
                    </a:p>
                    <a:p>
                      <a:r>
                        <a:rPr lang="fr-FR" sz="900" dirty="0" smtClean="0"/>
                        <a:t>    position: relative;</a:t>
                      </a:r>
                    </a:p>
                    <a:p>
                      <a:r>
                        <a:rPr lang="fr-FR" sz="900" dirty="0" smtClean="0"/>
                        <a:t>    font-size: 20px;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/* Chrome, Safari, </a:t>
                      </a:r>
                      <a:r>
                        <a:rPr lang="fr-FR" sz="900" dirty="0" err="1" smtClean="0"/>
                        <a:t>Opera</a:t>
                      </a:r>
                      <a:r>
                        <a:rPr lang="fr-FR" sz="900" dirty="0" smtClean="0"/>
                        <a:t> */</a:t>
                      </a:r>
                    </a:p>
                    <a:p>
                      <a:r>
                        <a:rPr lang="fr-FR" sz="900" dirty="0" smtClean="0"/>
                        <a:t>@-</a:t>
                      </a:r>
                      <a:r>
                        <a:rPr lang="fr-FR" sz="900" dirty="0" err="1" smtClean="0"/>
                        <a:t>webkit</a:t>
                      </a:r>
                      <a:r>
                        <a:rPr lang="fr-FR" sz="900" dirty="0" smtClean="0"/>
                        <a:t>-</a:t>
                      </a:r>
                      <a:r>
                        <a:rPr lang="fr-FR" sz="900" dirty="0" err="1" smtClean="0"/>
                        <a:t>keyframes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mymove</a:t>
                      </a:r>
                      <a:r>
                        <a:rPr lang="fr-FR" sz="900" dirty="0" smtClean="0"/>
                        <a:t>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{top: 0px;}</a:t>
                      </a:r>
                    </a:p>
                    <a:p>
                      <a:r>
                        <a:rPr lang="fr-FR" sz="900" dirty="0" smtClean="0"/>
                        <a:t>    to {top: 200px;}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&lt;/style&gt;</a:t>
                      </a:r>
                    </a:p>
                    <a:p>
                      <a:r>
                        <a:rPr lang="fr-FR" sz="900" dirty="0" smtClean="0"/>
                        <a:t>&lt;/</a:t>
                      </a:r>
                      <a:r>
                        <a:rPr lang="fr-FR" sz="900" dirty="0" err="1" smtClean="0"/>
                        <a:t>head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r>
                        <a:rPr lang="fr-FR" sz="900" dirty="0" smtClean="0"/>
                        <a:t>&lt;body&gt;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</a:t>
                      </a:r>
                      <a:r>
                        <a:rPr lang="fr-FR" sz="900" dirty="0" err="1" smtClean="0"/>
                        <a:t>div</a:t>
                      </a:r>
                      <a:r>
                        <a:rPr lang="fr-FR" sz="900" dirty="0" smtClean="0"/>
                        <a:t> id="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" </a:t>
                      </a:r>
                      <a:r>
                        <a:rPr lang="fr-FR" sz="900" dirty="0" err="1" smtClean="0"/>
                        <a:t>onclick</a:t>
                      </a:r>
                      <a:r>
                        <a:rPr lang="fr-FR" sz="900" dirty="0" smtClean="0"/>
                        <a:t>="</a:t>
                      </a:r>
                      <a:r>
                        <a:rPr lang="fr-FR" sz="900" dirty="0" err="1" smtClean="0"/>
                        <a:t>myFunction</a:t>
                      </a:r>
                      <a:r>
                        <a:rPr lang="fr-FR" sz="900" dirty="0" smtClean="0"/>
                        <a:t>()"&gt;Click me to </a:t>
                      </a:r>
                      <a:r>
                        <a:rPr lang="fr-FR" sz="900" dirty="0" err="1" smtClean="0"/>
                        <a:t>start</a:t>
                      </a:r>
                      <a:r>
                        <a:rPr lang="fr-FR" sz="900" dirty="0" smtClean="0"/>
                        <a:t> the animation.&lt;/</a:t>
                      </a:r>
                      <a:r>
                        <a:rPr lang="fr-FR" sz="900" dirty="0" err="1" smtClean="0"/>
                        <a:t>div</a:t>
                      </a:r>
                      <a:r>
                        <a:rPr lang="fr-FR" sz="900" dirty="0" smtClean="0"/>
                        <a:t>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&lt;script&gt;</a:t>
                      </a:r>
                    </a:p>
                    <a:p>
                      <a:r>
                        <a:rPr lang="fr-FR" sz="900" dirty="0" smtClean="0"/>
                        <a:t>var x = </a:t>
                      </a:r>
                      <a:r>
                        <a:rPr lang="fr-FR" sz="900" dirty="0" err="1" smtClean="0"/>
                        <a:t>document.getElementById</a:t>
                      </a:r>
                      <a:r>
                        <a:rPr lang="fr-FR" sz="900" dirty="0" smtClean="0"/>
                        <a:t>("</a:t>
                      </a:r>
                      <a:r>
                        <a:rPr lang="fr-FR" sz="900" dirty="0" err="1" smtClean="0"/>
                        <a:t>myDIV</a:t>
                      </a:r>
                      <a:r>
                        <a:rPr lang="fr-FR" sz="900" dirty="0" smtClean="0"/>
                        <a:t>");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// Start the animation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JavaScript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err="1" smtClean="0"/>
                        <a:t>function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myFunction</a:t>
                      </a:r>
                      <a:r>
                        <a:rPr lang="fr-FR" sz="900" dirty="0" smtClean="0"/>
                        <a:t>() {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</a:p>
                    <a:p>
                      <a:r>
                        <a:rPr lang="fr-FR" sz="900" dirty="0" smtClean="0"/>
                        <a:t>    </a:t>
                      </a:r>
                      <a:r>
                        <a:rPr lang="fr-FR" sz="900" dirty="0" err="1" smtClean="0"/>
                        <a:t>x.style</a:t>
                      </a:r>
                      <a:r>
                        <a:rPr lang="fr-FR" sz="900" dirty="0" smtClean="0"/>
                        <a:t>.animation = "</a:t>
                      </a:r>
                      <a:r>
                        <a:rPr lang="fr-FR" sz="900" dirty="0" err="1" smtClean="0"/>
                        <a:t>mymove</a:t>
                      </a:r>
                      <a:r>
                        <a:rPr lang="fr-FR" sz="900" dirty="0" smtClean="0"/>
                        <a:t> 4s 2";     </a:t>
                      </a:r>
                    </a:p>
                    <a:p>
                      <a:r>
                        <a:rPr lang="fr-FR" sz="900" dirty="0" smtClean="0"/>
                        <a:t>}</a:t>
                      </a:r>
                    </a:p>
                    <a:p>
                      <a:r>
                        <a:rPr lang="fr-FR" sz="900" dirty="0" smtClean="0"/>
                        <a:t>&lt;/script&gt;</a:t>
                      </a:r>
                    </a:p>
                    <a:p>
                      <a:endParaRPr lang="fr-FR" sz="900" dirty="0" smtClean="0"/>
                    </a:p>
                    <a:p>
                      <a:r>
                        <a:rPr lang="fr-FR" sz="900" dirty="0" smtClean="0"/>
                        <a:t>&lt;/body&gt;</a:t>
                      </a:r>
                    </a:p>
                    <a:p>
                      <a:r>
                        <a:rPr lang="fr-FR" sz="900" dirty="0" smtClean="0"/>
                        <a:t>&lt;/html&gt;</a:t>
                      </a:r>
                    </a:p>
                    <a:p>
                      <a:endParaRPr lang="fr-FR" sz="9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81000" y="37338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https://jimmy-cit261-animaiton-event.glitch.me/</a:t>
            </a:r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28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Transition event</a:t>
            </a:r>
            <a:endParaRPr lang="fr-FR" sz="2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8488" y="656304"/>
          <a:ext cx="89916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&lt;!DOCTYPE html&gt;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&lt;html&gt;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&lt;style&gt; 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100px;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height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100px;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background: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blue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transition: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2s;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myDIV:hover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width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: 400px;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&lt;/style&gt;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&lt;body&gt;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&lt;p&gt;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Hover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over the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below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wait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for the transition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effect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to end.&lt;/p&gt;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id="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"&gt;&lt;/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&lt;script&gt;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// Standard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syntax</a:t>
                      </a:r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myDIV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").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addEventListener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transitionend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fr-F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myFunction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this.innerHTML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transitionend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event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occured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";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100" b="0" dirty="0" err="1" smtClean="0">
                          <a:solidFill>
                            <a:schemeClr val="tx1"/>
                          </a:solidFill>
                        </a:rPr>
                        <a:t>this.style.backgroundColor</a:t>
                      </a:r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 = "green";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&lt;/script&gt;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&lt;/body&gt;</a:t>
                      </a:r>
                    </a:p>
                    <a:p>
                      <a:r>
                        <a:rPr lang="fr-FR" sz="1100" b="0" dirty="0" smtClean="0">
                          <a:solidFill>
                            <a:schemeClr val="tx1"/>
                          </a:solidFill>
                        </a:rPr>
                        <a:t>&lt;/html&gt;</a:t>
                      </a:r>
                      <a:endParaRPr lang="fr-F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Transitions allows you to change property values smoothly (from one value to another), over a given duration.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endParaRPr kumimoji="0" lang="en-US" sz="14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Mouse over the element below to see  </a:t>
                      </a: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 smtClean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transition effect, you must specify two things: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CSS property you want to add an effect to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duration of the effect.</a:t>
                      </a:r>
                    </a:p>
                    <a:p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 typeface="Arial" charset="0"/>
                        <a:buChar char="•"/>
                      </a:pPr>
                      <a:r>
                        <a:rPr kumimoji="0" lang="en-US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If the duration part is not specified, the transition will have no effect, because the default value is 0.</a:t>
                      </a:r>
                    </a:p>
                    <a:p>
                      <a:pPr>
                        <a:buFont typeface="Arial" charset="0"/>
                        <a:buChar char="•"/>
                      </a:pPr>
                      <a:endParaRPr kumimoji="0" lang="en-US" sz="16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1" i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width: 100px;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height: 100px;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background: red;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      transition: width 2s;</a:t>
                      </a:r>
                      <a:b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fr-FR" sz="1600" b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572000" y="1905000"/>
            <a:ext cx="4419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hlinkClick r:id="rId2"/>
              </a:rPr>
              <a:t>https://jimmy-cit261-transition-event.glitch.me/</a:t>
            </a:r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https://www.w3schools.com</a:t>
            </a:r>
            <a:endParaRPr lang="fr-FR" dirty="0" smtClean="0"/>
          </a:p>
          <a:p>
            <a:r>
              <a:rPr lang="fr-FR" dirty="0" smtClean="0">
                <a:hlinkClick r:id="rId3"/>
              </a:rPr>
              <a:t>https://www.w3schools.com/jsref/event_onload.asp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https://www.w3schools.com/js/js_events.asp</a:t>
            </a:r>
            <a:endParaRPr lang="fr-FR" dirty="0" smtClean="0"/>
          </a:p>
          <a:p>
            <a:r>
              <a:rPr lang="fr-FR" dirty="0" smtClean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www.digitalocean.com/community/tutorials/understanding-events-in-javascript</a:t>
            </a:r>
            <a:endParaRPr lang="fr-FR" dirty="0" smtClean="0"/>
          </a:p>
          <a:p>
            <a:r>
              <a:rPr lang="fr-FR" dirty="0" smtClean="0">
                <a:hlinkClick r:id="rId6"/>
              </a:rPr>
              <a:t>http://www.tizag.com/javascriptT/javascriptevents.php</a:t>
            </a:r>
            <a:r>
              <a:rPr lang="fr-FR" dirty="0" smtClean="0">
                <a:hlinkClick r:id="rId6"/>
              </a:rPr>
              <a:t>#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</TotalTime>
  <Words>774</Words>
  <Application>Microsoft Office PowerPoint</Application>
  <PresentationFormat>Affichage à l'écran (4:3)</PresentationFormat>
  <Paragraphs>208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Jimmy Joseph CIT-261</vt:lpstr>
      <vt:lpstr>JavaScript Events</vt:lpstr>
      <vt:lpstr>One Click</vt:lpstr>
      <vt:lpstr>onTouchBegin</vt:lpstr>
      <vt:lpstr>ontouchend</vt:lpstr>
      <vt:lpstr>  Animationend Event</vt:lpstr>
      <vt:lpstr>Transition event</vt:lpstr>
      <vt:lpstr>Thanks to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TT</dc:creator>
  <cp:lastModifiedBy>TT</cp:lastModifiedBy>
  <cp:revision>47</cp:revision>
  <dcterms:created xsi:type="dcterms:W3CDTF">2018-10-25T01:56:24Z</dcterms:created>
  <dcterms:modified xsi:type="dcterms:W3CDTF">2018-11-06T17:01:22Z</dcterms:modified>
</cp:coreProperties>
</file>