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BB31-F686-43A6-8CF4-CA8E3F8039C2}" type="datetimeFigureOut">
              <a:rPr lang="fr-FR" smtClean="0"/>
              <a:t>24/10/2018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352E-A592-438C-8E43-845F8232C3C1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BB31-F686-43A6-8CF4-CA8E3F8039C2}" type="datetimeFigureOut">
              <a:rPr lang="fr-FR" smtClean="0"/>
              <a:t>24/10/2018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352E-A592-438C-8E43-845F8232C3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BB31-F686-43A6-8CF4-CA8E3F8039C2}" type="datetimeFigureOut">
              <a:rPr lang="fr-FR" smtClean="0"/>
              <a:t>24/10/2018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352E-A592-438C-8E43-845F8232C3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BB31-F686-43A6-8CF4-CA8E3F8039C2}" type="datetimeFigureOut">
              <a:rPr lang="fr-FR" smtClean="0"/>
              <a:t>24/10/2018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352E-A592-438C-8E43-845F8232C3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BB31-F686-43A6-8CF4-CA8E3F8039C2}" type="datetimeFigureOut">
              <a:rPr lang="fr-FR" smtClean="0"/>
              <a:t>24/10/2018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352E-A592-438C-8E43-845F8232C3C1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BB31-F686-43A6-8CF4-CA8E3F8039C2}" type="datetimeFigureOut">
              <a:rPr lang="fr-FR" smtClean="0"/>
              <a:t>24/10/2018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352E-A592-438C-8E43-845F8232C3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BB31-F686-43A6-8CF4-CA8E3F8039C2}" type="datetimeFigureOut">
              <a:rPr lang="fr-FR" smtClean="0"/>
              <a:t>24/10/2018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352E-A592-438C-8E43-845F8232C3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BB31-F686-43A6-8CF4-CA8E3F8039C2}" type="datetimeFigureOut">
              <a:rPr lang="fr-FR" smtClean="0"/>
              <a:t>24/10/2018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352E-A592-438C-8E43-845F8232C3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BB31-F686-43A6-8CF4-CA8E3F8039C2}" type="datetimeFigureOut">
              <a:rPr lang="fr-FR" smtClean="0"/>
              <a:t>24/10/2018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352E-A592-438C-8E43-845F8232C3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BB31-F686-43A6-8CF4-CA8E3F8039C2}" type="datetimeFigureOut">
              <a:rPr lang="fr-FR" smtClean="0"/>
              <a:t>24/10/2018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352E-A592-438C-8E43-845F8232C3C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BB31-F686-43A6-8CF4-CA8E3F8039C2}" type="datetimeFigureOut">
              <a:rPr lang="fr-FR" smtClean="0"/>
              <a:t>24/10/2018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81E352E-A592-438C-8E43-845F8232C3C1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303BB31-F686-43A6-8CF4-CA8E3F8039C2}" type="datetimeFigureOut">
              <a:rPr lang="fr-FR" smtClean="0"/>
              <a:t>24/10/2018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81E352E-A592-438C-8E43-845F8232C3C1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immy-cit261-javascript-event.glitch.m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immy-cit261-animaiton-event.glitch.m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immy-cit261-transition-event.glitch.m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event_onload.asp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igitalocean.com/community/tutorials/understanding-events-in-javascript" TargetMode="External"/><Relationship Id="rId4" Type="http://schemas.openxmlformats.org/officeDocument/2006/relationships/hyperlink" Target="https://www.w3schools.com/js/js_events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Jimmy Joseph</a:t>
            </a:r>
            <a:br>
              <a:rPr lang="en-US" dirty="0" smtClean="0"/>
            </a:br>
            <a:r>
              <a:rPr lang="en-US" dirty="0" smtClean="0"/>
              <a:t>CIT-261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4800" y="2514600"/>
            <a:ext cx="8458200" cy="32766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Standard JavaScript Events Including those for Mobile Devices ( Ex.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onTouchBegin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onLoad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, etc.) and Animation and Transition Events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fr-FR" sz="3600" dirty="0" smtClean="0"/>
              <a:t>JavaScript</a:t>
            </a:r>
            <a:r>
              <a:rPr lang="fr-FR" sz="3600" dirty="0" smtClean="0"/>
              <a:t> </a:t>
            </a:r>
            <a:r>
              <a:rPr lang="fr-FR" sz="3600" dirty="0" smtClean="0"/>
              <a:t>Events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 smtClean="0"/>
              <a:t>An HTML event can be something the browser does, or something a user does</a:t>
            </a:r>
            <a:r>
              <a:rPr lang="en-US" sz="1600" dirty="0" smtClean="0"/>
              <a:t>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200" b="1" dirty="0" smtClean="0"/>
              <a:t>Here are some examples of HTML events</a:t>
            </a:r>
            <a:r>
              <a:rPr lang="en-US" sz="1200" b="1" dirty="0" smtClean="0"/>
              <a:t>:                                                                                             Click the link below </a:t>
            </a:r>
            <a:endParaRPr lang="en-US" sz="1200" b="1" dirty="0" smtClean="0"/>
          </a:p>
          <a:p>
            <a:r>
              <a:rPr lang="en-US" sz="1200" dirty="0" smtClean="0"/>
              <a:t>An HTML web page has finished loading</a:t>
            </a:r>
          </a:p>
          <a:p>
            <a:r>
              <a:rPr lang="en-US" sz="1200" dirty="0" smtClean="0"/>
              <a:t>An HTML input field was changed</a:t>
            </a:r>
          </a:p>
          <a:p>
            <a:r>
              <a:rPr lang="en-US" sz="1200" dirty="0" smtClean="0"/>
              <a:t>An HTML button was clicked</a:t>
            </a:r>
          </a:p>
          <a:p>
            <a:pPr>
              <a:buNone/>
            </a:pPr>
            <a:r>
              <a:rPr lang="en-US" sz="1400" b="1" u="sng" dirty="0" smtClean="0"/>
              <a:t>Often, when events happen, you may want to do something</a:t>
            </a:r>
            <a:r>
              <a:rPr lang="en-US" sz="1600" u="sng" dirty="0" smtClean="0"/>
              <a:t>.</a:t>
            </a:r>
          </a:p>
          <a:p>
            <a:r>
              <a:rPr lang="en-US" sz="1600" dirty="0" smtClean="0"/>
              <a:t>JavaScript lets you execute code when events are detected</a:t>
            </a:r>
            <a:r>
              <a:rPr lang="en-US" sz="1600" dirty="0" smtClean="0"/>
              <a:t>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400" b="1" u="sng" dirty="0" smtClean="0"/>
              <a:t>In </a:t>
            </a:r>
            <a:r>
              <a:rPr lang="en-US" sz="1400" b="1" u="sng" dirty="0" smtClean="0"/>
              <a:t>the following example, an </a:t>
            </a:r>
            <a:r>
              <a:rPr lang="en-US" sz="1400" b="1" u="sng" dirty="0" err="1" smtClean="0"/>
              <a:t>onclick</a:t>
            </a:r>
            <a:r>
              <a:rPr lang="en-US" sz="1400" b="1" u="sng" dirty="0" smtClean="0"/>
              <a:t> attribute (with code), is added to a button element</a:t>
            </a:r>
            <a:r>
              <a:rPr lang="en-US" sz="1400" b="1" u="sng" dirty="0" smtClean="0"/>
              <a:t>: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1"/>
                </a:solidFill>
              </a:rPr>
              <a:t>&lt;button</a:t>
            </a:r>
            <a:r>
              <a:rPr lang="en-US" sz="1400" dirty="0" smtClean="0">
                <a:solidFill>
                  <a:schemeClr val="accent1"/>
                </a:solidFill>
              </a:rPr>
              <a:t> </a:t>
            </a:r>
            <a:r>
              <a:rPr lang="en-US" sz="1400" dirty="0" err="1" smtClean="0">
                <a:solidFill>
                  <a:schemeClr val="accent1"/>
                </a:solidFill>
              </a:rPr>
              <a:t>onclick</a:t>
            </a:r>
            <a:r>
              <a:rPr lang="en-US" sz="1400" dirty="0" smtClean="0">
                <a:solidFill>
                  <a:schemeClr val="accent1"/>
                </a:solidFill>
              </a:rPr>
              <a:t>="</a:t>
            </a:r>
            <a:r>
              <a:rPr lang="en-US" sz="1400" dirty="0" err="1" smtClean="0">
                <a:solidFill>
                  <a:schemeClr val="accent1"/>
                </a:solidFill>
              </a:rPr>
              <a:t>document.getElementById</a:t>
            </a:r>
            <a:r>
              <a:rPr lang="en-US" sz="1400" dirty="0" smtClean="0">
                <a:solidFill>
                  <a:schemeClr val="accent1"/>
                </a:solidFill>
              </a:rPr>
              <a:t>('demo').</a:t>
            </a:r>
            <a:r>
              <a:rPr lang="en-US" sz="1400" dirty="0" err="1" smtClean="0">
                <a:solidFill>
                  <a:schemeClr val="accent1"/>
                </a:solidFill>
              </a:rPr>
              <a:t>innerHTML</a:t>
            </a:r>
            <a:r>
              <a:rPr lang="en-US" sz="1400" dirty="0" smtClean="0">
                <a:solidFill>
                  <a:schemeClr val="accent1"/>
                </a:solidFill>
              </a:rPr>
              <a:t> = Date()"&gt;The time is?&lt;/button</a:t>
            </a:r>
            <a:r>
              <a:rPr lang="en-US" sz="1400" dirty="0" smtClean="0">
                <a:solidFill>
                  <a:schemeClr val="accent1"/>
                </a:solidFill>
              </a:rPr>
              <a:t>&gt;</a:t>
            </a:r>
          </a:p>
          <a:p>
            <a:pPr>
              <a:buNone/>
            </a:pPr>
            <a:endParaRPr lang="en-US" sz="14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400" dirty="0" smtClean="0"/>
              <a:t>In the example above, the JavaScript code changes the content of the element with id="demo</a:t>
            </a:r>
            <a:r>
              <a:rPr lang="en-US" sz="1400" dirty="0" smtClean="0"/>
              <a:t>".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b="1" u="sng" dirty="0" smtClean="0"/>
              <a:t>In the next example, the code changes the content of its own element (using </a:t>
            </a:r>
            <a:r>
              <a:rPr lang="en-US" sz="1400" b="1" u="sng" dirty="0" err="1" smtClean="0"/>
              <a:t>this.innerHTML</a:t>
            </a:r>
            <a:r>
              <a:rPr lang="en-US" sz="1400" b="1" u="sng" dirty="0" smtClean="0"/>
              <a:t>):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1"/>
                </a:solidFill>
              </a:rPr>
              <a:t>&lt;button </a:t>
            </a:r>
            <a:r>
              <a:rPr lang="en-US" sz="1400" dirty="0" err="1" smtClean="0">
                <a:solidFill>
                  <a:schemeClr val="accent1"/>
                </a:solidFill>
              </a:rPr>
              <a:t>onclick</a:t>
            </a:r>
            <a:r>
              <a:rPr lang="en-US" sz="1400" dirty="0" smtClean="0">
                <a:solidFill>
                  <a:schemeClr val="accent1"/>
                </a:solidFill>
              </a:rPr>
              <a:t>="</a:t>
            </a:r>
            <a:r>
              <a:rPr lang="en-US" sz="1400" dirty="0" err="1" smtClean="0">
                <a:solidFill>
                  <a:schemeClr val="accent1"/>
                </a:solidFill>
              </a:rPr>
              <a:t>this.innerHTML</a:t>
            </a:r>
            <a:r>
              <a:rPr lang="en-US" sz="1400" dirty="0" smtClean="0">
                <a:solidFill>
                  <a:schemeClr val="accent1"/>
                </a:solidFill>
              </a:rPr>
              <a:t> = Date()"&gt;The time is?&lt;/button</a:t>
            </a:r>
            <a:r>
              <a:rPr lang="en-US" sz="1400" dirty="0" smtClean="0">
                <a:solidFill>
                  <a:schemeClr val="accent1"/>
                </a:solidFill>
              </a:rPr>
              <a:t>&gt;</a:t>
            </a:r>
          </a:p>
          <a:p>
            <a:pPr>
              <a:buNone/>
            </a:pPr>
            <a:endParaRPr lang="en-US" sz="14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400" b="1" dirty="0" smtClean="0"/>
              <a:t>JavaScript </a:t>
            </a:r>
            <a:r>
              <a:rPr lang="en-US" sz="1400" b="1" dirty="0" smtClean="0"/>
              <a:t>code is often several lines long. It is more common to see event attributes calling functions</a:t>
            </a:r>
            <a:r>
              <a:rPr lang="en-US" sz="1400" b="1" dirty="0" smtClean="0"/>
              <a:t>: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>
                <a:solidFill>
                  <a:schemeClr val="accent1"/>
                </a:solidFill>
              </a:rPr>
              <a:t>&lt;</a:t>
            </a:r>
            <a:r>
              <a:rPr lang="en-US" sz="1400" dirty="0" smtClean="0">
                <a:solidFill>
                  <a:schemeClr val="accent1"/>
                </a:solidFill>
              </a:rPr>
              <a:t>button </a:t>
            </a:r>
            <a:r>
              <a:rPr lang="en-US" sz="1400" dirty="0" err="1" smtClean="0">
                <a:solidFill>
                  <a:schemeClr val="accent1"/>
                </a:solidFill>
              </a:rPr>
              <a:t>onclick</a:t>
            </a:r>
            <a:r>
              <a:rPr lang="en-US" sz="1400" dirty="0" smtClean="0">
                <a:solidFill>
                  <a:schemeClr val="accent1"/>
                </a:solidFill>
              </a:rPr>
              <a:t>="</a:t>
            </a:r>
            <a:r>
              <a:rPr lang="en-US" sz="1400" dirty="0" err="1" smtClean="0">
                <a:solidFill>
                  <a:schemeClr val="accent1"/>
                </a:solidFill>
              </a:rPr>
              <a:t>displayDate</a:t>
            </a:r>
            <a:r>
              <a:rPr lang="en-US" sz="1400" dirty="0" smtClean="0">
                <a:solidFill>
                  <a:schemeClr val="accent1"/>
                </a:solidFill>
              </a:rPr>
              <a:t>()"&gt;The time is?&lt;/button&gt;</a:t>
            </a:r>
          </a:p>
          <a:p>
            <a:pPr>
              <a:buNone/>
            </a:pPr>
            <a:endParaRPr lang="en-US" sz="14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accent1"/>
                </a:solidFill>
              </a:rPr>
              <a:t>&lt;script&gt;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1"/>
                </a:solidFill>
              </a:rPr>
              <a:t>function </a:t>
            </a:r>
            <a:r>
              <a:rPr lang="en-US" sz="1400" dirty="0" err="1" smtClean="0">
                <a:solidFill>
                  <a:schemeClr val="accent1"/>
                </a:solidFill>
              </a:rPr>
              <a:t>displayDate</a:t>
            </a:r>
            <a:r>
              <a:rPr lang="en-US" sz="1400" dirty="0" smtClean="0">
                <a:solidFill>
                  <a:schemeClr val="accent1"/>
                </a:solidFill>
              </a:rPr>
              <a:t>() {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1"/>
                </a:solidFill>
              </a:rPr>
              <a:t>    </a:t>
            </a:r>
            <a:r>
              <a:rPr lang="en-US" sz="1400" dirty="0" err="1" smtClean="0">
                <a:solidFill>
                  <a:schemeClr val="accent1"/>
                </a:solidFill>
              </a:rPr>
              <a:t>document.getElementById</a:t>
            </a:r>
            <a:r>
              <a:rPr lang="en-US" sz="1400" dirty="0" smtClean="0">
                <a:solidFill>
                  <a:schemeClr val="accent1"/>
                </a:solidFill>
              </a:rPr>
              <a:t>("demo").</a:t>
            </a:r>
            <a:r>
              <a:rPr lang="en-US" sz="1400" dirty="0" err="1" smtClean="0">
                <a:solidFill>
                  <a:schemeClr val="accent1"/>
                </a:solidFill>
              </a:rPr>
              <a:t>innerHTML</a:t>
            </a:r>
            <a:r>
              <a:rPr lang="en-US" sz="1400" dirty="0" smtClean="0">
                <a:solidFill>
                  <a:schemeClr val="accent1"/>
                </a:solidFill>
              </a:rPr>
              <a:t> = Date();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1"/>
                </a:solidFill>
              </a:rPr>
              <a:t>}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1"/>
                </a:solidFill>
              </a:rPr>
              <a:t>&lt;/script&gt;</a:t>
            </a:r>
          </a:p>
          <a:p>
            <a:pPr>
              <a:buNone/>
            </a:pPr>
            <a:endParaRPr lang="en-US" sz="14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accent1"/>
                </a:solidFill>
              </a:rPr>
              <a:t>&lt;p id="demo"&gt;&lt;/p&gt;</a:t>
            </a:r>
            <a:endParaRPr lang="en-US" sz="14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fr-FR" sz="1400" dirty="0">
              <a:solidFill>
                <a:schemeClr val="accent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867400" y="16764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3"/>
                </a:solidFill>
                <a:hlinkClick r:id="rId2"/>
              </a:rPr>
              <a:t>https://jimmy-cit261-javascript-event.glitch.me/</a:t>
            </a:r>
            <a:endParaRPr lang="fr-FR" dirty="0" smtClean="0">
              <a:solidFill>
                <a:schemeClr val="accent3"/>
              </a:solidFill>
            </a:endParaRPr>
          </a:p>
          <a:p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791200" y="1295400"/>
            <a:ext cx="2895600" cy="106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2788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onTouchBegin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3600" dirty="0" smtClean="0"/>
              <a:t>This </a:t>
            </a:r>
            <a:r>
              <a:rPr lang="en-US" sz="3600" dirty="0" smtClean="0"/>
              <a:t>example is for touch devices only</a:t>
            </a:r>
            <a:r>
              <a:rPr lang="en-US" sz="3600" dirty="0" smtClean="0"/>
              <a:t>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&lt;!</a:t>
            </a:r>
            <a:r>
              <a:rPr lang="fr-FR" dirty="0" smtClean="0"/>
              <a:t>DOCTYPE html&gt;</a:t>
            </a:r>
          </a:p>
          <a:p>
            <a:pPr>
              <a:buNone/>
            </a:pPr>
            <a:r>
              <a:rPr lang="fr-FR" dirty="0" smtClean="0"/>
              <a:t>&lt;html&gt;</a:t>
            </a:r>
          </a:p>
          <a:p>
            <a:pPr>
              <a:buNone/>
            </a:pPr>
            <a:r>
              <a:rPr lang="fr-FR" dirty="0" smtClean="0"/>
              <a:t>&lt;body&gt;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&lt;p id="</a:t>
            </a:r>
            <a:r>
              <a:rPr lang="fr-FR" dirty="0" err="1" smtClean="0"/>
              <a:t>myP</a:t>
            </a:r>
            <a:r>
              <a:rPr lang="fr-FR" dirty="0" smtClean="0"/>
              <a:t>"&gt;</a:t>
            </a:r>
            <a:r>
              <a:rPr lang="fr-FR" dirty="0" err="1" smtClean="0"/>
              <a:t>Touch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paragraph</a:t>
            </a:r>
            <a:r>
              <a:rPr lang="fr-FR" dirty="0" smtClean="0"/>
              <a:t> to trigger </a:t>
            </a:r>
            <a:r>
              <a:rPr lang="fr-FR" dirty="0" smtClean="0"/>
              <a:t>a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write</a:t>
            </a:r>
            <a:r>
              <a:rPr lang="fr-FR" dirty="0" smtClean="0"/>
              <a:t> "Hello World".&lt;/p&gt;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&lt;</a:t>
            </a:r>
            <a:r>
              <a:rPr lang="fr-FR" dirty="0" smtClean="0"/>
              <a:t>p id="</a:t>
            </a:r>
            <a:r>
              <a:rPr lang="fr-FR" dirty="0" err="1" smtClean="0"/>
              <a:t>demo</a:t>
            </a:r>
            <a:r>
              <a:rPr lang="fr-FR" dirty="0" smtClean="0"/>
              <a:t>"&gt;&lt;/p&gt;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>
                <a:solidFill>
                  <a:schemeClr val="accent1"/>
                </a:solidFill>
              </a:rPr>
              <a:t>&lt;script&gt;</a:t>
            </a:r>
          </a:p>
          <a:p>
            <a:pPr>
              <a:buNone/>
            </a:pPr>
            <a:r>
              <a:rPr lang="fr-FR" dirty="0" err="1" smtClean="0">
                <a:solidFill>
                  <a:schemeClr val="accent1"/>
                </a:solidFill>
              </a:rPr>
              <a:t>document.getElementById</a:t>
            </a:r>
            <a:r>
              <a:rPr lang="fr-FR" dirty="0" smtClean="0">
                <a:solidFill>
                  <a:schemeClr val="accent1"/>
                </a:solidFill>
              </a:rPr>
              <a:t>("</a:t>
            </a:r>
            <a:r>
              <a:rPr lang="fr-FR" dirty="0" err="1" smtClean="0">
                <a:solidFill>
                  <a:schemeClr val="accent1"/>
                </a:solidFill>
              </a:rPr>
              <a:t>myP</a:t>
            </a:r>
            <a:r>
              <a:rPr lang="fr-FR" dirty="0" smtClean="0">
                <a:solidFill>
                  <a:schemeClr val="accent1"/>
                </a:solidFill>
              </a:rPr>
              <a:t>").</a:t>
            </a:r>
            <a:r>
              <a:rPr lang="fr-FR" dirty="0" err="1" smtClean="0">
                <a:solidFill>
                  <a:schemeClr val="accent1"/>
                </a:solidFill>
              </a:rPr>
              <a:t>ontouchstart</a:t>
            </a:r>
            <a:r>
              <a:rPr lang="fr-FR" dirty="0" smtClean="0">
                <a:solidFill>
                  <a:schemeClr val="accent1"/>
                </a:solidFill>
              </a:rPr>
              <a:t> = </a:t>
            </a:r>
            <a:r>
              <a:rPr lang="fr-FR" dirty="0" err="1" smtClean="0">
                <a:solidFill>
                  <a:schemeClr val="accent1"/>
                </a:solidFill>
              </a:rPr>
              <a:t>myFunction</a:t>
            </a:r>
            <a:r>
              <a:rPr lang="fr-FR" dirty="0" smtClean="0">
                <a:solidFill>
                  <a:schemeClr val="accent1"/>
                </a:solidFill>
              </a:rPr>
              <a:t>;</a:t>
            </a:r>
          </a:p>
          <a:p>
            <a:pPr>
              <a:buNone/>
            </a:pPr>
            <a:endParaRPr lang="fr-FR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fr-FR" dirty="0" err="1" smtClean="0">
                <a:solidFill>
                  <a:schemeClr val="accent1"/>
                </a:solidFill>
              </a:rPr>
              <a:t>function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myFunction</a:t>
            </a:r>
            <a:r>
              <a:rPr lang="fr-FR" dirty="0" smtClean="0">
                <a:solidFill>
                  <a:schemeClr val="accent1"/>
                </a:solidFill>
              </a:rPr>
              <a:t>() {</a:t>
            </a:r>
          </a:p>
          <a:p>
            <a:pPr>
              <a:buNone/>
            </a:pPr>
            <a:r>
              <a:rPr lang="fr-FR" dirty="0" smtClean="0">
                <a:solidFill>
                  <a:schemeClr val="accent1"/>
                </a:solidFill>
              </a:rPr>
              <a:t>  </a:t>
            </a:r>
            <a:r>
              <a:rPr lang="fr-FR" dirty="0" err="1" smtClean="0">
                <a:solidFill>
                  <a:schemeClr val="accent1"/>
                </a:solidFill>
              </a:rPr>
              <a:t>document.getElementById</a:t>
            </a:r>
            <a:r>
              <a:rPr lang="fr-FR" dirty="0" smtClean="0">
                <a:solidFill>
                  <a:schemeClr val="accent1"/>
                </a:solidFill>
              </a:rPr>
              <a:t>("</a:t>
            </a:r>
            <a:r>
              <a:rPr lang="fr-FR" dirty="0" err="1" smtClean="0">
                <a:solidFill>
                  <a:schemeClr val="accent1"/>
                </a:solidFill>
              </a:rPr>
              <a:t>demo</a:t>
            </a:r>
            <a:r>
              <a:rPr lang="fr-FR" dirty="0" smtClean="0">
                <a:solidFill>
                  <a:schemeClr val="accent1"/>
                </a:solidFill>
              </a:rPr>
              <a:t>").</a:t>
            </a:r>
            <a:r>
              <a:rPr lang="fr-FR" dirty="0" err="1" smtClean="0">
                <a:solidFill>
                  <a:schemeClr val="accent1"/>
                </a:solidFill>
              </a:rPr>
              <a:t>innerHTML</a:t>
            </a:r>
            <a:r>
              <a:rPr lang="fr-FR" dirty="0" smtClean="0">
                <a:solidFill>
                  <a:schemeClr val="accent1"/>
                </a:solidFill>
              </a:rPr>
              <a:t> = "Hello World";</a:t>
            </a:r>
          </a:p>
          <a:p>
            <a:pPr>
              <a:buNone/>
            </a:pPr>
            <a:r>
              <a:rPr lang="fr-FR" dirty="0" smtClean="0">
                <a:solidFill>
                  <a:schemeClr val="accent1"/>
                </a:solidFill>
              </a:rPr>
              <a:t>}</a:t>
            </a:r>
          </a:p>
          <a:p>
            <a:pPr>
              <a:buNone/>
            </a:pPr>
            <a:r>
              <a:rPr lang="fr-FR" dirty="0" smtClean="0">
                <a:solidFill>
                  <a:schemeClr val="accent1"/>
                </a:solidFill>
              </a:rPr>
              <a:t>&lt;/script&gt;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&lt;/body&gt;</a:t>
            </a:r>
          </a:p>
          <a:p>
            <a:pPr>
              <a:buNone/>
            </a:pPr>
            <a:r>
              <a:rPr lang="fr-FR" dirty="0" smtClean="0"/>
              <a:t>&lt;/html&gt;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ontouchend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sz="4200" dirty="0" smtClean="0"/>
              <a:t>Execute a JavaScript when the user releases the </a:t>
            </a:r>
            <a:r>
              <a:rPr lang="en-US" sz="4200" dirty="0" smtClean="0"/>
              <a:t>touch</a:t>
            </a:r>
          </a:p>
          <a:p>
            <a:pPr algn="ctr"/>
            <a:endParaRPr lang="fr-FR" dirty="0" smtClean="0"/>
          </a:p>
          <a:p>
            <a:r>
              <a:rPr lang="fr-FR" dirty="0" smtClean="0"/>
              <a:t>&lt;!</a:t>
            </a:r>
            <a:r>
              <a:rPr lang="fr-FR" dirty="0" smtClean="0"/>
              <a:t>DOCTYPE html&gt;</a:t>
            </a:r>
          </a:p>
          <a:p>
            <a:r>
              <a:rPr lang="fr-FR" dirty="0" smtClean="0"/>
              <a:t>&lt;html&gt;</a:t>
            </a:r>
          </a:p>
          <a:p>
            <a:r>
              <a:rPr lang="fr-FR" dirty="0" smtClean="0"/>
              <a:t>&lt;body&gt;</a:t>
            </a:r>
          </a:p>
          <a:p>
            <a:endParaRPr lang="fr-FR" dirty="0" smtClean="0"/>
          </a:p>
          <a:p>
            <a:r>
              <a:rPr lang="fr-FR" dirty="0" smtClean="0"/>
              <a:t>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&lt;p </a:t>
            </a:r>
            <a:r>
              <a:rPr lang="fr-FR" dirty="0" err="1" smtClean="0">
                <a:solidFill>
                  <a:schemeClr val="accent1"/>
                </a:solidFill>
              </a:rPr>
              <a:t>ontouchend</a:t>
            </a:r>
            <a:r>
              <a:rPr lang="fr-FR" dirty="0" smtClean="0"/>
              <a:t>="</a:t>
            </a:r>
            <a:r>
              <a:rPr lang="fr-FR" dirty="0" err="1" smtClean="0"/>
              <a:t>myFunction</a:t>
            </a:r>
            <a:r>
              <a:rPr lang="fr-FR" dirty="0" smtClean="0"/>
              <a:t>()"&gt;</a:t>
            </a:r>
            <a:r>
              <a:rPr lang="fr-FR" dirty="0" err="1" smtClean="0"/>
              <a:t>Touch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paragraph</a:t>
            </a:r>
            <a:r>
              <a:rPr lang="fr-FR" dirty="0" smtClean="0"/>
              <a:t>, </a:t>
            </a:r>
            <a:r>
              <a:rPr lang="fr-FR" dirty="0" err="1" smtClean="0"/>
              <a:t>then</a:t>
            </a:r>
            <a:r>
              <a:rPr lang="fr-FR" dirty="0" smtClean="0"/>
              <a:t> release the </a:t>
            </a:r>
            <a:r>
              <a:rPr lang="fr-FR" dirty="0" err="1" smtClean="0"/>
              <a:t>touch</a:t>
            </a:r>
            <a:r>
              <a:rPr lang="fr-FR" dirty="0" smtClean="0"/>
              <a:t> to trigger a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write</a:t>
            </a:r>
            <a:r>
              <a:rPr lang="fr-FR" dirty="0" smtClean="0"/>
              <a:t> "Hello World".&lt;/p&gt;</a:t>
            </a:r>
          </a:p>
          <a:p>
            <a:endParaRPr lang="fr-FR" dirty="0" smtClean="0"/>
          </a:p>
          <a:p>
            <a:r>
              <a:rPr lang="fr-FR" dirty="0" smtClean="0"/>
              <a:t>&lt;p&gt;&lt;</a:t>
            </a:r>
            <a:r>
              <a:rPr lang="fr-FR" dirty="0" err="1" smtClean="0"/>
              <a:t>strong</a:t>
            </a:r>
            <a:r>
              <a:rPr lang="fr-FR" dirty="0" smtClean="0"/>
              <a:t>&gt;Note:&lt;/</a:t>
            </a:r>
            <a:r>
              <a:rPr lang="fr-FR" dirty="0" err="1" smtClean="0"/>
              <a:t>strong</a:t>
            </a:r>
            <a:r>
              <a:rPr lang="fr-FR" dirty="0" smtClean="0"/>
              <a:t>&gt; This </a:t>
            </a: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for </a:t>
            </a:r>
            <a:r>
              <a:rPr lang="fr-FR" dirty="0" err="1" smtClean="0"/>
              <a:t>touch</a:t>
            </a:r>
            <a:r>
              <a:rPr lang="fr-FR" dirty="0" smtClean="0"/>
              <a:t> </a:t>
            </a:r>
            <a:r>
              <a:rPr lang="fr-FR" dirty="0" err="1" smtClean="0"/>
              <a:t>devices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.&lt;/p&gt;</a:t>
            </a:r>
          </a:p>
          <a:p>
            <a:endParaRPr lang="fr-FR" dirty="0" smtClean="0"/>
          </a:p>
          <a:p>
            <a:r>
              <a:rPr lang="fr-FR" dirty="0" smtClean="0"/>
              <a:t>&lt;p id="</a:t>
            </a:r>
            <a:r>
              <a:rPr lang="fr-FR" dirty="0" err="1" smtClean="0"/>
              <a:t>demo</a:t>
            </a:r>
            <a:r>
              <a:rPr lang="fr-FR" dirty="0" smtClean="0"/>
              <a:t>"&gt;&lt;/p&gt;</a:t>
            </a:r>
          </a:p>
          <a:p>
            <a:endParaRPr lang="fr-FR" dirty="0" smtClean="0"/>
          </a:p>
          <a:p>
            <a:r>
              <a:rPr lang="fr-FR" dirty="0" smtClean="0"/>
              <a:t>&lt;script&gt;</a:t>
            </a:r>
          </a:p>
          <a:p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myFunction</a:t>
            </a:r>
            <a:r>
              <a:rPr lang="fr-FR" dirty="0" smtClean="0"/>
              <a:t>() {</a:t>
            </a:r>
          </a:p>
          <a:p>
            <a:r>
              <a:rPr lang="fr-FR" dirty="0" smtClean="0"/>
              <a:t>  </a:t>
            </a:r>
            <a:r>
              <a:rPr lang="fr-FR" dirty="0" err="1" smtClean="0"/>
              <a:t>document.getElementById</a:t>
            </a:r>
            <a:r>
              <a:rPr lang="fr-FR" dirty="0" smtClean="0"/>
              <a:t>("</a:t>
            </a:r>
            <a:r>
              <a:rPr lang="fr-FR" dirty="0" err="1" smtClean="0"/>
              <a:t>demo</a:t>
            </a:r>
            <a:r>
              <a:rPr lang="fr-FR" dirty="0" smtClean="0"/>
              <a:t>").</a:t>
            </a:r>
            <a:r>
              <a:rPr lang="fr-FR" dirty="0" err="1" smtClean="0"/>
              <a:t>innerHTML</a:t>
            </a:r>
            <a:r>
              <a:rPr lang="fr-FR" dirty="0" smtClean="0"/>
              <a:t> = "Hello World";</a:t>
            </a:r>
          </a:p>
          <a:p>
            <a:r>
              <a:rPr lang="fr-FR" dirty="0" smtClean="0"/>
              <a:t>}</a:t>
            </a:r>
          </a:p>
          <a:p>
            <a:r>
              <a:rPr lang="fr-FR" dirty="0" smtClean="0"/>
              <a:t>&lt;/script&gt;</a:t>
            </a:r>
          </a:p>
          <a:p>
            <a:endParaRPr lang="fr-FR" dirty="0" smtClean="0"/>
          </a:p>
          <a:p>
            <a:r>
              <a:rPr lang="fr-FR" dirty="0" smtClean="0"/>
              <a:t>&lt;/body&gt;</a:t>
            </a:r>
          </a:p>
          <a:p>
            <a:r>
              <a:rPr lang="fr-FR" dirty="0" smtClean="0"/>
              <a:t>&lt;/html&gt;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381000" y="3733800"/>
            <a:ext cx="41148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59131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r>
              <a:rPr lang="fr-FR" sz="5400" dirty="0" smtClean="0"/>
              <a:t> </a:t>
            </a:r>
            <a:r>
              <a:rPr lang="fr-FR" sz="4000" dirty="0" err="1" smtClean="0"/>
              <a:t>Animationend</a:t>
            </a:r>
            <a:r>
              <a:rPr lang="fr-FR" sz="4000" dirty="0" smtClean="0"/>
              <a:t> Event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b="1" u="sng" dirty="0" err="1" smtClean="0">
                <a:latin typeface="Times New Roman" pitchFamily="18" charset="0"/>
                <a:cs typeface="Times New Roman" pitchFamily="18" charset="0"/>
              </a:rPr>
              <a:t>animationend</a:t>
            </a:r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 event occurs when a CSS animation has completed</a:t>
            </a:r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52400" y="1447800"/>
          <a:ext cx="8610600" cy="544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0"/>
                <a:gridCol w="4038600"/>
              </a:tblGrid>
              <a:tr h="5410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 smtClean="0"/>
                        <a:t>When a CSS animation plays, there are three events that can occur:</a:t>
                      </a:r>
                    </a:p>
                    <a:p>
                      <a:pPr>
                        <a:buNone/>
                      </a:pPr>
                      <a:r>
                        <a:rPr lang="en-US" sz="1200" b="1" dirty="0" err="1" smtClean="0"/>
                        <a:t>animationstart</a:t>
                      </a:r>
                      <a:r>
                        <a:rPr lang="en-US" sz="1200" dirty="0" smtClean="0"/>
                        <a:t>- occurs when the CSS animation has started</a:t>
                      </a:r>
                    </a:p>
                    <a:p>
                      <a:pPr>
                        <a:buNone/>
                      </a:pPr>
                      <a:r>
                        <a:rPr lang="en-US" sz="1200" b="1" dirty="0" err="1" smtClean="0"/>
                        <a:t>animationiteration</a:t>
                      </a:r>
                      <a:r>
                        <a:rPr lang="en-US" sz="1200" dirty="0" smtClean="0"/>
                        <a:t>- occurs when the CSS animation is repeated</a:t>
                      </a:r>
                    </a:p>
                    <a:p>
                      <a:pPr>
                        <a:buNone/>
                      </a:pPr>
                      <a:r>
                        <a:rPr lang="en-US" sz="1200" b="1" dirty="0" err="1" smtClean="0"/>
                        <a:t>animationend</a:t>
                      </a:r>
                      <a:r>
                        <a:rPr lang="en-US" sz="1200" b="1" dirty="0" smtClean="0"/>
                        <a:t> </a:t>
                      </a:r>
                      <a:r>
                        <a:rPr lang="en-US" sz="1200" dirty="0" smtClean="0"/>
                        <a:t>- occurs when the CSS animation has completed</a:t>
                      </a:r>
                    </a:p>
                    <a:p>
                      <a:endParaRPr lang="en-US" sz="900" dirty="0" smtClean="0"/>
                    </a:p>
                    <a:p>
                      <a:endParaRPr lang="en-US" sz="900" dirty="0" smtClean="0"/>
                    </a:p>
                    <a:p>
                      <a:endParaRPr lang="en-US" sz="900" dirty="0" smtClean="0"/>
                    </a:p>
                    <a:p>
                      <a:endParaRPr lang="en-US" sz="900" dirty="0" smtClean="0"/>
                    </a:p>
                    <a:p>
                      <a:pPr algn="ctr"/>
                      <a:r>
                        <a:rPr lang="en-US" sz="1600" dirty="0" smtClean="0"/>
                        <a:t>Click the link to see</a:t>
                      </a:r>
                    </a:p>
                    <a:p>
                      <a:pPr algn="ctr"/>
                      <a:endParaRPr lang="en-US" sz="1600" dirty="0" smtClean="0"/>
                    </a:p>
                    <a:p>
                      <a:pPr algn="ctr"/>
                      <a:endParaRPr lang="en-US" sz="1600" dirty="0" smtClean="0"/>
                    </a:p>
                    <a:p>
                      <a:pPr algn="ctr"/>
                      <a:endParaRPr lang="en-US" sz="1600" dirty="0" smtClean="0"/>
                    </a:p>
                    <a:p>
                      <a:pPr algn="ctr"/>
                      <a:endParaRPr lang="en-US" sz="1600" dirty="0" smtClean="0"/>
                    </a:p>
                    <a:p>
                      <a:pPr algn="ctr"/>
                      <a:endParaRPr lang="en-US" sz="1600" dirty="0" smtClean="0"/>
                    </a:p>
                    <a:p>
                      <a:pPr algn="ctr"/>
                      <a:endParaRPr lang="en-US" sz="1600" dirty="0" smtClean="0"/>
                    </a:p>
                    <a:p>
                      <a:pPr algn="ctr"/>
                      <a:endParaRPr lang="en-US" sz="1600" dirty="0" smtClean="0"/>
                    </a:p>
                    <a:p>
                      <a:pPr algn="ctr"/>
                      <a:endParaRPr lang="en-US" sz="16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Syntax</a:t>
                      </a:r>
                      <a:endParaRPr kumimoji="0" lang="fr-FR" sz="16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6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fr-FR" sz="16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object.addEventListener</a:t>
                      </a:r>
                      <a:r>
                        <a:rPr kumimoji="0" lang="fr-FR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kumimoji="0" lang="fr-FR" sz="16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webkitAnimationEnd</a:t>
                      </a:r>
                      <a:r>
                        <a:rPr kumimoji="0" lang="fr-FR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 </a:t>
                      </a:r>
                      <a:r>
                        <a:rPr kumimoji="0" lang="fr-FR" sz="16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myScript</a:t>
                      </a:r>
                      <a:r>
                        <a:rPr kumimoji="0" lang="fr-FR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  // Code for Chrome, Safari and </a:t>
                      </a:r>
                      <a:r>
                        <a:rPr kumimoji="0" lang="fr-FR" sz="16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</a:t>
                      </a:r>
                      <a:endParaRPr kumimoji="0" lang="fr-FR" sz="16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fr-FR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fr-FR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fr-FR" sz="16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kumimoji="0" lang="fr-FR" sz="16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.addEventListener</a:t>
                      </a:r>
                      <a:r>
                        <a:rPr kumimoji="0" lang="fr-FR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kumimoji="0" lang="fr-FR" sz="16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animationend</a:t>
                      </a:r>
                      <a:r>
                        <a:rPr kumimoji="0" lang="fr-FR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 </a:t>
                      </a:r>
                      <a:r>
                        <a:rPr kumimoji="0" lang="fr-FR" sz="16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myScript</a:t>
                      </a:r>
                      <a:r>
                        <a:rPr kumimoji="0" lang="fr-FR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        // Standard </a:t>
                      </a:r>
                      <a:r>
                        <a:rPr kumimoji="0" lang="fr-FR" sz="16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syntax</a:t>
                      </a:r>
                      <a:endParaRPr lang="fr-FR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 smtClean="0"/>
                        <a:t>&lt;!DOCTYPE html&gt;</a:t>
                      </a:r>
                    </a:p>
                    <a:p>
                      <a:r>
                        <a:rPr lang="fr-FR" sz="900" dirty="0" smtClean="0"/>
                        <a:t>&lt;html&gt;</a:t>
                      </a:r>
                    </a:p>
                    <a:p>
                      <a:r>
                        <a:rPr lang="fr-FR" sz="900" dirty="0" smtClean="0"/>
                        <a:t>&lt;</a:t>
                      </a:r>
                      <a:r>
                        <a:rPr lang="fr-FR" sz="900" dirty="0" err="1" smtClean="0"/>
                        <a:t>head</a:t>
                      </a:r>
                      <a:r>
                        <a:rPr lang="fr-FR" sz="900" dirty="0" smtClean="0"/>
                        <a:t>&gt;</a:t>
                      </a:r>
                    </a:p>
                    <a:p>
                      <a:r>
                        <a:rPr lang="fr-FR" sz="900" dirty="0" smtClean="0"/>
                        <a:t>&lt;style&gt; </a:t>
                      </a:r>
                    </a:p>
                    <a:p>
                      <a:r>
                        <a:rPr lang="fr-FR" sz="900" dirty="0" smtClean="0"/>
                        <a:t>#</a:t>
                      </a:r>
                      <a:r>
                        <a:rPr lang="fr-FR" sz="900" dirty="0" err="1" smtClean="0"/>
                        <a:t>myDIV</a:t>
                      </a:r>
                      <a:r>
                        <a:rPr lang="fr-FR" sz="900" dirty="0" smtClean="0"/>
                        <a:t> {</a:t>
                      </a:r>
                    </a:p>
                    <a:p>
                      <a:r>
                        <a:rPr lang="fr-FR" sz="900" dirty="0" smtClean="0"/>
                        <a:t>    </a:t>
                      </a:r>
                      <a:r>
                        <a:rPr lang="fr-FR" sz="900" dirty="0" err="1" smtClean="0"/>
                        <a:t>margin</a:t>
                      </a:r>
                      <a:r>
                        <a:rPr lang="fr-FR" sz="900" dirty="0" smtClean="0"/>
                        <a:t>: 25px;</a:t>
                      </a:r>
                    </a:p>
                    <a:p>
                      <a:r>
                        <a:rPr lang="fr-FR" sz="900" dirty="0" smtClean="0"/>
                        <a:t>    </a:t>
                      </a:r>
                      <a:r>
                        <a:rPr lang="fr-FR" sz="900" dirty="0" err="1" smtClean="0"/>
                        <a:t>width</a:t>
                      </a:r>
                      <a:r>
                        <a:rPr lang="fr-FR" sz="900" dirty="0" smtClean="0"/>
                        <a:t>: 550px;</a:t>
                      </a:r>
                    </a:p>
                    <a:p>
                      <a:r>
                        <a:rPr lang="fr-FR" sz="900" dirty="0" smtClean="0"/>
                        <a:t>    </a:t>
                      </a:r>
                      <a:r>
                        <a:rPr lang="fr-FR" sz="900" dirty="0" err="1" smtClean="0"/>
                        <a:t>height</a:t>
                      </a:r>
                      <a:r>
                        <a:rPr lang="fr-FR" sz="900" dirty="0" smtClean="0"/>
                        <a:t>: 100px;</a:t>
                      </a:r>
                    </a:p>
                    <a:p>
                      <a:r>
                        <a:rPr lang="fr-FR" sz="900" dirty="0" smtClean="0"/>
                        <a:t>    background: orange;</a:t>
                      </a:r>
                    </a:p>
                    <a:p>
                      <a:r>
                        <a:rPr lang="fr-FR" sz="900" dirty="0" smtClean="0"/>
                        <a:t>    position: relative;</a:t>
                      </a:r>
                    </a:p>
                    <a:p>
                      <a:r>
                        <a:rPr lang="fr-FR" sz="900" dirty="0" smtClean="0"/>
                        <a:t>    font-size: 20px;</a:t>
                      </a:r>
                    </a:p>
                    <a:p>
                      <a:r>
                        <a:rPr lang="fr-FR" sz="900" dirty="0" smtClean="0"/>
                        <a:t>    </a:t>
                      </a:r>
                    </a:p>
                    <a:p>
                      <a:r>
                        <a:rPr lang="fr-FR" sz="900" dirty="0" smtClean="0"/>
                        <a:t>}</a:t>
                      </a:r>
                    </a:p>
                    <a:p>
                      <a:r>
                        <a:rPr lang="fr-FR" sz="900" dirty="0" smtClean="0"/>
                        <a:t>/* Chrome, Safari, </a:t>
                      </a:r>
                      <a:r>
                        <a:rPr lang="fr-FR" sz="900" dirty="0" err="1" smtClean="0"/>
                        <a:t>Opera</a:t>
                      </a:r>
                      <a:r>
                        <a:rPr lang="fr-FR" sz="900" dirty="0" smtClean="0"/>
                        <a:t> */</a:t>
                      </a:r>
                    </a:p>
                    <a:p>
                      <a:r>
                        <a:rPr lang="fr-FR" sz="900" dirty="0" smtClean="0"/>
                        <a:t>@-</a:t>
                      </a:r>
                      <a:r>
                        <a:rPr lang="fr-FR" sz="900" dirty="0" err="1" smtClean="0"/>
                        <a:t>webkit</a:t>
                      </a:r>
                      <a:r>
                        <a:rPr lang="fr-FR" sz="900" dirty="0" smtClean="0"/>
                        <a:t>-</a:t>
                      </a:r>
                      <a:r>
                        <a:rPr lang="fr-FR" sz="900" dirty="0" err="1" smtClean="0"/>
                        <a:t>keyframes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mymove</a:t>
                      </a:r>
                      <a:r>
                        <a:rPr lang="fr-FR" sz="900" dirty="0" smtClean="0"/>
                        <a:t> {</a:t>
                      </a:r>
                    </a:p>
                    <a:p>
                      <a:r>
                        <a:rPr lang="fr-FR" sz="900" dirty="0" smtClean="0"/>
                        <a:t>    </a:t>
                      </a:r>
                      <a:r>
                        <a:rPr lang="fr-FR" sz="900" dirty="0" err="1" smtClean="0"/>
                        <a:t>from</a:t>
                      </a:r>
                      <a:r>
                        <a:rPr lang="fr-FR" sz="900" dirty="0" smtClean="0"/>
                        <a:t> {top: 0px;}</a:t>
                      </a:r>
                    </a:p>
                    <a:p>
                      <a:r>
                        <a:rPr lang="fr-FR" sz="900" dirty="0" smtClean="0"/>
                        <a:t>    to {top: 200px;}</a:t>
                      </a:r>
                    </a:p>
                    <a:p>
                      <a:r>
                        <a:rPr lang="fr-FR" sz="900" dirty="0" smtClean="0"/>
                        <a:t>}</a:t>
                      </a:r>
                    </a:p>
                    <a:p>
                      <a:r>
                        <a:rPr lang="fr-FR" sz="900" dirty="0" smtClean="0"/>
                        <a:t>&lt;/style&gt;</a:t>
                      </a:r>
                    </a:p>
                    <a:p>
                      <a:r>
                        <a:rPr lang="fr-FR" sz="900" dirty="0" smtClean="0"/>
                        <a:t>&lt;/</a:t>
                      </a:r>
                      <a:r>
                        <a:rPr lang="fr-FR" sz="900" dirty="0" err="1" smtClean="0"/>
                        <a:t>head</a:t>
                      </a:r>
                      <a:r>
                        <a:rPr lang="fr-FR" sz="900" dirty="0" smtClean="0"/>
                        <a:t>&gt;</a:t>
                      </a:r>
                    </a:p>
                    <a:p>
                      <a:r>
                        <a:rPr lang="fr-FR" sz="900" dirty="0" smtClean="0"/>
                        <a:t>&lt;body&gt;</a:t>
                      </a:r>
                    </a:p>
                    <a:p>
                      <a:endParaRPr lang="fr-FR" sz="900" dirty="0" smtClean="0"/>
                    </a:p>
                    <a:p>
                      <a:r>
                        <a:rPr lang="fr-FR" sz="900" dirty="0" smtClean="0"/>
                        <a:t>&lt;</a:t>
                      </a:r>
                      <a:r>
                        <a:rPr lang="fr-FR" sz="900" dirty="0" err="1" smtClean="0"/>
                        <a:t>div</a:t>
                      </a:r>
                      <a:r>
                        <a:rPr lang="fr-FR" sz="900" dirty="0" smtClean="0"/>
                        <a:t> id="</a:t>
                      </a:r>
                      <a:r>
                        <a:rPr lang="fr-FR" sz="900" dirty="0" err="1" smtClean="0"/>
                        <a:t>myDIV</a:t>
                      </a:r>
                      <a:r>
                        <a:rPr lang="fr-FR" sz="900" dirty="0" smtClean="0"/>
                        <a:t>" </a:t>
                      </a:r>
                      <a:r>
                        <a:rPr lang="fr-FR" sz="900" dirty="0" err="1" smtClean="0"/>
                        <a:t>onclick</a:t>
                      </a:r>
                      <a:r>
                        <a:rPr lang="fr-FR" sz="900" dirty="0" smtClean="0"/>
                        <a:t>="</a:t>
                      </a:r>
                      <a:r>
                        <a:rPr lang="fr-FR" sz="900" dirty="0" err="1" smtClean="0"/>
                        <a:t>myFunction</a:t>
                      </a:r>
                      <a:r>
                        <a:rPr lang="fr-FR" sz="900" dirty="0" smtClean="0"/>
                        <a:t>()"&gt;Click me to </a:t>
                      </a:r>
                      <a:r>
                        <a:rPr lang="fr-FR" sz="900" dirty="0" err="1" smtClean="0"/>
                        <a:t>start</a:t>
                      </a:r>
                      <a:r>
                        <a:rPr lang="fr-FR" sz="900" dirty="0" smtClean="0"/>
                        <a:t> the animation.&lt;/</a:t>
                      </a:r>
                      <a:r>
                        <a:rPr lang="fr-FR" sz="900" dirty="0" err="1" smtClean="0"/>
                        <a:t>div</a:t>
                      </a:r>
                      <a:r>
                        <a:rPr lang="fr-FR" sz="900" dirty="0" smtClean="0"/>
                        <a:t>&gt;</a:t>
                      </a:r>
                    </a:p>
                    <a:p>
                      <a:endParaRPr lang="fr-FR" sz="900" dirty="0" smtClean="0"/>
                    </a:p>
                    <a:p>
                      <a:r>
                        <a:rPr lang="fr-FR" sz="900" dirty="0" smtClean="0"/>
                        <a:t>&lt;script&gt;</a:t>
                      </a:r>
                    </a:p>
                    <a:p>
                      <a:r>
                        <a:rPr lang="fr-FR" sz="900" dirty="0" smtClean="0"/>
                        <a:t>var x = </a:t>
                      </a:r>
                      <a:r>
                        <a:rPr lang="fr-FR" sz="900" dirty="0" err="1" smtClean="0"/>
                        <a:t>document.getElementById</a:t>
                      </a:r>
                      <a:r>
                        <a:rPr lang="fr-FR" sz="900" dirty="0" smtClean="0"/>
                        <a:t>("</a:t>
                      </a:r>
                      <a:r>
                        <a:rPr lang="fr-FR" sz="900" dirty="0" err="1" smtClean="0"/>
                        <a:t>myDIV</a:t>
                      </a:r>
                      <a:r>
                        <a:rPr lang="fr-FR" sz="900" dirty="0" smtClean="0"/>
                        <a:t>");</a:t>
                      </a:r>
                    </a:p>
                    <a:p>
                      <a:endParaRPr lang="fr-FR" sz="900" dirty="0" smtClean="0"/>
                    </a:p>
                    <a:p>
                      <a:r>
                        <a:rPr lang="fr-FR" sz="900" dirty="0" smtClean="0"/>
                        <a:t>// Start the animation </a:t>
                      </a:r>
                      <a:r>
                        <a:rPr lang="fr-FR" sz="900" dirty="0" err="1" smtClean="0"/>
                        <a:t>with</a:t>
                      </a:r>
                      <a:r>
                        <a:rPr lang="fr-FR" sz="900" dirty="0" smtClean="0"/>
                        <a:t> JavaScript</a:t>
                      </a:r>
                    </a:p>
                    <a:p>
                      <a:endParaRPr lang="fr-FR" sz="900" dirty="0" smtClean="0"/>
                    </a:p>
                    <a:p>
                      <a:r>
                        <a:rPr lang="fr-FR" sz="900" dirty="0" err="1" smtClean="0"/>
                        <a:t>function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myFunction</a:t>
                      </a:r>
                      <a:r>
                        <a:rPr lang="fr-FR" sz="900" dirty="0" smtClean="0"/>
                        <a:t>() {</a:t>
                      </a:r>
                    </a:p>
                    <a:p>
                      <a:r>
                        <a:rPr lang="fr-FR" sz="900" dirty="0" smtClean="0"/>
                        <a:t>    </a:t>
                      </a:r>
                    </a:p>
                    <a:p>
                      <a:r>
                        <a:rPr lang="fr-FR" sz="900" dirty="0" smtClean="0"/>
                        <a:t>    </a:t>
                      </a:r>
                      <a:r>
                        <a:rPr lang="fr-FR" sz="900" dirty="0" err="1" smtClean="0"/>
                        <a:t>x.style</a:t>
                      </a:r>
                      <a:r>
                        <a:rPr lang="fr-FR" sz="900" dirty="0" smtClean="0"/>
                        <a:t>.animation = "</a:t>
                      </a:r>
                      <a:r>
                        <a:rPr lang="fr-FR" sz="900" dirty="0" err="1" smtClean="0"/>
                        <a:t>mymove</a:t>
                      </a:r>
                      <a:r>
                        <a:rPr lang="fr-FR" sz="900" dirty="0" smtClean="0"/>
                        <a:t> 4s 2";     </a:t>
                      </a:r>
                    </a:p>
                    <a:p>
                      <a:r>
                        <a:rPr lang="fr-FR" sz="900" dirty="0" smtClean="0"/>
                        <a:t>}</a:t>
                      </a:r>
                    </a:p>
                    <a:p>
                      <a:r>
                        <a:rPr lang="fr-FR" sz="900" dirty="0" smtClean="0"/>
                        <a:t>&lt;/script&gt;</a:t>
                      </a:r>
                    </a:p>
                    <a:p>
                      <a:endParaRPr lang="fr-FR" sz="900" dirty="0" smtClean="0"/>
                    </a:p>
                    <a:p>
                      <a:r>
                        <a:rPr lang="fr-FR" sz="900" dirty="0" smtClean="0"/>
                        <a:t>&lt;/body&gt;</a:t>
                      </a:r>
                    </a:p>
                    <a:p>
                      <a:r>
                        <a:rPr lang="fr-FR" sz="900" dirty="0" smtClean="0"/>
                        <a:t>&lt;/html&gt;</a:t>
                      </a:r>
                    </a:p>
                    <a:p>
                      <a:endParaRPr lang="fr-FR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81000" y="373380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https://jimmy-cit261-animaiton-event.glitch.me/</a:t>
            </a:r>
            <a:endParaRPr lang="en-US" dirty="0" smtClean="0">
              <a:ln>
                <a:solidFill>
                  <a:sysClr val="windowText" lastClr="000000"/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99288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Transition event</a:t>
            </a:r>
            <a:endParaRPr lang="fr-FR" sz="200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88488" y="656304"/>
          <a:ext cx="8991600" cy="606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/>
                <a:gridCol w="44958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&lt;!DOCTYPE html&gt;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&lt;html&gt;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&lt;style&gt; 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myDIV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 {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width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: 100px;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height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: 100px;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    background: 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blue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    transition: 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width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 2s;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myDIV:hover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 {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width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: 400px;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&lt;/style&gt;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&lt;/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&lt;body&gt;</a:t>
                      </a:r>
                    </a:p>
                    <a:p>
                      <a:endParaRPr lang="fr-F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&lt;p&gt;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Hover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 over the 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div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element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below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, and 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wait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 for the transition 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effect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 to end.&lt;/p&gt;</a:t>
                      </a:r>
                    </a:p>
                    <a:p>
                      <a:endParaRPr lang="fr-F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div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 id="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myDIV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"&gt;&lt;/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div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endParaRPr lang="fr-F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&lt;script&gt;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// Standard 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syntax</a:t>
                      </a:r>
                      <a:endParaRPr lang="fr-F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document.getElementById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myDIV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").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addEventListener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transitionend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", 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myFunction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endParaRPr lang="fr-F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myFunction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() {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this.innerHTML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 = "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transitionend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event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occured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";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this.style.backgroundColor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 = "green";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&lt;/script&gt;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&lt;/body&gt;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&lt;/html&gt;</a:t>
                      </a:r>
                      <a:endParaRPr lang="fr-F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Char char="•"/>
                      </a:pPr>
                      <a:r>
                        <a:rPr kumimoji="0"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Transitions allows you to change property values smoothly (from one value to another), over a given duration.</a:t>
                      </a:r>
                    </a:p>
                    <a:p>
                      <a:pPr>
                        <a:buFont typeface="Arial" charset="0"/>
                        <a:buChar char="•"/>
                      </a:pPr>
                      <a:endParaRPr kumimoji="0" lang="en-US" sz="14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Arial" charset="0"/>
                        <a:buChar char="•"/>
                      </a:pPr>
                      <a:r>
                        <a:rPr kumimoji="0" lang="en-US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Example:</a:t>
                      </a: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Mouse over the element below to see  </a:t>
                      </a:r>
                    </a:p>
                    <a:p>
                      <a:endParaRPr kumimoji="0" lang="en-US" sz="16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en-US" sz="16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en-US" sz="16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600" b="0" i="0" kern="120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create a transition effect, you must specify two things:</a:t>
                      </a:r>
                    </a:p>
                    <a:p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CSS property you want to add an effect to</a:t>
                      </a:r>
                    </a:p>
                    <a:p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duration of the effect.</a:t>
                      </a:r>
                    </a:p>
                    <a:p>
                      <a:endParaRPr kumimoji="0" lang="en-US" sz="16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Arial" charset="0"/>
                        <a:buChar char="•"/>
                      </a:pPr>
                      <a:r>
                        <a:rPr kumimoji="0" lang="en-US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Note:</a:t>
                      </a: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If the duration part is not specified, the transition will have no effect, because the default value is 0.</a:t>
                      </a:r>
                    </a:p>
                    <a:p>
                      <a:pPr>
                        <a:buFont typeface="Arial" charset="0"/>
                        <a:buChar char="•"/>
                      </a:pPr>
                      <a:endParaRPr kumimoji="0" lang="en-US" sz="16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600" b="1" i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  <a:p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div {</a:t>
                      </a:r>
                      <a:b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 width: 100px;</a:t>
                      </a:r>
                      <a:b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 height: 100px;</a:t>
                      </a:r>
                      <a:b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 background: red;</a:t>
                      </a:r>
                      <a:b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      transition: width 2s;</a:t>
                      </a:r>
                      <a:b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fr-FR" sz="16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4572000" y="1905000"/>
            <a:ext cx="441960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dirty="0" smtClean="0">
                <a:hlinkClick r:id="rId2"/>
              </a:rPr>
              <a:t>https://jimmy-cit261-transition-event.glitch.me/</a:t>
            </a:r>
            <a:endParaRPr lang="fr-FR" sz="1600" dirty="0" smtClean="0"/>
          </a:p>
          <a:p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 to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www.w3schools.com</a:t>
            </a:r>
            <a:endParaRPr lang="fr-FR" dirty="0" smtClean="0"/>
          </a:p>
          <a:p>
            <a:r>
              <a:rPr lang="fr-FR" dirty="0" smtClean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www.w3schools.com/jsref/event_onload.asp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www.w3schools.com/js/js_events.asp</a:t>
            </a:r>
            <a:endParaRPr lang="fr-FR" dirty="0" smtClean="0"/>
          </a:p>
          <a:p>
            <a:r>
              <a:rPr lang="fr-FR" smtClean="0">
                <a:hlinkClick r:id="rId5"/>
              </a:rPr>
              <a:t>https</a:t>
            </a:r>
            <a:r>
              <a:rPr lang="fr-FR" smtClean="0">
                <a:hlinkClick r:id="rId5"/>
              </a:rPr>
              <a:t>://</a:t>
            </a:r>
            <a:r>
              <a:rPr lang="fr-FR" smtClean="0">
                <a:hlinkClick r:id="rId5"/>
              </a:rPr>
              <a:t>www.digitalocean.com/community/tutorials/understanding-events-in-javascript</a:t>
            </a:r>
            <a:endParaRPr lang="fr-FR" smtClean="0"/>
          </a:p>
          <a:p>
            <a:endParaRPr lang="fr-F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166</TotalTime>
  <Words>680</Words>
  <Application>Microsoft Office PowerPoint</Application>
  <PresentationFormat>Affichage à l'écran (4:3)</PresentationFormat>
  <Paragraphs>191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Débit</vt:lpstr>
      <vt:lpstr>Jimmy Joseph CIT-261</vt:lpstr>
      <vt:lpstr>JavaScript Events</vt:lpstr>
      <vt:lpstr>onTouchBegin</vt:lpstr>
      <vt:lpstr>ontouchend</vt:lpstr>
      <vt:lpstr>  Animationend Event</vt:lpstr>
      <vt:lpstr>Transition event</vt:lpstr>
      <vt:lpstr>Thanks to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TT</dc:creator>
  <cp:lastModifiedBy>TT</cp:lastModifiedBy>
  <cp:revision>37</cp:revision>
  <dcterms:created xsi:type="dcterms:W3CDTF">2018-10-25T01:56:24Z</dcterms:created>
  <dcterms:modified xsi:type="dcterms:W3CDTF">2018-10-24T04:47:56Z</dcterms:modified>
</cp:coreProperties>
</file>