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F0FC3A-9E44-4542-A662-4ACFBAE8B7CC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5C1AA0-425B-45A3-A440-809CF0E07C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strokestyle.asp" TargetMode="External"/><Relationship Id="rId7" Type="http://schemas.openxmlformats.org/officeDocument/2006/relationships/hyperlink" Target="https://www.w3schools.com/tags/canvas_shadowoffsety.asp" TargetMode="External"/><Relationship Id="rId2" Type="http://schemas.openxmlformats.org/officeDocument/2006/relationships/hyperlink" Target="https://www.w3schools.com/tags/canvas_fill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hadowoffsetx.asp" TargetMode="External"/><Relationship Id="rId5" Type="http://schemas.openxmlformats.org/officeDocument/2006/relationships/hyperlink" Target="https://www.w3schools.com/tags/canvas_shadowblur.asp" TargetMode="External"/><Relationship Id="rId4" Type="http://schemas.openxmlformats.org/officeDocument/2006/relationships/hyperlink" Target="https://www.w3schools.com/tags/canvas_shadowcolor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html-video-sound-canvas-cit261.glitch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canvas.asp" TargetMode="External"/><Relationship Id="rId2" Type="http://schemas.openxmlformats.org/officeDocument/2006/relationships/hyperlink" Target="https://www.w3schools.com/tags/tag_audi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asyhtml5video.com/help/html5-video-tag-3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688975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19864"/>
          </a:xfrm>
        </p:spPr>
        <p:txBody>
          <a:bodyPr/>
          <a:lstStyle/>
          <a:p>
            <a:pPr algn="ctr"/>
            <a:r>
              <a:rPr lang="en-US" dirty="0" smtClean="0"/>
              <a:t>CIT 261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HTML5 Tags - Video, Audio, and </a:t>
            </a:r>
            <a:r>
              <a:rPr lang="en-US" dirty="0" smtClean="0"/>
              <a:t>Canvas</a:t>
            </a:r>
          </a:p>
          <a:p>
            <a:pPr algn="ctr"/>
            <a:endParaRPr lang="en-US" dirty="0"/>
          </a:p>
          <a:p>
            <a:r>
              <a:rPr lang="en-US" dirty="0" smtClean="0"/>
              <a:t>October  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143000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Jimmy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HTML &lt;video&gt;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Definition and Usage</a:t>
            </a:r>
          </a:p>
          <a:p>
            <a:pPr marL="0" indent="0">
              <a:buNone/>
            </a:pPr>
            <a:r>
              <a:rPr lang="en-US" sz="1400" dirty="0"/>
              <a:t>The &lt;video&gt; tag specifies video, such as a movie clip or other video streams.</a:t>
            </a:r>
          </a:p>
          <a:p>
            <a:pPr marL="0" indent="0">
              <a:buNone/>
            </a:pPr>
            <a:r>
              <a:rPr lang="en-US" sz="1400" dirty="0"/>
              <a:t>Currently, there are 3 supported video formats for the &lt;video&gt; element: MP4, </a:t>
            </a:r>
            <a:r>
              <a:rPr lang="en-US" sz="1400" dirty="0" err="1"/>
              <a:t>WebM</a:t>
            </a:r>
            <a:r>
              <a:rPr lang="en-US" sz="1400" dirty="0"/>
              <a:t>, and </a:t>
            </a:r>
            <a:r>
              <a:rPr lang="en-US" sz="1400" dirty="0" err="1"/>
              <a:t>Ogg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&lt;video width="320" height="240" controls&gt;</a:t>
            </a:r>
          </a:p>
          <a:p>
            <a:pPr marL="0" indent="0">
              <a:buNone/>
            </a:pPr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="movie.mp4" type="video/mp4"&gt;</a:t>
            </a:r>
          </a:p>
          <a:p>
            <a:pPr marL="0" indent="0">
              <a:buNone/>
            </a:pPr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="movie.ogg"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Your browser does not support the video tag.</a:t>
            </a:r>
          </a:p>
          <a:p>
            <a:pPr marL="0" indent="0">
              <a:buNone/>
            </a:pPr>
            <a:r>
              <a:rPr lang="en-US" dirty="0"/>
              <a:t>&lt;/video&gt;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/>
              <a:t>Definition and Usage</a:t>
            </a:r>
          </a:p>
          <a:p>
            <a:pPr marL="0" indent="0">
              <a:buNone/>
            </a:pPr>
            <a:r>
              <a:rPr lang="en-US" sz="1400" dirty="0"/>
              <a:t>The &lt;audio&gt; tag defines sound, such as music or other audio streams.</a:t>
            </a:r>
          </a:p>
          <a:p>
            <a:pPr marL="0" indent="0">
              <a:buNone/>
            </a:pPr>
            <a:r>
              <a:rPr lang="en-US" sz="1400" dirty="0"/>
              <a:t>Currently, there are 3 supported file formats for the &lt;audio&gt; element: MP3, WAV, and OGG:</a:t>
            </a:r>
          </a:p>
          <a:p>
            <a:r>
              <a:rPr lang="en-US" dirty="0"/>
              <a:t>&lt;audio controls&gt;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Your browser does not support the audio tag.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HTML</a:t>
            </a:r>
            <a:r>
              <a:rPr lang="en-US" sz="2800" dirty="0"/>
              <a:t> Canvas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HTML5 &lt;canvas&gt; tag is used to draw graphics, on the fly, via scripting (usually JavaScript).</a:t>
            </a:r>
          </a:p>
          <a:p>
            <a:pPr marL="0" indent="0">
              <a:buNone/>
            </a:pPr>
            <a:r>
              <a:rPr lang="en-US" sz="1400" dirty="0"/>
              <a:t>However, the &lt;canvas&gt; element has no drawing abilities of its own (it is only a container for graphics) - you must use a script to actually draw the graphics.</a:t>
            </a: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getContext</a:t>
            </a:r>
            <a:r>
              <a:rPr lang="en-US" sz="1400" dirty="0"/>
              <a:t>() method returns an object that provides methods and properties for drawing on the canvas.</a:t>
            </a:r>
          </a:p>
          <a:p>
            <a:r>
              <a:rPr lang="en-US" sz="1400" dirty="0"/>
              <a:t>Internet Explorer 9, Firefox, Opera, Chrome, and Safari support &lt;canvas&gt; and its properties and </a:t>
            </a:r>
            <a:r>
              <a:rPr lang="en-US" sz="1400" dirty="0" smtClean="0"/>
              <a:t>methods.</a:t>
            </a:r>
          </a:p>
          <a:p>
            <a:pPr marL="0" indent="0">
              <a:buNone/>
            </a:pPr>
            <a:r>
              <a:rPr lang="en-US" sz="1400" b="1" dirty="0"/>
              <a:t>HTML canvas </a:t>
            </a:r>
            <a:r>
              <a:rPr lang="en-US" sz="1400" b="1" dirty="0" err="1"/>
              <a:t>shadowColor</a:t>
            </a:r>
            <a:r>
              <a:rPr lang="en-US" sz="1400" b="1" dirty="0"/>
              <a:t> Property</a:t>
            </a:r>
          </a:p>
          <a:p>
            <a:pPr marL="0" indent="0">
              <a:buNone/>
            </a:pPr>
            <a:r>
              <a:rPr lang="en-US" sz="1400" dirty="0" smtClean="0"/>
              <a:t>Draw </a:t>
            </a:r>
            <a:r>
              <a:rPr lang="en-US" sz="1400" dirty="0"/>
              <a:t>a red rectangle with a black shadow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c=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myCanvas</a:t>
            </a:r>
            <a:r>
              <a:rPr lang="en-US" sz="1400" dirty="0"/>
              <a:t>");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ctx</a:t>
            </a:r>
            <a:r>
              <a:rPr lang="en-US" sz="1400" dirty="0"/>
              <a:t>=</a:t>
            </a:r>
            <a:r>
              <a:rPr lang="en-US" sz="1400" dirty="0" err="1"/>
              <a:t>c.getContext</a:t>
            </a:r>
            <a:r>
              <a:rPr lang="en-US" sz="1400" dirty="0"/>
              <a:t>("2d");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ctx.shadowBlur</a:t>
            </a:r>
            <a:r>
              <a:rPr lang="en-US" sz="1400" dirty="0"/>
              <a:t>=20;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ctx.shadowColor</a:t>
            </a:r>
            <a:r>
              <a:rPr lang="en-US" sz="1400" dirty="0"/>
              <a:t>="black";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ctx.fillStyle</a:t>
            </a:r>
            <a:r>
              <a:rPr lang="en-US" sz="1400" dirty="0"/>
              <a:t>="red";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ctx.fillRect</a:t>
            </a:r>
            <a:r>
              <a:rPr lang="en-US" sz="1400" dirty="0"/>
              <a:t>(20,20,100,80);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257800" y="3048000"/>
            <a:ext cx="3200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/>
                <a:hlinkClick r:id="rId2"/>
              </a:rPr>
              <a:t>fillStyle</a:t>
            </a:r>
            <a:endParaRPr lang="en-US" dirty="0" smtClean="0">
              <a:effectLst/>
            </a:endParaRPr>
          </a:p>
          <a:p>
            <a:pPr algn="ctr"/>
            <a:r>
              <a:rPr lang="en-US" dirty="0" err="1" smtClean="0">
                <a:hlinkClick r:id="rId3"/>
              </a:rPr>
              <a:t>strokeStyle</a:t>
            </a:r>
            <a:endParaRPr lang="en-US" dirty="0" smtClean="0"/>
          </a:p>
          <a:p>
            <a:pPr algn="ctr"/>
            <a:r>
              <a:rPr lang="en-US" dirty="0" err="1" smtClean="0">
                <a:hlinkClick r:id="rId4"/>
              </a:rPr>
              <a:t>shadowColor</a:t>
            </a:r>
            <a:endParaRPr lang="en-US" dirty="0" smtClean="0"/>
          </a:p>
          <a:p>
            <a:pPr algn="ctr"/>
            <a:r>
              <a:rPr lang="en-US" dirty="0" err="1" smtClean="0">
                <a:hlinkClick r:id="rId5"/>
              </a:rPr>
              <a:t>shadowBlur</a:t>
            </a:r>
            <a:endParaRPr lang="en-US" dirty="0" smtClean="0"/>
          </a:p>
          <a:p>
            <a:pPr algn="ctr"/>
            <a:r>
              <a:rPr lang="en-US" dirty="0" err="1" smtClean="0">
                <a:hlinkClick r:id="rId6"/>
              </a:rPr>
              <a:t>shadowOffsetX</a:t>
            </a:r>
            <a:endParaRPr lang="en-US" dirty="0" smtClean="0"/>
          </a:p>
          <a:p>
            <a:pPr algn="ctr"/>
            <a:r>
              <a:rPr lang="en-US" dirty="0" err="1">
                <a:hlinkClick r:id="rId7"/>
              </a:rPr>
              <a:t>shadowOffsetY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008120"/>
            <a:ext cx="298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Colors, Styles, and Shadows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&lt;video width="320" height="240"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="https://cdn.glitch.com/646937ae-f357-41e7-a07d-ced76c87f5f0%2FCGI%203D%20Animated%20Short%20Radiance%20%20-%20by%20Linda%20Li.mp4?1541076926265"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="https://cdn.glitch.com/646937ae-f357-41e7-a07d-ced76c87f5f0%2FCGI%203D%20Animated%20Short%20Radiance%20%20-%20by%20Linda%20Li.mp4?1541076926265"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the video tag.</a:t>
            </a:r>
          </a:p>
          <a:p>
            <a:r>
              <a:rPr lang="en-US" dirty="0"/>
              <a:t>&lt;/video&gt;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&lt;audio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="https://cdn.glitch.com/646937ae-f357-41e7-a07d-ced76c87f5f0%2FKalimba.mp3?1541076404023" 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="https://cdn.glitch.com/646937ae-f357-41e7-a07d-ced76c87f5f0%2FKalimba.mp3?1541076404023" type="audio/mpeg"&gt;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&lt;/audio&gt;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width="300" height="150" style="border:1px solid #d3d3d3;"&gt;</a:t>
            </a:r>
          </a:p>
          <a:p>
            <a:r>
              <a:rPr lang="en-US" dirty="0"/>
              <a:t>&lt;/canvas&gt;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 err="1"/>
              <a:t>ctx.shadowBlur</a:t>
            </a:r>
            <a:r>
              <a:rPr lang="en-US" dirty="0"/>
              <a:t> = 20;</a:t>
            </a:r>
          </a:p>
          <a:p>
            <a:r>
              <a:rPr lang="en-US" dirty="0" err="1"/>
              <a:t>ctx.fillStyle</a:t>
            </a:r>
            <a:r>
              <a:rPr lang="en-US" dirty="0"/>
              <a:t> = "red";</a:t>
            </a:r>
          </a:p>
          <a:p>
            <a:endParaRPr lang="en-US" dirty="0"/>
          </a:p>
          <a:p>
            <a:r>
              <a:rPr lang="en-US" dirty="0" err="1"/>
              <a:t>ctx.shadowColor</a:t>
            </a:r>
            <a:r>
              <a:rPr lang="en-US" dirty="0"/>
              <a:t> = "black";</a:t>
            </a:r>
          </a:p>
          <a:p>
            <a:r>
              <a:rPr lang="en-US" dirty="0" err="1"/>
              <a:t>ctx.fillRect</a:t>
            </a:r>
            <a:r>
              <a:rPr lang="en-US" dirty="0"/>
              <a:t>(20, 20, 100, 80);</a:t>
            </a:r>
          </a:p>
          <a:p>
            <a:endParaRPr lang="en-US" dirty="0"/>
          </a:p>
          <a:p>
            <a:r>
              <a:rPr lang="en-US" dirty="0" err="1"/>
              <a:t>ctx.shadowColor</a:t>
            </a:r>
            <a:r>
              <a:rPr lang="en-US" dirty="0"/>
              <a:t> = "blue";</a:t>
            </a:r>
          </a:p>
          <a:p>
            <a:r>
              <a:rPr lang="en-US" dirty="0" err="1"/>
              <a:t>ctx.fillRect</a:t>
            </a:r>
            <a:r>
              <a:rPr lang="en-US" dirty="0"/>
              <a:t>(140, 20, 100, 80);</a:t>
            </a:r>
          </a:p>
          <a:p>
            <a:endParaRPr lang="en-US" dirty="0"/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120134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3200401"/>
            <a:ext cx="4191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/>
              </a:rPr>
              <a:t>https://jimmy-html-video-sound-canvas-cit261.glitch.me/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https://www.quackit.com/html_5/tags/html_video_tag.cfm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www.w3schools.com/tags/tag_audio.asp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www.w3schools.com/tags/ref_canvas.asp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easyhtml5video.com/help/html5-video-tag-33.html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469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 </vt:lpstr>
      <vt:lpstr>HTML &lt;video&gt; Tag</vt:lpstr>
      <vt:lpstr>PowerPoint Presentation</vt:lpstr>
      <vt:lpstr>    HTML Canvas </vt:lpstr>
      <vt:lpstr>PowerPoint Presentation</vt:lpstr>
      <vt:lpstr>Thanks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HTML &lt;video&gt; Tag </dc:title>
  <dc:creator>Petion Ville 1st</dc:creator>
  <cp:lastModifiedBy>Petion Ville 1st</cp:lastModifiedBy>
  <cp:revision>15</cp:revision>
  <dcterms:created xsi:type="dcterms:W3CDTF">2018-11-01T12:14:56Z</dcterms:created>
  <dcterms:modified xsi:type="dcterms:W3CDTF">2018-11-01T13:10:13Z</dcterms:modified>
</cp:coreProperties>
</file>