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CA59-477B-4191-9E57-419F1BBBE68B}" type="datetimeFigureOut">
              <a:rPr lang="fr-FR" smtClean="0"/>
              <a:pPr/>
              <a:t>10/10/2018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82C6-90E7-4508-BE37-70B133502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dom-create-element.glitch.m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node_appendchild.asp" TargetMode="External"/><Relationship Id="rId2" Type="http://schemas.openxmlformats.org/officeDocument/2006/relationships/hyperlink" Target="https://www.w3schools.com/jsref/met_document_createtextnod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met_node_insertbefor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it-261-dom-manipulation.glitch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dom-remove-child.glitch.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dom-remove-insert-element.glitch.m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node_removechild.asp" TargetMode="External"/><Relationship Id="rId2" Type="http://schemas.openxmlformats.org/officeDocument/2006/relationships/hyperlink" Target="https://www.w3schools.com/jsref/met_node_insertbefor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tepoint.com/dom-manipulation-vanilla-javascript-no-jquery/" TargetMode="External"/><Relationship Id="rId4" Type="http://schemas.openxmlformats.org/officeDocument/2006/relationships/hyperlink" Target="https://stackoverflow.com/questions/3955229/remove-all-child-elements-of-a-dom-node-in-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CIT-261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DOM Manipulation Using 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appendChild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insertBefore</a:t>
            </a: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removeChild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sz="1600" b="1" dirty="0" smtClean="0"/>
              <a:t>Prepared by Jimmy Joseph</a:t>
            </a:r>
          </a:p>
          <a:p>
            <a:pPr algn="r">
              <a:buNone/>
            </a:pPr>
            <a:r>
              <a:rPr lang="en-US" sz="1600" b="1" dirty="0" smtClean="0"/>
              <a:t>10/10/2018</a:t>
            </a:r>
            <a:endParaRPr lang="fr-F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fr-FR" sz="2400" b="1" u="sng" dirty="0" smtClean="0"/>
              <a:t>HTML DOM </a:t>
            </a:r>
            <a:r>
              <a:rPr lang="fr-FR" sz="2400" b="1" u="sng" dirty="0" err="1" smtClean="0"/>
              <a:t>createElement</a:t>
            </a:r>
            <a:r>
              <a:rPr lang="fr-FR" sz="2400" b="1" u="sng" dirty="0" smtClean="0"/>
              <a:t>() </a:t>
            </a:r>
            <a:r>
              <a:rPr lang="fr-FR" sz="2400" b="1" u="sng" dirty="0" err="1" smtClean="0"/>
              <a:t>Method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382000" cy="4572000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Document Object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Example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Create a &lt;button&gt; element: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Var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btn</a:t>
            </a:r>
            <a:r>
              <a:rPr lang="en-US" sz="1200" dirty="0" smtClean="0">
                <a:solidFill>
                  <a:schemeClr val="tx1"/>
                </a:solidFill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</a:rPr>
              <a:t>document.createElement</a:t>
            </a:r>
            <a:r>
              <a:rPr lang="en-US" sz="1200" dirty="0" smtClean="0">
                <a:solidFill>
                  <a:schemeClr val="tx1"/>
                </a:solidFill>
              </a:rPr>
              <a:t> (“BUTTON”):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&lt;!DOCTYPE html&gt;</a:t>
            </a: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&lt;html&gt;</a:t>
            </a: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&lt;body&gt;</a:t>
            </a:r>
          </a:p>
          <a:p>
            <a:pPr algn="l"/>
            <a:endParaRPr lang="fr-FR" sz="1200" dirty="0" smtClean="0">
              <a:solidFill>
                <a:schemeClr val="tx1"/>
              </a:solidFill>
            </a:endParaRP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&lt;p&gt;Click the </a:t>
            </a:r>
            <a:r>
              <a:rPr lang="fr-FR" sz="1200" dirty="0" err="1" smtClean="0">
                <a:solidFill>
                  <a:schemeClr val="tx1"/>
                </a:solidFill>
              </a:rPr>
              <a:t>button</a:t>
            </a:r>
            <a:r>
              <a:rPr lang="fr-FR" sz="1200" dirty="0" smtClean="0">
                <a:solidFill>
                  <a:schemeClr val="tx1"/>
                </a:solidFill>
              </a:rPr>
              <a:t> to </a:t>
            </a:r>
            <a:r>
              <a:rPr lang="fr-FR" sz="1200" dirty="0" err="1" smtClean="0">
                <a:solidFill>
                  <a:schemeClr val="tx1"/>
                </a:solidFill>
              </a:rPr>
              <a:t>make</a:t>
            </a:r>
            <a:r>
              <a:rPr lang="fr-FR" sz="1200" dirty="0" smtClean="0">
                <a:solidFill>
                  <a:schemeClr val="tx1"/>
                </a:solidFill>
              </a:rPr>
              <a:t> a BUTTON </a:t>
            </a:r>
            <a:r>
              <a:rPr lang="fr-FR" sz="1200" dirty="0" err="1" smtClean="0">
                <a:solidFill>
                  <a:schemeClr val="tx1"/>
                </a:solidFill>
              </a:rPr>
              <a:t>element</a:t>
            </a:r>
            <a:r>
              <a:rPr lang="fr-FR" sz="1200" dirty="0" smtClean="0">
                <a:solidFill>
                  <a:schemeClr val="tx1"/>
                </a:solidFill>
              </a:rPr>
              <a:t>.&lt;/p&gt;</a:t>
            </a:r>
          </a:p>
          <a:p>
            <a:pPr algn="l"/>
            <a:endParaRPr lang="fr-FR" sz="1200" dirty="0" smtClean="0">
              <a:solidFill>
                <a:schemeClr val="tx1"/>
              </a:solidFill>
            </a:endParaRP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&lt;</a:t>
            </a:r>
            <a:r>
              <a:rPr lang="fr-FR" sz="1200" b="1" dirty="0" err="1" smtClean="0">
                <a:solidFill>
                  <a:schemeClr val="tx1"/>
                </a:solidFill>
              </a:rPr>
              <a:t>button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onclick</a:t>
            </a:r>
            <a:r>
              <a:rPr lang="fr-FR" sz="1200" b="1" dirty="0" smtClean="0">
                <a:solidFill>
                  <a:schemeClr val="tx1"/>
                </a:solidFill>
              </a:rPr>
              <a:t>="</a:t>
            </a:r>
            <a:r>
              <a:rPr lang="fr-FR" sz="1200" b="1" dirty="0" err="1" smtClean="0">
                <a:solidFill>
                  <a:schemeClr val="tx1"/>
                </a:solidFill>
              </a:rPr>
              <a:t>myFunction</a:t>
            </a:r>
            <a:r>
              <a:rPr lang="fr-FR" sz="1200" b="1" dirty="0" smtClean="0">
                <a:solidFill>
                  <a:schemeClr val="tx1"/>
                </a:solidFill>
              </a:rPr>
              <a:t>()"&gt;</a:t>
            </a:r>
            <a:r>
              <a:rPr lang="fr-FR" sz="1200" b="1" dirty="0" err="1" smtClean="0">
                <a:solidFill>
                  <a:schemeClr val="tx1"/>
                </a:solidFill>
              </a:rPr>
              <a:t>Try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it</a:t>
            </a:r>
            <a:r>
              <a:rPr lang="fr-FR" sz="1200" b="1" dirty="0" smtClean="0">
                <a:solidFill>
                  <a:schemeClr val="tx1"/>
                </a:solidFill>
              </a:rPr>
              <a:t>&lt;/</a:t>
            </a:r>
            <a:r>
              <a:rPr lang="fr-FR" sz="1200" b="1" dirty="0" err="1" smtClean="0">
                <a:solidFill>
                  <a:schemeClr val="tx1"/>
                </a:solidFill>
              </a:rPr>
              <a:t>button</a:t>
            </a:r>
            <a:r>
              <a:rPr lang="fr-FR" sz="1200" b="1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endParaRPr lang="fr-FR" sz="1200" dirty="0" smtClean="0">
              <a:solidFill>
                <a:schemeClr val="tx1"/>
              </a:solidFill>
            </a:endParaRP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&lt;script&gt;</a:t>
            </a:r>
          </a:p>
          <a:p>
            <a:pPr algn="l"/>
            <a:r>
              <a:rPr lang="fr-FR" sz="1200" b="1" dirty="0" err="1" smtClean="0">
                <a:solidFill>
                  <a:schemeClr val="tx1"/>
                </a:solidFill>
              </a:rPr>
              <a:t>function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myFunction</a:t>
            </a:r>
            <a:r>
              <a:rPr lang="fr-FR" sz="1200" b="1" dirty="0" smtClean="0">
                <a:solidFill>
                  <a:schemeClr val="tx1"/>
                </a:solidFill>
              </a:rPr>
              <a:t>() {</a:t>
            </a: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    var </a:t>
            </a:r>
            <a:r>
              <a:rPr lang="fr-FR" sz="1200" b="1" dirty="0" err="1" smtClean="0">
                <a:solidFill>
                  <a:schemeClr val="tx1"/>
                </a:solidFill>
              </a:rPr>
              <a:t>btn</a:t>
            </a:r>
            <a:r>
              <a:rPr lang="fr-FR" sz="1200" b="1" dirty="0" smtClean="0">
                <a:solidFill>
                  <a:schemeClr val="tx1"/>
                </a:solidFill>
              </a:rPr>
              <a:t> = </a:t>
            </a:r>
            <a:r>
              <a:rPr lang="fr-FR" sz="1200" b="1" dirty="0" err="1" smtClean="0">
                <a:solidFill>
                  <a:schemeClr val="tx1"/>
                </a:solidFill>
              </a:rPr>
              <a:t>document.createElement</a:t>
            </a:r>
            <a:r>
              <a:rPr lang="fr-FR" sz="1200" b="1" dirty="0" smtClean="0">
                <a:solidFill>
                  <a:schemeClr val="tx1"/>
                </a:solidFill>
              </a:rPr>
              <a:t>("BUTTON");</a:t>
            </a: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    </a:t>
            </a:r>
            <a:r>
              <a:rPr lang="fr-FR" sz="1200" b="1" dirty="0" err="1" smtClean="0">
                <a:solidFill>
                  <a:schemeClr val="tx1"/>
                </a:solidFill>
              </a:rPr>
              <a:t>document.body</a:t>
            </a:r>
            <a:r>
              <a:rPr lang="fr-FR" sz="1200" b="1" dirty="0" smtClean="0">
                <a:solidFill>
                  <a:schemeClr val="tx1"/>
                </a:solidFill>
              </a:rPr>
              <a:t>.</a:t>
            </a:r>
            <a:r>
              <a:rPr lang="fr-FR" sz="1200" b="1" dirty="0" err="1" smtClean="0">
                <a:solidFill>
                  <a:schemeClr val="tx1"/>
                </a:solidFill>
              </a:rPr>
              <a:t>appendChild</a:t>
            </a:r>
            <a:r>
              <a:rPr lang="fr-FR" sz="1200" b="1" dirty="0" smtClean="0">
                <a:solidFill>
                  <a:schemeClr val="tx1"/>
                </a:solidFill>
              </a:rPr>
              <a:t>(</a:t>
            </a:r>
            <a:r>
              <a:rPr lang="fr-FR" sz="1200" b="1" dirty="0" err="1" smtClean="0">
                <a:solidFill>
                  <a:schemeClr val="tx1"/>
                </a:solidFill>
              </a:rPr>
              <a:t>btn</a:t>
            </a:r>
            <a:r>
              <a:rPr lang="fr-FR" sz="1200" b="1" dirty="0" smtClean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fr-FR" sz="1200" b="1" dirty="0" smtClean="0">
                <a:solidFill>
                  <a:schemeClr val="tx1"/>
                </a:solidFill>
              </a:rPr>
              <a:t>&lt;/script&gt;</a:t>
            </a:r>
          </a:p>
          <a:p>
            <a:pPr algn="l"/>
            <a:endParaRPr lang="fr-FR" sz="1200" dirty="0" smtClean="0">
              <a:solidFill>
                <a:schemeClr val="tx1"/>
              </a:solidFill>
            </a:endParaRP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&lt;/body&gt;</a:t>
            </a:r>
          </a:p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&lt;/html&gt;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209800"/>
            <a:ext cx="487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link below to see  how look like this code.</a:t>
            </a:r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419600" y="2895600"/>
            <a:ext cx="4267200" cy="685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2"/>
              </a:rPr>
              <a:t>https://jimmy-cit261-dom-create-element.glitch.me/</a:t>
            </a:r>
            <a:endParaRPr lang="fr-FR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Create a button with text:</a:t>
            </a:r>
            <a:endParaRPr lang="fr-FR" sz="18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HTML elements often contains text. To create a button </a:t>
            </a:r>
            <a:r>
              <a:rPr lang="en-US" sz="1400" i="1" dirty="0" smtClean="0"/>
              <a:t>with text</a:t>
            </a:r>
            <a:r>
              <a:rPr lang="en-US" sz="1400" dirty="0" smtClean="0"/>
              <a:t> you must also create a Text Node which you append to the &lt;button&gt; element:</a:t>
            </a:r>
          </a:p>
          <a:p>
            <a:endParaRPr lang="en-US" sz="1400" dirty="0"/>
          </a:p>
          <a:p>
            <a:pPr>
              <a:buNone/>
            </a:pPr>
            <a:r>
              <a:rPr lang="fr-FR" sz="1400" dirty="0"/>
              <a:t>var </a:t>
            </a:r>
            <a:r>
              <a:rPr lang="fr-FR" sz="1400" dirty="0" err="1"/>
              <a:t>btn</a:t>
            </a:r>
            <a:r>
              <a:rPr lang="fr-FR" sz="1400" dirty="0"/>
              <a:t> = </a:t>
            </a:r>
            <a:r>
              <a:rPr lang="fr-FR" sz="1400" dirty="0" err="1"/>
              <a:t>document.createElement</a:t>
            </a:r>
            <a:r>
              <a:rPr lang="fr-FR" sz="1400" dirty="0"/>
              <a:t>("BUTTON");        // </a:t>
            </a:r>
            <a:r>
              <a:rPr lang="fr-FR" sz="1400" dirty="0" err="1"/>
              <a:t>Create</a:t>
            </a:r>
            <a:r>
              <a:rPr lang="fr-FR" sz="1400" dirty="0"/>
              <a:t> a &lt;</a:t>
            </a:r>
            <a:r>
              <a:rPr lang="fr-FR" sz="1400" dirty="0" err="1"/>
              <a:t>button</a:t>
            </a:r>
            <a:r>
              <a:rPr lang="fr-FR" sz="1400" dirty="0"/>
              <a:t>&gt; </a:t>
            </a:r>
            <a:r>
              <a:rPr lang="fr-FR" sz="1400" dirty="0" err="1" smtClean="0"/>
              <a:t>element</a:t>
            </a:r>
            <a:endParaRPr lang="fr-FR" sz="1400" dirty="0" smtClean="0"/>
          </a:p>
          <a:p>
            <a:pPr>
              <a:buNone/>
            </a:pPr>
            <a:r>
              <a:rPr lang="fr-FR" sz="1400" dirty="0"/>
              <a:t>var t = </a:t>
            </a:r>
            <a:r>
              <a:rPr lang="fr-FR" sz="1400" dirty="0" err="1"/>
              <a:t>document.createTextNode</a:t>
            </a:r>
            <a:r>
              <a:rPr lang="fr-FR" sz="1400" dirty="0"/>
              <a:t>("CLICK ME");       // </a:t>
            </a:r>
            <a:r>
              <a:rPr lang="fr-FR" sz="1400" dirty="0" err="1"/>
              <a:t>Create</a:t>
            </a:r>
            <a:r>
              <a:rPr lang="fr-FR" sz="1400" dirty="0"/>
              <a:t> a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 smtClean="0"/>
              <a:t>node</a:t>
            </a: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btn.appendChild</a:t>
            </a:r>
            <a:r>
              <a:rPr lang="fr-FR" sz="1400" dirty="0" smtClean="0"/>
              <a:t>(t</a:t>
            </a:r>
            <a:r>
              <a:rPr lang="fr-FR" sz="1400" dirty="0"/>
              <a:t>);                            </a:t>
            </a:r>
            <a:r>
              <a:rPr lang="fr-FR" sz="1400" dirty="0" smtClean="0"/>
              <a:t>                       </a:t>
            </a:r>
            <a:r>
              <a:rPr lang="fr-FR" sz="1400" dirty="0"/>
              <a:t>    // Append the </a:t>
            </a:r>
            <a:r>
              <a:rPr lang="fr-FR" sz="1400" dirty="0" err="1"/>
              <a:t>text</a:t>
            </a:r>
            <a:r>
              <a:rPr lang="fr-FR" sz="1400" dirty="0"/>
              <a:t> to &lt;</a:t>
            </a:r>
            <a:r>
              <a:rPr lang="fr-FR" sz="1400" dirty="0" err="1" smtClean="0"/>
              <a:t>button</a:t>
            </a:r>
            <a:r>
              <a:rPr lang="fr-FR" sz="1400" dirty="0" smtClean="0"/>
              <a:t>&gt;</a:t>
            </a:r>
          </a:p>
          <a:p>
            <a:pPr>
              <a:buNone/>
            </a:pPr>
            <a:r>
              <a:rPr lang="fr-FR" sz="1400" dirty="0" err="1" smtClean="0"/>
              <a:t>document.body</a:t>
            </a:r>
            <a:r>
              <a:rPr lang="fr-FR" sz="1400" dirty="0" smtClean="0"/>
              <a:t>.</a:t>
            </a:r>
            <a:r>
              <a:rPr lang="fr-FR" sz="1400" dirty="0" err="1" smtClean="0"/>
              <a:t>appendChild</a:t>
            </a:r>
            <a:r>
              <a:rPr lang="fr-FR" sz="1400" dirty="0" smtClean="0"/>
              <a:t>(</a:t>
            </a:r>
            <a:r>
              <a:rPr lang="fr-FR" sz="1400" dirty="0" err="1" smtClean="0"/>
              <a:t>btn</a:t>
            </a:r>
            <a:r>
              <a:rPr lang="fr-FR" sz="1400" dirty="0"/>
              <a:t>);               </a:t>
            </a:r>
            <a:r>
              <a:rPr lang="fr-FR" sz="1400" dirty="0" smtClean="0"/>
              <a:t>      </a:t>
            </a:r>
            <a:r>
              <a:rPr lang="fr-FR" sz="1400" dirty="0"/>
              <a:t>     // Append &lt;</a:t>
            </a:r>
            <a:r>
              <a:rPr lang="fr-FR" sz="1400" dirty="0" err="1"/>
              <a:t>button</a:t>
            </a:r>
            <a:r>
              <a:rPr lang="fr-FR" sz="1400" dirty="0"/>
              <a:t>&gt; to &lt;body&gt; </a:t>
            </a:r>
            <a:endParaRPr lang="fr-FR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fr-FR" sz="1400" dirty="0" smtClean="0"/>
              <a:t>&lt;!DOCTYPE html&gt;</a:t>
            </a:r>
          </a:p>
          <a:p>
            <a:pPr>
              <a:buNone/>
            </a:pPr>
            <a:r>
              <a:rPr lang="fr-FR" sz="1400" dirty="0" smtClean="0"/>
              <a:t>&lt;html&gt;</a:t>
            </a:r>
          </a:p>
          <a:p>
            <a:pPr>
              <a:buNone/>
            </a:pPr>
            <a:r>
              <a:rPr lang="fr-FR" sz="1400" dirty="0" smtClean="0"/>
              <a:t>&lt;body&gt;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&lt;p&gt;Click the </a:t>
            </a:r>
            <a:r>
              <a:rPr lang="fr-FR" sz="1400" dirty="0" err="1" smtClean="0"/>
              <a:t>button</a:t>
            </a:r>
            <a:r>
              <a:rPr lang="fr-FR" sz="1400" dirty="0" smtClean="0"/>
              <a:t> to </a:t>
            </a:r>
            <a:r>
              <a:rPr lang="fr-FR" sz="1400" dirty="0" err="1" smtClean="0"/>
              <a:t>make</a:t>
            </a:r>
            <a:r>
              <a:rPr lang="fr-FR" sz="1400" dirty="0" smtClean="0"/>
              <a:t> a BUTTON </a:t>
            </a:r>
            <a:r>
              <a:rPr lang="fr-FR" sz="1400" dirty="0" err="1" smtClean="0"/>
              <a:t>element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text</a:t>
            </a:r>
            <a:r>
              <a:rPr lang="fr-FR" sz="1400" dirty="0" smtClean="0"/>
              <a:t>.&lt;/p&gt;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b="1" dirty="0" smtClean="0"/>
              <a:t>&lt;</a:t>
            </a:r>
            <a:r>
              <a:rPr lang="fr-FR" sz="1400" b="1" dirty="0" err="1" smtClean="0"/>
              <a:t>button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onclick</a:t>
            </a:r>
            <a:r>
              <a:rPr lang="fr-FR" sz="1400" b="1" dirty="0" smtClean="0"/>
              <a:t>="</a:t>
            </a:r>
            <a:r>
              <a:rPr lang="fr-FR" sz="1400" b="1" dirty="0" err="1" smtClean="0"/>
              <a:t>myFunction</a:t>
            </a:r>
            <a:r>
              <a:rPr lang="fr-FR" sz="1400" b="1" dirty="0" smtClean="0"/>
              <a:t>()"&gt;</a:t>
            </a:r>
            <a:r>
              <a:rPr lang="fr-FR" sz="1400" b="1" dirty="0" err="1" smtClean="0"/>
              <a:t>Try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it</a:t>
            </a:r>
            <a:r>
              <a:rPr lang="fr-FR" sz="1400" b="1" dirty="0" smtClean="0"/>
              <a:t>&lt;/</a:t>
            </a:r>
            <a:r>
              <a:rPr lang="fr-FR" sz="1400" b="1" dirty="0" err="1" smtClean="0"/>
              <a:t>button</a:t>
            </a:r>
            <a:r>
              <a:rPr lang="fr-FR" sz="1400" b="1" dirty="0" smtClean="0"/>
              <a:t>&gt;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&lt;script&gt;</a:t>
            </a:r>
          </a:p>
          <a:p>
            <a:pPr>
              <a:buNone/>
            </a:pPr>
            <a:r>
              <a:rPr lang="fr-FR" sz="1400" b="1" dirty="0" err="1" smtClean="0"/>
              <a:t>function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myFunction</a:t>
            </a:r>
            <a:r>
              <a:rPr lang="fr-FR" sz="1400" b="1" dirty="0" smtClean="0"/>
              <a:t>() {</a:t>
            </a:r>
          </a:p>
          <a:p>
            <a:pPr>
              <a:buNone/>
            </a:pPr>
            <a:r>
              <a:rPr lang="fr-FR" sz="1400" b="1" dirty="0" smtClean="0"/>
              <a:t>    var </a:t>
            </a:r>
            <a:r>
              <a:rPr lang="fr-FR" sz="1400" b="1" dirty="0" err="1" smtClean="0"/>
              <a:t>btn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document.createElement</a:t>
            </a:r>
            <a:r>
              <a:rPr lang="fr-FR" sz="1400" b="1" dirty="0" smtClean="0"/>
              <a:t>("BUTTON");</a:t>
            </a:r>
          </a:p>
          <a:p>
            <a:pPr>
              <a:buNone/>
            </a:pPr>
            <a:r>
              <a:rPr lang="fr-FR" sz="1400" b="1" dirty="0" smtClean="0"/>
              <a:t>    var t = </a:t>
            </a:r>
            <a:r>
              <a:rPr lang="fr-FR" sz="1400" b="1" dirty="0" err="1" smtClean="0"/>
              <a:t>document.createTextNode</a:t>
            </a:r>
            <a:r>
              <a:rPr lang="fr-FR" sz="1400" b="1" dirty="0" smtClean="0"/>
              <a:t>("CLICK ME");</a:t>
            </a:r>
          </a:p>
          <a:p>
            <a:pPr>
              <a:buNone/>
            </a:pPr>
            <a:r>
              <a:rPr lang="fr-FR" sz="1400" b="1" dirty="0" smtClean="0"/>
              <a:t>    </a:t>
            </a:r>
            <a:r>
              <a:rPr lang="fr-FR" sz="1400" b="1" dirty="0" err="1" smtClean="0"/>
              <a:t>btn.appendChild</a:t>
            </a:r>
            <a:r>
              <a:rPr lang="fr-FR" sz="1400" b="1" dirty="0" smtClean="0"/>
              <a:t>(t);</a:t>
            </a:r>
          </a:p>
          <a:p>
            <a:pPr>
              <a:buNone/>
            </a:pPr>
            <a:r>
              <a:rPr lang="fr-FR" sz="1400" b="1" dirty="0" smtClean="0"/>
              <a:t>    </a:t>
            </a:r>
            <a:r>
              <a:rPr lang="fr-FR" sz="1400" b="1" dirty="0" err="1" smtClean="0"/>
              <a:t>document.body</a:t>
            </a:r>
            <a:r>
              <a:rPr lang="fr-FR" sz="1400" b="1" dirty="0" smtClean="0"/>
              <a:t>.</a:t>
            </a:r>
            <a:r>
              <a:rPr lang="fr-FR" sz="1400" b="1" dirty="0" err="1" smtClean="0"/>
              <a:t>appendChild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btn</a:t>
            </a:r>
            <a:r>
              <a:rPr lang="fr-FR" sz="1400" b="1" dirty="0" smtClean="0"/>
              <a:t>);</a:t>
            </a:r>
          </a:p>
          <a:p>
            <a:pPr>
              <a:buNone/>
            </a:pPr>
            <a:r>
              <a:rPr lang="fr-FR" sz="1400" b="1" dirty="0" smtClean="0"/>
              <a:t>}</a:t>
            </a:r>
          </a:p>
          <a:p>
            <a:pPr>
              <a:buNone/>
            </a:pPr>
            <a:r>
              <a:rPr lang="fr-FR" sz="1400" dirty="0" smtClean="0"/>
              <a:t>&lt;/script&gt;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&lt;/body&gt;</a:t>
            </a:r>
          </a:p>
          <a:p>
            <a:pPr>
              <a:buNone/>
            </a:pPr>
            <a:r>
              <a:rPr lang="fr-FR" sz="1400" dirty="0" smtClean="0"/>
              <a:t>&lt;/html&gt;</a:t>
            </a:r>
          </a:p>
          <a:p>
            <a:pPr>
              <a:buNone/>
            </a:pP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Definition</a:t>
            </a:r>
            <a:r>
              <a:rPr lang="fr-FR" b="1" dirty="0" smtClean="0"/>
              <a:t> and Usage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791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createElement</a:t>
            </a:r>
            <a:r>
              <a:rPr lang="en-US" sz="1600" dirty="0" smtClean="0"/>
              <a:t>() method creates an Element Node with the specified name.</a:t>
            </a:r>
          </a:p>
          <a:p>
            <a:r>
              <a:rPr lang="en-US" sz="1600" dirty="0" smtClean="0"/>
              <a:t>Use the </a:t>
            </a:r>
            <a:r>
              <a:rPr lang="en-US" sz="1600" dirty="0" err="1" smtClean="0">
                <a:hlinkClick r:id="rId2"/>
              </a:rPr>
              <a:t>createTextNode</a:t>
            </a:r>
            <a:r>
              <a:rPr lang="en-US" sz="1600" dirty="0" smtClean="0">
                <a:hlinkClick r:id="rId2"/>
              </a:rPr>
              <a:t>()</a:t>
            </a:r>
            <a:r>
              <a:rPr lang="en-US" sz="1600" dirty="0" smtClean="0"/>
              <a:t> method to create a text node.</a:t>
            </a:r>
          </a:p>
          <a:p>
            <a:r>
              <a:rPr lang="en-US" sz="1600" dirty="0" smtClean="0"/>
              <a:t>After the element is created, use the </a:t>
            </a:r>
            <a:r>
              <a:rPr lang="en-US" sz="1600" i="1" dirty="0" err="1" smtClean="0">
                <a:hlinkClick r:id="rId3"/>
              </a:rPr>
              <a:t>element</a:t>
            </a:r>
            <a:r>
              <a:rPr lang="en-US" sz="1600" dirty="0" err="1" smtClean="0">
                <a:hlinkClick r:id="rId3"/>
              </a:rPr>
              <a:t>.appendChild</a:t>
            </a:r>
            <a:r>
              <a:rPr lang="en-US" sz="1600" dirty="0" smtClean="0">
                <a:hlinkClick r:id="rId3"/>
              </a:rPr>
              <a:t>()</a:t>
            </a:r>
            <a:r>
              <a:rPr lang="en-US" sz="1600" dirty="0" smtClean="0"/>
              <a:t> or </a:t>
            </a:r>
            <a:r>
              <a:rPr lang="en-US" sz="1600" i="1" dirty="0" err="1" smtClean="0">
                <a:hlinkClick r:id="rId4"/>
              </a:rPr>
              <a:t>element</a:t>
            </a:r>
            <a:r>
              <a:rPr lang="en-US" sz="1600" dirty="0" err="1" smtClean="0">
                <a:hlinkClick r:id="rId4"/>
              </a:rPr>
              <a:t>.insertBefore</a:t>
            </a:r>
            <a:r>
              <a:rPr lang="en-US" sz="1600" dirty="0" smtClean="0">
                <a:hlinkClick r:id="rId4"/>
              </a:rPr>
              <a:t>()</a:t>
            </a:r>
            <a:r>
              <a:rPr lang="en-US" sz="1600" dirty="0" smtClean="0"/>
              <a:t> method to insert it to the document</a:t>
            </a:r>
          </a:p>
          <a:p>
            <a:endParaRPr lang="en-US" sz="1600" dirty="0"/>
          </a:p>
          <a:p>
            <a:r>
              <a:rPr lang="fr-FR" sz="1600" dirty="0" err="1" smtClean="0"/>
              <a:t>Create</a:t>
            </a:r>
            <a:r>
              <a:rPr lang="fr-FR" sz="1600" dirty="0" smtClean="0"/>
              <a:t> a </a:t>
            </a:r>
            <a:r>
              <a:rPr lang="fr-FR" sz="1600" dirty="0" err="1" smtClean="0"/>
              <a:t>text</a:t>
            </a:r>
            <a:r>
              <a:rPr lang="fr-FR" sz="1600" dirty="0" smtClean="0"/>
              <a:t> </a:t>
            </a:r>
            <a:r>
              <a:rPr lang="fr-FR" sz="1600" dirty="0" err="1" smtClean="0"/>
              <a:t>node</a:t>
            </a:r>
            <a:r>
              <a:rPr lang="fr-FR" sz="1600" dirty="0" smtClean="0"/>
              <a:t>:</a:t>
            </a:r>
          </a:p>
          <a:p>
            <a:pPr>
              <a:buNone/>
            </a:pPr>
            <a:r>
              <a:rPr lang="fr-FR" sz="1600" dirty="0" smtClean="0"/>
              <a:t>var </a:t>
            </a:r>
            <a:r>
              <a:rPr lang="fr-FR" sz="1600" dirty="0"/>
              <a:t>t = </a:t>
            </a:r>
            <a:r>
              <a:rPr lang="fr-FR" sz="1600" dirty="0" err="1"/>
              <a:t>document.createTextNode</a:t>
            </a:r>
            <a:r>
              <a:rPr lang="fr-FR" sz="1600" dirty="0"/>
              <a:t>("Hello World</a:t>
            </a:r>
            <a:r>
              <a:rPr lang="fr-FR" sz="1600" dirty="0" smtClean="0"/>
              <a:t>");</a:t>
            </a:r>
          </a:p>
          <a:p>
            <a:pPr algn="ctr"/>
            <a:r>
              <a:rPr lang="fr-FR" sz="1600" b="1" u="sng" dirty="0" smtClean="0"/>
              <a:t>HTML DOM </a:t>
            </a:r>
            <a:r>
              <a:rPr lang="fr-FR" sz="1600" b="1" u="sng" dirty="0" err="1" smtClean="0"/>
              <a:t>appendChild</a:t>
            </a:r>
            <a:r>
              <a:rPr lang="fr-FR" sz="1600" b="1" u="sng" dirty="0" smtClean="0"/>
              <a:t>() </a:t>
            </a:r>
            <a:r>
              <a:rPr lang="fr-FR" sz="1600" b="1" u="sng" dirty="0" err="1" smtClean="0"/>
              <a:t>Method</a:t>
            </a:r>
            <a:endParaRPr lang="fr-FR" sz="1600" b="1" u="sng" dirty="0" smtClean="0"/>
          </a:p>
          <a:p>
            <a:pPr>
              <a:buNone/>
            </a:pPr>
            <a:r>
              <a:rPr lang="fr-FR" sz="1600" dirty="0"/>
              <a:t>var </a:t>
            </a:r>
            <a:r>
              <a:rPr lang="fr-FR" sz="1600" dirty="0" err="1"/>
              <a:t>node</a:t>
            </a:r>
            <a:r>
              <a:rPr lang="fr-FR" sz="1600" dirty="0"/>
              <a:t> = </a:t>
            </a:r>
            <a:r>
              <a:rPr lang="fr-FR" sz="1600" dirty="0" err="1"/>
              <a:t>document.createElement</a:t>
            </a:r>
            <a:r>
              <a:rPr lang="fr-FR" sz="1600" dirty="0"/>
              <a:t>("LI");                 </a:t>
            </a:r>
            <a:r>
              <a:rPr lang="fr-FR" sz="1600" dirty="0" smtClean="0"/>
              <a:t>                         // </a:t>
            </a:r>
            <a:r>
              <a:rPr lang="fr-FR" sz="1600" dirty="0" err="1"/>
              <a:t>Create</a:t>
            </a:r>
            <a:r>
              <a:rPr lang="fr-FR" sz="1600" dirty="0"/>
              <a:t> a &lt;li&gt; </a:t>
            </a:r>
            <a:r>
              <a:rPr lang="fr-FR" sz="1600" dirty="0" err="1" smtClean="0"/>
              <a:t>node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var </a:t>
            </a:r>
            <a:r>
              <a:rPr lang="fr-FR" sz="1600" dirty="0" err="1"/>
              <a:t>textnode</a:t>
            </a:r>
            <a:r>
              <a:rPr lang="fr-FR" sz="1600" dirty="0"/>
              <a:t> = </a:t>
            </a:r>
            <a:r>
              <a:rPr lang="fr-FR" sz="1600" dirty="0" err="1"/>
              <a:t>document.createTextNode</a:t>
            </a:r>
            <a:r>
              <a:rPr lang="fr-FR" sz="1600" dirty="0"/>
              <a:t>("Water");        </a:t>
            </a:r>
            <a:r>
              <a:rPr lang="fr-FR" sz="1600" dirty="0" smtClean="0"/>
              <a:t>        </a:t>
            </a:r>
            <a:r>
              <a:rPr lang="fr-FR" sz="1600" dirty="0"/>
              <a:t>// </a:t>
            </a:r>
            <a:r>
              <a:rPr lang="fr-FR" sz="1600" dirty="0" err="1"/>
              <a:t>Create</a:t>
            </a:r>
            <a:r>
              <a:rPr lang="fr-FR" sz="1600" dirty="0"/>
              <a:t> a </a:t>
            </a:r>
            <a:r>
              <a:rPr lang="fr-FR" sz="1600" dirty="0" err="1"/>
              <a:t>text</a:t>
            </a:r>
            <a:r>
              <a:rPr lang="fr-FR" sz="1600" dirty="0"/>
              <a:t> </a:t>
            </a:r>
            <a:r>
              <a:rPr lang="fr-FR" sz="1600" dirty="0" err="1"/>
              <a:t>node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node.appendChild</a:t>
            </a:r>
            <a:r>
              <a:rPr lang="fr-FR" sz="1600" dirty="0"/>
              <a:t>(</a:t>
            </a:r>
            <a:r>
              <a:rPr lang="fr-FR" sz="1600" dirty="0" err="1"/>
              <a:t>textnode</a:t>
            </a:r>
            <a:r>
              <a:rPr lang="fr-FR" sz="1600" dirty="0"/>
              <a:t>);                             </a:t>
            </a:r>
            <a:r>
              <a:rPr lang="fr-FR" sz="1600" dirty="0" smtClean="0"/>
              <a:t>                          </a:t>
            </a:r>
            <a:r>
              <a:rPr lang="fr-FR" sz="1600" dirty="0"/>
              <a:t>// Append the </a:t>
            </a:r>
            <a:r>
              <a:rPr lang="fr-FR" sz="1600" dirty="0" err="1"/>
              <a:t>text</a:t>
            </a:r>
            <a:r>
              <a:rPr lang="fr-FR" sz="1600" dirty="0"/>
              <a:t> to &lt;li&gt;</a:t>
            </a:r>
            <a:br>
              <a:rPr lang="fr-FR" sz="1600" dirty="0"/>
            </a:br>
            <a:r>
              <a:rPr lang="fr-FR" sz="1600" dirty="0" err="1"/>
              <a:t>document.getElementById</a:t>
            </a:r>
            <a:r>
              <a:rPr lang="fr-FR" sz="1600" dirty="0"/>
              <a:t>("</a:t>
            </a:r>
            <a:r>
              <a:rPr lang="fr-FR" sz="1600" dirty="0" err="1"/>
              <a:t>myList</a:t>
            </a:r>
            <a:r>
              <a:rPr lang="fr-FR" sz="1600" dirty="0"/>
              <a:t>").</a:t>
            </a:r>
            <a:r>
              <a:rPr lang="fr-FR" sz="1600" dirty="0" err="1"/>
              <a:t>appendChild</a:t>
            </a:r>
            <a:r>
              <a:rPr lang="fr-FR" sz="1600" dirty="0"/>
              <a:t>(</a:t>
            </a:r>
            <a:r>
              <a:rPr lang="fr-FR" sz="1600" dirty="0" err="1"/>
              <a:t>node</a:t>
            </a:r>
            <a:r>
              <a:rPr lang="fr-FR" sz="1600" dirty="0"/>
              <a:t>);     // Append &lt;li&gt; to &lt;</a:t>
            </a:r>
            <a:r>
              <a:rPr lang="fr-FR" sz="1600" dirty="0" err="1"/>
              <a:t>ul</a:t>
            </a:r>
            <a:r>
              <a:rPr lang="fr-FR" sz="1600" dirty="0"/>
              <a:t>&gt; </a:t>
            </a:r>
            <a:r>
              <a:rPr lang="fr-FR" sz="1600" dirty="0" err="1"/>
              <a:t>with</a:t>
            </a:r>
            <a:r>
              <a:rPr lang="fr-FR" sz="1600" dirty="0"/>
              <a:t> id="</a:t>
            </a:r>
            <a:r>
              <a:rPr lang="fr-FR" sz="1600" dirty="0" err="1"/>
              <a:t>myList</a:t>
            </a:r>
            <a:r>
              <a:rPr lang="fr-FR" sz="1600" dirty="0"/>
              <a:t>" </a:t>
            </a:r>
            <a:endParaRPr lang="fr-FR" sz="1600" dirty="0" smtClean="0"/>
          </a:p>
          <a:p>
            <a:pPr algn="ctr">
              <a:buNone/>
            </a:pPr>
            <a:r>
              <a:rPr lang="fr-FR" sz="1600" b="1" u="sng" dirty="0" smtClean="0"/>
              <a:t>HTML DOM </a:t>
            </a:r>
            <a:r>
              <a:rPr lang="fr-FR" sz="1600" b="1" u="sng" dirty="0" err="1" smtClean="0"/>
              <a:t>insertBefore</a:t>
            </a:r>
            <a:r>
              <a:rPr lang="fr-FR" sz="1600" b="1" u="sng" dirty="0" smtClean="0"/>
              <a:t>() </a:t>
            </a:r>
            <a:r>
              <a:rPr lang="fr-FR" sz="1600" b="1" u="sng" dirty="0" err="1" smtClean="0"/>
              <a:t>Method</a:t>
            </a:r>
            <a:endParaRPr lang="fr-FR" sz="1600" b="1" u="sng" dirty="0" smtClean="0"/>
          </a:p>
          <a:p>
            <a:pPr>
              <a:buNone/>
            </a:pPr>
            <a:r>
              <a:rPr lang="en-US" sz="1600" dirty="0" smtClean="0"/>
              <a:t>Insert a new &lt;</a:t>
            </a:r>
            <a:r>
              <a:rPr lang="en-US" sz="1600" dirty="0" err="1" smtClean="0"/>
              <a:t>li</a:t>
            </a:r>
            <a:r>
              <a:rPr lang="en-US" sz="1600" dirty="0" smtClean="0"/>
              <a:t>&gt; element before the first child element of an 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 element:</a:t>
            </a:r>
          </a:p>
          <a:p>
            <a:pPr>
              <a:buNone/>
            </a:pPr>
            <a:r>
              <a:rPr lang="fr-FR" sz="1600" dirty="0"/>
              <a:t>var </a:t>
            </a:r>
            <a:r>
              <a:rPr lang="fr-FR" sz="1600" dirty="0" err="1"/>
              <a:t>newItem</a:t>
            </a:r>
            <a:r>
              <a:rPr lang="fr-FR" sz="1600" dirty="0"/>
              <a:t> = </a:t>
            </a:r>
            <a:r>
              <a:rPr lang="fr-FR" sz="1600" dirty="0" err="1"/>
              <a:t>document.createElement</a:t>
            </a:r>
            <a:r>
              <a:rPr lang="fr-FR" sz="1600" dirty="0"/>
              <a:t>("LI");     </a:t>
            </a:r>
            <a:r>
              <a:rPr lang="fr-FR" sz="1600" dirty="0" smtClean="0"/>
              <a:t>              </a:t>
            </a:r>
            <a:r>
              <a:rPr lang="fr-FR" sz="1600" dirty="0"/>
              <a:t>  // </a:t>
            </a:r>
            <a:r>
              <a:rPr lang="fr-FR" sz="1600" dirty="0" err="1"/>
              <a:t>Create</a:t>
            </a:r>
            <a:r>
              <a:rPr lang="fr-FR" sz="1600" dirty="0"/>
              <a:t> a &lt;li&gt; </a:t>
            </a:r>
            <a:r>
              <a:rPr lang="fr-FR" sz="1600" dirty="0" err="1"/>
              <a:t>node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var </a:t>
            </a:r>
            <a:r>
              <a:rPr lang="fr-FR" sz="1600" dirty="0" err="1"/>
              <a:t>textnode</a:t>
            </a:r>
            <a:r>
              <a:rPr lang="fr-FR" sz="1600" dirty="0"/>
              <a:t> = </a:t>
            </a:r>
            <a:r>
              <a:rPr lang="fr-FR" sz="1600" dirty="0" err="1"/>
              <a:t>document.createTextNode</a:t>
            </a:r>
            <a:r>
              <a:rPr lang="fr-FR" sz="1600" dirty="0"/>
              <a:t>("Water");  // </a:t>
            </a:r>
            <a:r>
              <a:rPr lang="fr-FR" sz="1600" dirty="0" err="1"/>
              <a:t>Create</a:t>
            </a:r>
            <a:r>
              <a:rPr lang="fr-FR" sz="1600" dirty="0"/>
              <a:t> a </a:t>
            </a:r>
            <a:r>
              <a:rPr lang="fr-FR" sz="1600" dirty="0" err="1"/>
              <a:t>text</a:t>
            </a:r>
            <a:r>
              <a:rPr lang="fr-FR" sz="1600" dirty="0"/>
              <a:t> </a:t>
            </a:r>
            <a:r>
              <a:rPr lang="fr-FR" sz="1600" dirty="0" err="1"/>
              <a:t>node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newItem.appendChild</a:t>
            </a:r>
            <a:r>
              <a:rPr lang="fr-FR" sz="1600" dirty="0"/>
              <a:t>(</a:t>
            </a:r>
            <a:r>
              <a:rPr lang="fr-FR" sz="1600" dirty="0" err="1"/>
              <a:t>textnode</a:t>
            </a:r>
            <a:r>
              <a:rPr lang="fr-FR" sz="1600" dirty="0"/>
              <a:t>);                   </a:t>
            </a:r>
            <a:r>
              <a:rPr lang="fr-FR" sz="1600" dirty="0" smtClean="0"/>
              <a:t>              </a:t>
            </a:r>
            <a:r>
              <a:rPr lang="fr-FR" sz="1600" dirty="0"/>
              <a:t> // Append the </a:t>
            </a:r>
            <a:r>
              <a:rPr lang="fr-FR" sz="1600" dirty="0" err="1"/>
              <a:t>text</a:t>
            </a:r>
            <a:r>
              <a:rPr lang="fr-FR" sz="1600" dirty="0"/>
              <a:t> to &lt;li&gt;</a:t>
            </a:r>
            <a:br>
              <a:rPr lang="fr-FR" sz="1600" dirty="0"/>
            </a:b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/>
              <a:t>var </a:t>
            </a:r>
            <a:r>
              <a:rPr lang="fr-FR" sz="1600" dirty="0" err="1"/>
              <a:t>list</a:t>
            </a:r>
            <a:r>
              <a:rPr lang="fr-FR" sz="1600" dirty="0"/>
              <a:t> = </a:t>
            </a:r>
            <a:r>
              <a:rPr lang="fr-FR" sz="1600" dirty="0" err="1"/>
              <a:t>document.getElementById</a:t>
            </a:r>
            <a:r>
              <a:rPr lang="fr-FR" sz="1600" dirty="0"/>
              <a:t>("</a:t>
            </a:r>
            <a:r>
              <a:rPr lang="fr-FR" sz="1600" dirty="0" err="1"/>
              <a:t>myList</a:t>
            </a:r>
            <a:r>
              <a:rPr lang="fr-FR" sz="1600" dirty="0"/>
              <a:t>");   </a:t>
            </a:r>
            <a:r>
              <a:rPr lang="fr-FR" sz="1600" dirty="0" smtClean="0"/>
              <a:t>   </a:t>
            </a:r>
            <a:r>
              <a:rPr lang="fr-FR" sz="1600" dirty="0"/>
              <a:t> // </a:t>
            </a:r>
            <a:r>
              <a:rPr lang="fr-FR" sz="1600" dirty="0" err="1"/>
              <a:t>Get</a:t>
            </a:r>
            <a:r>
              <a:rPr lang="fr-FR" sz="1600" dirty="0"/>
              <a:t> the &lt;</a:t>
            </a:r>
            <a:r>
              <a:rPr lang="fr-FR" sz="1600" dirty="0" err="1"/>
              <a:t>ul</a:t>
            </a:r>
            <a:r>
              <a:rPr lang="fr-FR" sz="1600" dirty="0"/>
              <a:t>&gt; </a:t>
            </a:r>
            <a:r>
              <a:rPr lang="fr-FR" sz="1600" dirty="0" err="1"/>
              <a:t>element</a:t>
            </a:r>
            <a:r>
              <a:rPr lang="fr-FR" sz="1600" dirty="0"/>
              <a:t> to insert a new </a:t>
            </a:r>
            <a:r>
              <a:rPr lang="fr-FR" sz="1600" dirty="0" err="1"/>
              <a:t>node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err="1"/>
              <a:t>list.insertBefore</a:t>
            </a:r>
            <a:r>
              <a:rPr lang="fr-FR" sz="1600" dirty="0"/>
              <a:t>(</a:t>
            </a:r>
            <a:r>
              <a:rPr lang="fr-FR" sz="1600" dirty="0" err="1"/>
              <a:t>newItem</a:t>
            </a:r>
            <a:r>
              <a:rPr lang="fr-FR" sz="1600" dirty="0"/>
              <a:t>, </a:t>
            </a:r>
            <a:r>
              <a:rPr lang="fr-FR" sz="1600" dirty="0" err="1"/>
              <a:t>list.childNodes</a:t>
            </a:r>
            <a:r>
              <a:rPr lang="fr-FR" sz="1600" dirty="0"/>
              <a:t>[0]);  </a:t>
            </a:r>
            <a:r>
              <a:rPr lang="fr-FR" sz="1600" dirty="0" smtClean="0"/>
              <a:t>     // </a:t>
            </a:r>
            <a:r>
              <a:rPr lang="fr-FR" sz="1600" dirty="0"/>
              <a:t>Insert &lt;li&gt; </a:t>
            </a:r>
            <a:r>
              <a:rPr lang="fr-FR" sz="1600" dirty="0" err="1"/>
              <a:t>before</a:t>
            </a:r>
            <a:r>
              <a:rPr lang="fr-FR" sz="1600" dirty="0"/>
              <a:t> the first </a:t>
            </a:r>
            <a:r>
              <a:rPr lang="fr-FR" sz="1600" dirty="0" err="1"/>
              <a:t>child</a:t>
            </a:r>
            <a:r>
              <a:rPr lang="fr-FR" sz="1600" dirty="0"/>
              <a:t> of &lt;</a:t>
            </a:r>
            <a:r>
              <a:rPr lang="fr-FR" sz="1600" dirty="0" err="1"/>
              <a:t>ul</a:t>
            </a:r>
            <a:r>
              <a:rPr lang="fr-FR" sz="1600" dirty="0"/>
              <a:t>&gt; </a:t>
            </a:r>
            <a:endParaRPr lang="fr-FR" sz="1600" b="1" dirty="0" smtClean="0"/>
          </a:p>
          <a:p>
            <a:pPr>
              <a:buNone/>
            </a:pP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err="1" smtClean="0"/>
              <a:t>InsertBefore</a:t>
            </a:r>
            <a:endParaRPr lang="fr-FR" sz="36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 id="</a:t>
            </a:r>
            <a:r>
              <a:rPr lang="fr-FR" dirty="0" err="1" smtClean="0"/>
              <a:t>myList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  &lt;li&gt;Coffee&lt;/li&gt;</a:t>
            </a:r>
          </a:p>
          <a:p>
            <a:r>
              <a:rPr lang="fr-FR" dirty="0" smtClean="0"/>
              <a:t>  &lt;li&gt;</a:t>
            </a:r>
            <a:r>
              <a:rPr lang="fr-FR" dirty="0" err="1" smtClean="0"/>
              <a:t>Tea</a:t>
            </a:r>
            <a:r>
              <a:rPr lang="fr-FR" dirty="0" smtClean="0"/>
              <a:t>&lt;/li&gt;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&lt;p&gt;Click the </a:t>
            </a:r>
            <a:r>
              <a:rPr lang="fr-FR" dirty="0" err="1" smtClean="0"/>
              <a:t>button</a:t>
            </a:r>
            <a:r>
              <a:rPr lang="fr-FR" dirty="0" smtClean="0"/>
              <a:t> to insert an item to the </a:t>
            </a:r>
            <a:r>
              <a:rPr lang="fr-FR" dirty="0" err="1" smtClean="0"/>
              <a:t>list</a:t>
            </a:r>
            <a:r>
              <a:rPr lang="fr-FR" dirty="0" smtClean="0"/>
              <a:t>.&lt;/p&gt;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onclick</a:t>
            </a:r>
            <a:r>
              <a:rPr lang="fr-FR" dirty="0" smtClean="0"/>
              <a:t>="</a:t>
            </a:r>
            <a:r>
              <a:rPr lang="fr-FR" dirty="0" err="1" smtClean="0"/>
              <a:t>myFunction</a:t>
            </a:r>
            <a:r>
              <a:rPr lang="fr-FR" dirty="0" smtClean="0"/>
              <a:t>()"&gt;</a:t>
            </a:r>
            <a:r>
              <a:rPr lang="fr-FR" dirty="0" err="1" smtClean="0"/>
              <a:t>Try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&lt;/</a:t>
            </a:r>
            <a:r>
              <a:rPr lang="fr-FR" dirty="0" err="1" smtClean="0"/>
              <a:t>button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&lt;p&gt;&lt;</a:t>
            </a:r>
            <a:r>
              <a:rPr lang="fr-FR" dirty="0" err="1" smtClean="0"/>
              <a:t>strong</a:t>
            </a:r>
            <a:r>
              <a:rPr lang="fr-FR" dirty="0" smtClean="0"/>
              <a:t>&gt;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explained</a:t>
            </a:r>
            <a:r>
              <a:rPr lang="fr-FR" dirty="0" smtClean="0"/>
              <a:t>:&lt;/</a:t>
            </a:r>
            <a:r>
              <a:rPr lang="fr-FR" dirty="0" err="1" smtClean="0"/>
              <a:t>strong</a:t>
            </a:r>
            <a:r>
              <a:rPr lang="fr-FR" dirty="0" smtClean="0"/>
              <a:t>&gt;&lt;</a:t>
            </a:r>
            <a:r>
              <a:rPr lang="fr-FR" dirty="0" err="1" smtClean="0"/>
              <a:t>br</a:t>
            </a:r>
            <a:r>
              <a:rPr lang="fr-FR" dirty="0" smtClean="0"/>
              <a:t>&gt;First </a:t>
            </a:r>
            <a:r>
              <a:rPr lang="fr-FR" dirty="0" err="1" smtClean="0"/>
              <a:t>create</a:t>
            </a:r>
            <a:r>
              <a:rPr lang="fr-FR" dirty="0" smtClean="0"/>
              <a:t> a LI </a:t>
            </a:r>
            <a:r>
              <a:rPr lang="fr-FR" dirty="0" err="1" smtClean="0"/>
              <a:t>node</a:t>
            </a:r>
            <a:r>
              <a:rPr lang="fr-FR" dirty="0" smtClean="0"/>
              <a:t>,&lt;</a:t>
            </a:r>
            <a:r>
              <a:rPr lang="fr-FR" dirty="0" err="1" smtClean="0"/>
              <a:t>br</a:t>
            </a:r>
            <a:r>
              <a:rPr lang="fr-FR" dirty="0" smtClean="0"/>
              <a:t>&gt;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,&lt;</a:t>
            </a:r>
            <a:r>
              <a:rPr lang="fr-FR" dirty="0" err="1" smtClean="0"/>
              <a:t>br</a:t>
            </a:r>
            <a:r>
              <a:rPr lang="fr-FR" dirty="0" smtClean="0"/>
              <a:t>&gt; </a:t>
            </a:r>
            <a:r>
              <a:rPr lang="fr-FR" dirty="0" err="1" smtClean="0"/>
              <a:t>then</a:t>
            </a:r>
            <a:r>
              <a:rPr lang="fr-FR" dirty="0" smtClean="0"/>
              <a:t> append the </a:t>
            </a:r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to the LI </a:t>
            </a:r>
            <a:r>
              <a:rPr lang="fr-FR" dirty="0" err="1" smtClean="0"/>
              <a:t>node</a:t>
            </a:r>
            <a:r>
              <a:rPr lang="fr-FR" dirty="0" smtClean="0"/>
              <a:t>.&lt;</a:t>
            </a:r>
            <a:r>
              <a:rPr lang="fr-FR" dirty="0" err="1" smtClean="0"/>
              <a:t>br</a:t>
            </a:r>
            <a:r>
              <a:rPr lang="fr-FR" dirty="0" smtClean="0"/>
              <a:t>&gt;</a:t>
            </a:r>
            <a:r>
              <a:rPr lang="fr-FR" dirty="0" err="1" smtClean="0"/>
              <a:t>Finally</a:t>
            </a:r>
            <a:r>
              <a:rPr lang="fr-FR" dirty="0" smtClean="0"/>
              <a:t> insert the LI 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first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in the </a:t>
            </a:r>
            <a:r>
              <a:rPr lang="fr-FR" dirty="0" err="1" smtClean="0"/>
              <a:t>list</a:t>
            </a:r>
            <a:r>
              <a:rPr lang="fr-FR" dirty="0" smtClean="0"/>
              <a:t>.&lt;/p&gt;</a:t>
            </a:r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var </a:t>
            </a:r>
            <a:r>
              <a:rPr lang="fr-FR" dirty="0" err="1" smtClean="0"/>
              <a:t>newItem</a:t>
            </a:r>
            <a:r>
              <a:rPr lang="fr-FR" dirty="0" smtClean="0"/>
              <a:t> = </a:t>
            </a:r>
            <a:r>
              <a:rPr lang="fr-FR" dirty="0" err="1" smtClean="0"/>
              <a:t>document.createElement</a:t>
            </a:r>
            <a:r>
              <a:rPr lang="fr-FR" dirty="0" smtClean="0"/>
              <a:t>("LI");</a:t>
            </a:r>
          </a:p>
          <a:p>
            <a:r>
              <a:rPr lang="fr-FR" dirty="0" smtClean="0"/>
              <a:t>    var </a:t>
            </a:r>
            <a:r>
              <a:rPr lang="fr-FR" dirty="0" err="1" smtClean="0"/>
              <a:t>textnode</a:t>
            </a:r>
            <a:r>
              <a:rPr lang="fr-FR" dirty="0" smtClean="0"/>
              <a:t> = </a:t>
            </a:r>
            <a:r>
              <a:rPr lang="fr-FR" dirty="0" err="1" smtClean="0"/>
              <a:t>document.createTextNode</a:t>
            </a:r>
            <a:r>
              <a:rPr lang="fr-FR" dirty="0" smtClean="0"/>
              <a:t>("Water");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newItem.appendChild</a:t>
            </a:r>
            <a:r>
              <a:rPr lang="fr-FR" dirty="0" smtClean="0"/>
              <a:t>(</a:t>
            </a:r>
            <a:r>
              <a:rPr lang="fr-FR" dirty="0" err="1" smtClean="0"/>
              <a:t>textnode</a:t>
            </a:r>
            <a:r>
              <a:rPr lang="fr-FR" dirty="0" smtClean="0"/>
              <a:t>);</a:t>
            </a:r>
          </a:p>
          <a:p>
            <a:endParaRPr lang="fr-FR" dirty="0" smtClean="0"/>
          </a:p>
          <a:p>
            <a:r>
              <a:rPr lang="fr-FR" dirty="0" smtClean="0"/>
              <a:t>    var </a:t>
            </a:r>
            <a:r>
              <a:rPr lang="fr-FR" dirty="0" err="1" smtClean="0"/>
              <a:t>list</a:t>
            </a:r>
            <a:r>
              <a:rPr lang="fr-FR" dirty="0" smtClean="0"/>
              <a:t> =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myList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list.insertBefore</a:t>
            </a:r>
            <a:r>
              <a:rPr lang="fr-FR" dirty="0" smtClean="0"/>
              <a:t>(</a:t>
            </a:r>
            <a:r>
              <a:rPr lang="fr-FR" dirty="0" err="1" smtClean="0"/>
              <a:t>newItem</a:t>
            </a:r>
            <a:r>
              <a:rPr lang="fr-FR" dirty="0" smtClean="0"/>
              <a:t>, </a:t>
            </a:r>
            <a:r>
              <a:rPr lang="fr-FR" dirty="0" err="1" smtClean="0"/>
              <a:t>list.childNodes</a:t>
            </a:r>
            <a:r>
              <a:rPr lang="fr-FR" dirty="0" smtClean="0"/>
              <a:t>[0]);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sz="15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191000" y="2438400"/>
            <a:ext cx="44196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hlinkClick r:id="rId2"/>
            </a:endParaRPr>
          </a:p>
          <a:p>
            <a:pPr algn="ctr"/>
            <a:r>
              <a:rPr lang="fr-FR" dirty="0" smtClean="0">
                <a:hlinkClick r:id="rId2"/>
              </a:rPr>
              <a:t>https://cit-261-dom-manipulation.glitch.me/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876800" y="1905000"/>
            <a:ext cx="2590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on the link below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700" b="1" u="sng" dirty="0" smtClean="0"/>
              <a:t>HTML DOM </a:t>
            </a:r>
            <a:r>
              <a:rPr lang="fr-FR" sz="2700" b="1" u="sng" dirty="0" err="1" smtClean="0"/>
              <a:t>removeChild</a:t>
            </a:r>
            <a:r>
              <a:rPr lang="fr-FR" sz="2700" b="1" u="sng" dirty="0" smtClean="0"/>
              <a:t>() </a:t>
            </a:r>
            <a:r>
              <a:rPr lang="fr-FR" sz="2700" b="1" u="sng" dirty="0" err="1" smtClean="0"/>
              <a:t>Method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400" u="sng" dirty="0" err="1" smtClean="0"/>
              <a:t>Remove</a:t>
            </a:r>
            <a:r>
              <a:rPr lang="fr-FR" sz="1400" u="sng" dirty="0" smtClean="0"/>
              <a:t> the first &lt;li&gt; </a:t>
            </a:r>
            <a:r>
              <a:rPr lang="fr-FR" sz="1400" u="sng" dirty="0" err="1" smtClean="0"/>
              <a:t>element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from</a:t>
            </a:r>
            <a:r>
              <a:rPr lang="fr-FR" sz="1400" u="sng" dirty="0" smtClean="0"/>
              <a:t> a </a:t>
            </a:r>
            <a:r>
              <a:rPr lang="fr-FR" sz="1400" u="sng" dirty="0" err="1" smtClean="0"/>
              <a:t>list</a:t>
            </a:r>
            <a:r>
              <a:rPr lang="fr-FR" sz="1400" u="sng" dirty="0" smtClean="0"/>
              <a:t>:</a:t>
            </a:r>
          </a:p>
          <a:p>
            <a:pPr>
              <a:buNone/>
            </a:pPr>
            <a:r>
              <a:rPr lang="fr-FR" sz="1400" dirty="0" smtClean="0"/>
              <a:t>var </a:t>
            </a:r>
            <a:r>
              <a:rPr lang="fr-FR" sz="1400" dirty="0" err="1" smtClean="0"/>
              <a:t>list</a:t>
            </a:r>
            <a:r>
              <a:rPr lang="fr-FR" sz="1400" dirty="0" smtClean="0"/>
              <a:t> = </a:t>
            </a:r>
            <a:r>
              <a:rPr lang="fr-FR" sz="1400" dirty="0" err="1" smtClean="0"/>
              <a:t>document.getElementById</a:t>
            </a:r>
            <a:r>
              <a:rPr lang="fr-FR" sz="1400" dirty="0" smtClean="0"/>
              <a:t>("</a:t>
            </a:r>
            <a:r>
              <a:rPr lang="fr-FR" sz="1400" dirty="0" err="1" smtClean="0"/>
              <a:t>myList</a:t>
            </a:r>
            <a:r>
              <a:rPr lang="fr-FR" sz="1400" dirty="0" smtClean="0"/>
              <a:t>");   // </a:t>
            </a:r>
            <a:r>
              <a:rPr lang="fr-FR" sz="1400" dirty="0" err="1" smtClean="0"/>
              <a:t>Get</a:t>
            </a:r>
            <a:r>
              <a:rPr lang="fr-FR" sz="1400" dirty="0" smtClean="0"/>
              <a:t> the &lt;</a:t>
            </a:r>
            <a:r>
              <a:rPr lang="fr-FR" sz="1400" dirty="0" err="1" smtClean="0"/>
              <a:t>ul</a:t>
            </a:r>
            <a:r>
              <a:rPr lang="fr-FR" sz="1400" dirty="0" smtClean="0"/>
              <a:t>&gt; </a:t>
            </a:r>
            <a:r>
              <a:rPr lang="fr-FR" sz="1400" dirty="0" err="1" smtClean="0"/>
              <a:t>element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id="</a:t>
            </a:r>
            <a:r>
              <a:rPr lang="fr-FR" sz="1400" dirty="0" err="1" smtClean="0"/>
              <a:t>myList</a:t>
            </a:r>
            <a:r>
              <a:rPr lang="fr-FR" sz="1400" dirty="0" smtClean="0"/>
              <a:t>"</a:t>
            </a:r>
            <a:br>
              <a:rPr lang="fr-FR" sz="1400" dirty="0" smtClean="0"/>
            </a:br>
            <a:r>
              <a:rPr lang="fr-FR" sz="1400" dirty="0" err="1" smtClean="0"/>
              <a:t>list.removeChild</a:t>
            </a:r>
            <a:r>
              <a:rPr lang="fr-FR" sz="1400" dirty="0" smtClean="0"/>
              <a:t>(</a:t>
            </a:r>
            <a:r>
              <a:rPr lang="fr-FR" sz="1400" dirty="0" err="1" smtClean="0"/>
              <a:t>list.childNodes</a:t>
            </a:r>
            <a:r>
              <a:rPr lang="fr-FR" sz="1400" dirty="0" smtClean="0"/>
              <a:t>[0]);           // </a:t>
            </a:r>
            <a:r>
              <a:rPr lang="fr-FR" sz="1400" dirty="0" err="1" smtClean="0"/>
              <a:t>Remove</a:t>
            </a:r>
            <a:r>
              <a:rPr lang="fr-FR" sz="1400" dirty="0" smtClean="0"/>
              <a:t> &lt;</a:t>
            </a:r>
            <a:r>
              <a:rPr lang="fr-FR" sz="1400" dirty="0" err="1" smtClean="0"/>
              <a:t>ul</a:t>
            </a:r>
            <a:r>
              <a:rPr lang="fr-FR" sz="1400" dirty="0" smtClean="0"/>
              <a:t>&gt;'s first </a:t>
            </a:r>
            <a:r>
              <a:rPr lang="fr-FR" sz="1400" dirty="0" err="1" smtClean="0"/>
              <a:t>child</a:t>
            </a:r>
            <a:r>
              <a:rPr lang="fr-FR" sz="1400" dirty="0" smtClean="0"/>
              <a:t> </a:t>
            </a:r>
            <a:r>
              <a:rPr lang="fr-FR" sz="1400" dirty="0" err="1" smtClean="0"/>
              <a:t>node</a:t>
            </a:r>
            <a:r>
              <a:rPr lang="fr-FR" sz="1400" dirty="0" smtClean="0"/>
              <a:t> (index 0) </a:t>
            </a:r>
          </a:p>
          <a:p>
            <a:endParaRPr lang="fr-FR" sz="1000" dirty="0" smtClean="0"/>
          </a:p>
          <a:p>
            <a:r>
              <a:rPr lang="fr-FR" sz="1200" dirty="0" smtClean="0"/>
              <a:t>&lt;!DOCTYPE html&gt;</a:t>
            </a:r>
          </a:p>
          <a:p>
            <a:r>
              <a:rPr lang="fr-FR" sz="1200" dirty="0" smtClean="0"/>
              <a:t>&lt;html&gt;</a:t>
            </a:r>
          </a:p>
          <a:p>
            <a:r>
              <a:rPr lang="fr-FR" sz="1200" dirty="0" smtClean="0"/>
              <a:t>&lt;body&gt;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&lt;!-- Note </a:t>
            </a:r>
            <a:r>
              <a:rPr lang="fr-FR" sz="1200" dirty="0" err="1" smtClean="0"/>
              <a:t>that</a:t>
            </a:r>
            <a:r>
              <a:rPr lang="fr-FR" sz="1200" dirty="0" smtClean="0"/>
              <a:t> the &lt;li&gt; </a:t>
            </a:r>
            <a:r>
              <a:rPr lang="fr-FR" sz="1200" dirty="0" err="1" smtClean="0"/>
              <a:t>elements</a:t>
            </a:r>
            <a:r>
              <a:rPr lang="fr-FR" sz="1200" dirty="0" smtClean="0"/>
              <a:t> </a:t>
            </a:r>
            <a:r>
              <a:rPr lang="fr-FR" sz="1200" dirty="0" err="1" smtClean="0"/>
              <a:t>inside</a:t>
            </a:r>
            <a:r>
              <a:rPr lang="fr-FR" sz="1200" dirty="0" smtClean="0"/>
              <a:t> &lt;</a:t>
            </a:r>
            <a:r>
              <a:rPr lang="fr-FR" sz="1200" dirty="0" err="1" smtClean="0"/>
              <a:t>ul</a:t>
            </a:r>
            <a:r>
              <a:rPr lang="fr-FR" sz="1200" dirty="0" smtClean="0"/>
              <a:t>&gt; are not </a:t>
            </a:r>
            <a:r>
              <a:rPr lang="fr-FR" sz="1200" dirty="0" err="1" smtClean="0"/>
              <a:t>indented</a:t>
            </a:r>
            <a:r>
              <a:rPr lang="fr-FR" sz="1200" dirty="0" smtClean="0"/>
              <a:t> (</a:t>
            </a:r>
            <a:r>
              <a:rPr lang="fr-FR" sz="1200" dirty="0" err="1" smtClean="0"/>
              <a:t>whitespaces</a:t>
            </a:r>
            <a:r>
              <a:rPr lang="fr-FR" sz="1200" dirty="0" smtClean="0"/>
              <a:t>). </a:t>
            </a:r>
          </a:p>
          <a:p>
            <a:r>
              <a:rPr lang="fr-FR" sz="1200" dirty="0" smtClean="0"/>
              <a:t>If </a:t>
            </a:r>
            <a:r>
              <a:rPr lang="fr-FR" sz="1200" dirty="0" err="1" smtClean="0"/>
              <a:t>they</a:t>
            </a:r>
            <a:r>
              <a:rPr lang="fr-FR" sz="1200" dirty="0" smtClean="0"/>
              <a:t> </a:t>
            </a:r>
            <a:r>
              <a:rPr lang="fr-FR" sz="1200" dirty="0" err="1" smtClean="0"/>
              <a:t>were</a:t>
            </a:r>
            <a:r>
              <a:rPr lang="fr-FR" sz="1200" dirty="0" smtClean="0"/>
              <a:t>, the first </a:t>
            </a:r>
            <a:r>
              <a:rPr lang="fr-FR" sz="1200" dirty="0" err="1" smtClean="0"/>
              <a:t>child</a:t>
            </a:r>
            <a:r>
              <a:rPr lang="fr-FR" sz="1200" dirty="0" smtClean="0"/>
              <a:t> </a:t>
            </a:r>
            <a:r>
              <a:rPr lang="fr-FR" sz="1200" dirty="0" err="1" smtClean="0"/>
              <a:t>node</a:t>
            </a:r>
            <a:r>
              <a:rPr lang="fr-FR" sz="1200" dirty="0" smtClean="0"/>
              <a:t> of &lt;</a:t>
            </a:r>
            <a:r>
              <a:rPr lang="fr-FR" sz="1200" dirty="0" err="1" smtClean="0"/>
              <a:t>ul</a:t>
            </a:r>
            <a:r>
              <a:rPr lang="fr-FR" sz="1200" dirty="0" smtClean="0"/>
              <a:t>&gt; </a:t>
            </a:r>
            <a:r>
              <a:rPr lang="fr-FR" sz="1200" dirty="0" err="1" smtClean="0"/>
              <a:t>would</a:t>
            </a:r>
            <a:r>
              <a:rPr lang="fr-FR" sz="1200" dirty="0" smtClean="0"/>
              <a:t> </a:t>
            </a:r>
            <a:r>
              <a:rPr lang="fr-FR" sz="1200" dirty="0" err="1" smtClean="0"/>
              <a:t>be</a:t>
            </a:r>
            <a:r>
              <a:rPr lang="fr-FR" sz="1200" dirty="0" smtClean="0"/>
              <a:t> a </a:t>
            </a:r>
            <a:r>
              <a:rPr lang="fr-FR" sz="1200" dirty="0" err="1" smtClean="0"/>
              <a:t>text</a:t>
            </a:r>
            <a:r>
              <a:rPr lang="fr-FR" sz="1200" dirty="0" smtClean="0"/>
              <a:t> </a:t>
            </a:r>
            <a:r>
              <a:rPr lang="fr-FR" sz="1200" dirty="0" err="1" smtClean="0"/>
              <a:t>node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--&gt;</a:t>
            </a:r>
          </a:p>
          <a:p>
            <a:r>
              <a:rPr lang="fr-FR" sz="1200" dirty="0" smtClean="0"/>
              <a:t>&lt;</a:t>
            </a:r>
            <a:r>
              <a:rPr lang="fr-FR" sz="1200" dirty="0" err="1" smtClean="0"/>
              <a:t>ul</a:t>
            </a:r>
            <a:r>
              <a:rPr lang="fr-FR" sz="1200" dirty="0" smtClean="0"/>
              <a:t> id="</a:t>
            </a:r>
            <a:r>
              <a:rPr lang="fr-FR" sz="1200" dirty="0" err="1" smtClean="0"/>
              <a:t>myList</a:t>
            </a:r>
            <a:r>
              <a:rPr lang="fr-FR" sz="1200" dirty="0" smtClean="0"/>
              <a:t>"&gt;&lt;li&gt;Coffee&lt;/li&gt;&lt;li&gt;</a:t>
            </a:r>
            <a:r>
              <a:rPr lang="fr-FR" sz="1200" dirty="0" err="1" smtClean="0"/>
              <a:t>Tea</a:t>
            </a:r>
            <a:r>
              <a:rPr lang="fr-FR" sz="1200" dirty="0" smtClean="0"/>
              <a:t>&lt;/li&gt;&lt;li&gt;Milk&lt;/li&gt;&lt;/</a:t>
            </a:r>
            <a:r>
              <a:rPr lang="fr-FR" sz="1200" dirty="0" err="1" smtClean="0"/>
              <a:t>ul</a:t>
            </a:r>
            <a:r>
              <a:rPr lang="fr-FR" sz="1200" dirty="0" smtClean="0"/>
              <a:t>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&lt;p&gt;Click the </a:t>
            </a:r>
            <a:r>
              <a:rPr lang="fr-FR" sz="1200" dirty="0" err="1" smtClean="0"/>
              <a:t>button</a:t>
            </a:r>
            <a:r>
              <a:rPr lang="fr-FR" sz="1200" dirty="0" smtClean="0"/>
              <a:t> to </a:t>
            </a:r>
            <a:r>
              <a:rPr lang="fr-FR" sz="1200" dirty="0" err="1" smtClean="0"/>
              <a:t>remove</a:t>
            </a:r>
            <a:r>
              <a:rPr lang="fr-FR" sz="1200" dirty="0" smtClean="0"/>
              <a:t> the first item </a:t>
            </a:r>
            <a:r>
              <a:rPr lang="fr-FR" sz="1200" dirty="0" err="1" smtClean="0"/>
              <a:t>from</a:t>
            </a:r>
            <a:r>
              <a:rPr lang="fr-FR" sz="1200" dirty="0" smtClean="0"/>
              <a:t> the </a:t>
            </a:r>
            <a:r>
              <a:rPr lang="fr-FR" sz="1200" dirty="0" err="1" smtClean="0"/>
              <a:t>list</a:t>
            </a:r>
            <a:r>
              <a:rPr lang="fr-FR" sz="1200" dirty="0" smtClean="0"/>
              <a:t>.&lt;/p&gt;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</a:t>
            </a:r>
            <a:r>
              <a:rPr lang="fr-FR" sz="1200" dirty="0" err="1" smtClean="0"/>
              <a:t>button</a:t>
            </a:r>
            <a:r>
              <a:rPr lang="fr-FR" sz="1200" dirty="0" smtClean="0"/>
              <a:t> </a:t>
            </a:r>
            <a:r>
              <a:rPr lang="fr-FR" sz="1200" dirty="0" err="1" smtClean="0"/>
              <a:t>onclick</a:t>
            </a:r>
            <a:r>
              <a:rPr lang="fr-FR" sz="1200" dirty="0" smtClean="0"/>
              <a:t>="</a:t>
            </a:r>
            <a:r>
              <a:rPr lang="fr-FR" sz="1200" dirty="0" err="1" smtClean="0"/>
              <a:t>myFunction</a:t>
            </a:r>
            <a:r>
              <a:rPr lang="fr-FR" sz="1200" dirty="0" smtClean="0"/>
              <a:t>()"&gt;</a:t>
            </a:r>
            <a:r>
              <a:rPr lang="fr-FR" sz="1200" dirty="0" err="1" smtClean="0"/>
              <a:t>Try</a:t>
            </a:r>
            <a:r>
              <a:rPr lang="fr-FR" sz="1200" dirty="0" smtClean="0"/>
              <a:t> </a:t>
            </a:r>
            <a:r>
              <a:rPr lang="fr-FR" sz="1200" dirty="0" err="1" smtClean="0"/>
              <a:t>it</a:t>
            </a:r>
            <a:r>
              <a:rPr lang="fr-FR" sz="1200" dirty="0" smtClean="0"/>
              <a:t>&lt;/</a:t>
            </a:r>
            <a:r>
              <a:rPr lang="fr-FR" sz="1200" dirty="0" err="1" smtClean="0"/>
              <a:t>button</a:t>
            </a:r>
            <a:r>
              <a:rPr lang="fr-FR" sz="1200" dirty="0" smtClean="0"/>
              <a:t>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&lt;script&gt;</a:t>
            </a:r>
          </a:p>
          <a:p>
            <a:r>
              <a:rPr lang="fr-FR" sz="1200" dirty="0" err="1" smtClean="0"/>
              <a:t>function</a:t>
            </a:r>
            <a:r>
              <a:rPr lang="fr-FR" sz="1200" dirty="0" smtClean="0"/>
              <a:t> </a:t>
            </a:r>
            <a:r>
              <a:rPr lang="fr-FR" sz="1200" dirty="0" err="1" smtClean="0"/>
              <a:t>myFunction</a:t>
            </a:r>
            <a:r>
              <a:rPr lang="fr-FR" sz="1200" dirty="0" smtClean="0"/>
              <a:t>() {</a:t>
            </a:r>
          </a:p>
          <a:p>
            <a:r>
              <a:rPr lang="fr-FR" sz="1200" dirty="0" smtClean="0"/>
              <a:t>    var </a:t>
            </a:r>
            <a:r>
              <a:rPr lang="fr-FR" sz="1200" dirty="0" err="1" smtClean="0"/>
              <a:t>list</a:t>
            </a:r>
            <a:r>
              <a:rPr lang="fr-FR" sz="1200" dirty="0" smtClean="0"/>
              <a:t> = </a:t>
            </a:r>
            <a:r>
              <a:rPr lang="fr-FR" sz="1200" dirty="0" err="1" smtClean="0"/>
              <a:t>document.getElementById</a:t>
            </a:r>
            <a:r>
              <a:rPr lang="fr-FR" sz="1200" dirty="0" smtClean="0"/>
              <a:t>("</a:t>
            </a:r>
            <a:r>
              <a:rPr lang="fr-FR" sz="1200" dirty="0" err="1" smtClean="0"/>
              <a:t>myList</a:t>
            </a:r>
            <a:r>
              <a:rPr lang="fr-FR" sz="1200" dirty="0" smtClean="0"/>
              <a:t>");</a:t>
            </a:r>
          </a:p>
          <a:p>
            <a:r>
              <a:rPr lang="fr-FR" sz="1200" dirty="0" smtClean="0"/>
              <a:t>    </a:t>
            </a:r>
            <a:r>
              <a:rPr lang="fr-FR" sz="1200" dirty="0" err="1" smtClean="0"/>
              <a:t>list.removeChild</a:t>
            </a:r>
            <a:r>
              <a:rPr lang="fr-FR" sz="1200" dirty="0" smtClean="0"/>
              <a:t>(</a:t>
            </a:r>
            <a:r>
              <a:rPr lang="fr-FR" sz="1200" dirty="0" err="1" smtClean="0"/>
              <a:t>list.childNodes</a:t>
            </a:r>
            <a:r>
              <a:rPr lang="fr-FR" sz="1200" dirty="0" smtClean="0"/>
              <a:t>[0]);</a:t>
            </a:r>
          </a:p>
          <a:p>
            <a:r>
              <a:rPr lang="fr-FR" sz="1200" dirty="0" smtClean="0"/>
              <a:t>}</a:t>
            </a:r>
          </a:p>
          <a:p>
            <a:r>
              <a:rPr lang="fr-FR" sz="1200" dirty="0" smtClean="0"/>
              <a:t>&lt;/script&gt;</a:t>
            </a:r>
          </a:p>
          <a:p>
            <a:endParaRPr lang="fr-FR" sz="1200" dirty="0" smtClean="0"/>
          </a:p>
          <a:p>
            <a:r>
              <a:rPr lang="fr-FR" sz="1200" dirty="0" smtClean="0"/>
              <a:t>&lt;/body&gt;</a:t>
            </a:r>
          </a:p>
          <a:p>
            <a:r>
              <a:rPr lang="fr-FR" sz="1200" dirty="0" smtClean="0"/>
              <a:t>&lt;/html&gt;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5257800" y="3048000"/>
            <a:ext cx="3276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2"/>
              </a:rPr>
              <a:t>https://jimmy-cit261-dom-remove-child.glitch.me/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562600" y="2286000"/>
            <a:ext cx="3048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link below to see  how look like this code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Remove a &lt;</a:t>
            </a:r>
            <a:r>
              <a:rPr lang="en-US" sz="2400" b="1" dirty="0" err="1" smtClean="0"/>
              <a:t>li</a:t>
            </a:r>
            <a:r>
              <a:rPr lang="en-US" sz="2400" b="1" dirty="0" smtClean="0"/>
              <a:t>&gt; element from its parent, and insert it again:</a:t>
            </a:r>
            <a:endParaRPr lang="fr-FR" sz="2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32500" lnSpcReduction="20000"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ul</a:t>
            </a:r>
            <a:r>
              <a:rPr lang="fr-FR" dirty="0" smtClean="0"/>
              <a:t> id="</a:t>
            </a:r>
            <a:r>
              <a:rPr lang="fr-FR" dirty="0" err="1" smtClean="0"/>
              <a:t>myList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&lt;li1 id="myLI1"&gt;</a:t>
            </a:r>
            <a:r>
              <a:rPr lang="fr-FR" dirty="0" err="1" smtClean="0"/>
              <a:t>Rice</a:t>
            </a:r>
            <a:r>
              <a:rPr lang="fr-FR" dirty="0" smtClean="0"/>
              <a:t>&lt;/li1&gt;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ul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&lt;p&gt;Click one </a:t>
            </a:r>
            <a:r>
              <a:rPr lang="fr-FR" dirty="0" err="1" smtClean="0"/>
              <a:t>button</a:t>
            </a:r>
            <a:r>
              <a:rPr lang="fr-FR" dirty="0" smtClean="0"/>
              <a:t> to </a:t>
            </a:r>
            <a:r>
              <a:rPr lang="fr-FR" dirty="0" err="1" smtClean="0"/>
              <a:t>remove</a:t>
            </a:r>
            <a:r>
              <a:rPr lang="fr-FR" dirty="0" smtClean="0"/>
              <a:t> the li </a:t>
            </a:r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ul</a:t>
            </a:r>
            <a:r>
              <a:rPr lang="fr-FR" dirty="0" smtClean="0"/>
              <a:t>. Click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button</a:t>
            </a:r>
            <a:r>
              <a:rPr lang="fr-FR" dirty="0" smtClean="0"/>
              <a:t> to insert the </a:t>
            </a:r>
            <a:r>
              <a:rPr lang="fr-FR" dirty="0" err="1" smtClean="0"/>
              <a:t>removed</a:t>
            </a:r>
            <a:r>
              <a:rPr lang="fr-FR" dirty="0" smtClean="0"/>
              <a:t> li </a:t>
            </a:r>
            <a:r>
              <a:rPr lang="fr-FR" dirty="0" err="1" smtClean="0"/>
              <a:t>element</a:t>
            </a:r>
            <a:r>
              <a:rPr lang="fr-FR" dirty="0" smtClean="0"/>
              <a:t> to </a:t>
            </a:r>
            <a:r>
              <a:rPr lang="fr-FR" dirty="0" err="1" smtClean="0"/>
              <a:t>ul</a:t>
            </a:r>
            <a:r>
              <a:rPr lang="fr-FR" dirty="0" smtClean="0"/>
              <a:t>.&lt;/p&gt;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onclick</a:t>
            </a:r>
            <a:r>
              <a:rPr lang="fr-FR" dirty="0" smtClean="0"/>
              <a:t>="</a:t>
            </a:r>
            <a:r>
              <a:rPr lang="fr-FR" dirty="0" err="1" smtClean="0"/>
              <a:t>removeLi</a:t>
            </a:r>
            <a:r>
              <a:rPr lang="fr-FR" dirty="0" smtClean="0"/>
              <a:t>()"&gt;</a:t>
            </a:r>
            <a:r>
              <a:rPr lang="fr-FR" dirty="0" err="1" smtClean="0"/>
              <a:t>Remove</a:t>
            </a:r>
            <a:r>
              <a:rPr lang="fr-FR" dirty="0" smtClean="0"/>
              <a:t> li&lt;/</a:t>
            </a:r>
            <a:r>
              <a:rPr lang="fr-FR" dirty="0" err="1" smtClean="0"/>
              <a:t>button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onclick</a:t>
            </a:r>
            <a:r>
              <a:rPr lang="fr-FR" dirty="0" smtClean="0"/>
              <a:t>="</a:t>
            </a:r>
            <a:r>
              <a:rPr lang="fr-FR" dirty="0" err="1" smtClean="0"/>
              <a:t>appendLi</a:t>
            </a:r>
            <a:r>
              <a:rPr lang="fr-FR" dirty="0" smtClean="0"/>
              <a:t>()"&gt;Insert li&lt;/</a:t>
            </a:r>
            <a:r>
              <a:rPr lang="fr-FR" dirty="0" err="1" smtClean="0"/>
              <a:t>button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var item =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myLI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var item = </a:t>
            </a:r>
            <a:r>
              <a:rPr lang="fr-FR" dirty="0" err="1" smtClean="0"/>
              <a:t>document.getElementById</a:t>
            </a:r>
            <a:r>
              <a:rPr lang="fr-FR" dirty="0" smtClean="0"/>
              <a:t>("myLI1");</a:t>
            </a:r>
          </a:p>
          <a:p>
            <a:endParaRPr lang="fr-FR" dirty="0" smtClean="0"/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removeLi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item.parentNode.removeChild</a:t>
            </a:r>
            <a:r>
              <a:rPr lang="fr-FR" dirty="0" smtClean="0"/>
              <a:t>(item);</a:t>
            </a:r>
          </a:p>
          <a:p>
            <a:r>
              <a:rPr lang="fr-FR" dirty="0" smtClean="0"/>
              <a:t>}</a:t>
            </a:r>
          </a:p>
          <a:p>
            <a:endParaRPr lang="fr-FR" dirty="0" smtClean="0"/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appendLi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var </a:t>
            </a:r>
            <a:r>
              <a:rPr lang="fr-FR" dirty="0" err="1" smtClean="0"/>
              <a:t>list</a:t>
            </a:r>
            <a:r>
              <a:rPr lang="fr-FR" dirty="0" smtClean="0"/>
              <a:t> =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myList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list.appendChild</a:t>
            </a:r>
            <a:r>
              <a:rPr lang="fr-FR" dirty="0" smtClean="0"/>
              <a:t>(item);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114800" y="1828800"/>
            <a:ext cx="44196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2"/>
              </a:rPr>
              <a:t>https://jimmy-cit261-dom-remove-insert-element.glitch.me/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962400" y="1219200"/>
            <a:ext cx="4648200" cy="381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Click the link below to see  how look like this code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hlinkClick r:id="rId2"/>
              </a:rPr>
              <a:t>https://www.w3schools.com/jsref/met_node_insertbefore.asp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>
                <a:hlinkClick r:id="rId3"/>
              </a:rPr>
              <a:t>https://www.w3schools.com/jsref/met_node_removechild.asp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>
                <a:hlinkClick r:id="rId4"/>
              </a:rPr>
              <a:t>https</a:t>
            </a:r>
            <a:r>
              <a:rPr lang="fr-FR" sz="2000" smtClean="0">
                <a:hlinkClick r:id="rId4"/>
              </a:rPr>
              <a:t>://stackoverflow.com/questions/3955229/remove-all-child-elements-of-a-dom-node-in-javascript</a:t>
            </a:r>
            <a:endParaRPr lang="fr-FR" sz="2000" smtClean="0"/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>
                <a:hlinkClick r:id="rId5"/>
              </a:rPr>
              <a:t>https://www.sitepoint.com/dom-manipulation-vanilla-javascript-no-jquery/</a:t>
            </a:r>
            <a:endParaRPr lang="fr-FR" sz="20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263</TotalTime>
  <Words>597</Words>
  <Application>Microsoft Office PowerPoint</Application>
  <PresentationFormat>Affichage à l'écran (4:3)</PresentationFormat>
  <Paragraphs>172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CIT-261 DOM Manipulation Using createElement, appendChild, insertBefore, removeChild</vt:lpstr>
      <vt:lpstr>HTML DOM createElement() Method </vt:lpstr>
      <vt:lpstr>Create a button with text:</vt:lpstr>
      <vt:lpstr>Definition and Usage </vt:lpstr>
      <vt:lpstr>InsertBefore</vt:lpstr>
      <vt:lpstr>HTML DOM removeChild() Method </vt:lpstr>
      <vt:lpstr>Remove a &lt;li&gt; element from its parent, and insert it again:</vt:lpstr>
      <vt:lpstr>Thanks to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DOM createElement() Method </dc:title>
  <dc:creator>TT</dc:creator>
  <cp:lastModifiedBy>TT</cp:lastModifiedBy>
  <cp:revision>35</cp:revision>
  <dcterms:created xsi:type="dcterms:W3CDTF">2018-10-09T18:29:57Z</dcterms:created>
  <dcterms:modified xsi:type="dcterms:W3CDTF">2018-10-10T19:32:01Z</dcterms:modified>
</cp:coreProperties>
</file>