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0EC95F7-3153-4101-9E77-11516C4250C1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562102-024A-4C58-9B8B-FA5D63BB2FC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EC95F7-3153-4101-9E77-11516C4250C1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mmies.com/web-design-development/site-development/storing-and-retrieving-data-in-local-storage-with-html5/" TargetMode="External"/><Relationship Id="rId2" Type="http://schemas.openxmlformats.org/officeDocument/2006/relationships/hyperlink" Target="https://openclassrooms.com/en/courses/3523231-learn-to-code-with-javascript/3703666-store-data-in-array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ul.fr/javascript/associative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87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BYU-I Group 0</a:t>
            </a:r>
            <a:br>
              <a:rPr lang="en-US" dirty="0" smtClean="0"/>
            </a:br>
            <a:r>
              <a:rPr lang="en-US" b="1" dirty="0" smtClean="0"/>
              <a:t>Jimmy Joseph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Presentation CIT:261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Local Storage API, Storing and Retrieving Simple Data, Arrays, Associative Arrays, and Objects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086600" y="6324600"/>
            <a:ext cx="1792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October  2018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/>
              <a:t>The following code uses </a:t>
            </a:r>
            <a:r>
              <a:rPr lang="en-US" sz="3600" u="sng" dirty="0" err="1"/>
              <a:t>localStorage</a:t>
            </a:r>
            <a:r>
              <a:rPr lang="en-US" sz="3600" u="sng" dirty="0"/>
              <a:t>.</a:t>
            </a:r>
            <a:r>
              <a:rPr lang="fr-FR" u="sng" dirty="0"/>
              <a:t/>
            </a:r>
            <a:br>
              <a:rPr lang="fr-FR" u="sng" dirty="0"/>
            </a:b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/>
              <a:t>var</a:t>
            </a:r>
            <a:r>
              <a:rPr lang="en-US" sz="2800" dirty="0"/>
              <a:t> name = </a:t>
            </a:r>
            <a:r>
              <a:rPr lang="en-US" sz="2800" dirty="0" err="1"/>
              <a:t>localStorage.username</a:t>
            </a:r>
            <a:r>
              <a:rPr lang="en-US" sz="2800" dirty="0"/>
              <a:t>;</a:t>
            </a:r>
            <a:endParaRPr lang="fr-FR" sz="2800" dirty="0"/>
          </a:p>
          <a:p>
            <a:pPr>
              <a:buNone/>
            </a:pPr>
            <a:r>
              <a:rPr lang="en-US" sz="2800" dirty="0" smtClean="0"/>
              <a:t>name = </a:t>
            </a:r>
            <a:r>
              <a:rPr lang="en-US" sz="2800" dirty="0" err="1" smtClean="0"/>
              <a:t>localStorage</a:t>
            </a:r>
            <a:r>
              <a:rPr lang="en-US" sz="2800" dirty="0" smtClean="0"/>
              <a:t>["username"];</a:t>
            </a:r>
          </a:p>
          <a:p>
            <a:pPr>
              <a:buNone/>
            </a:pPr>
            <a:r>
              <a:rPr lang="en-US" sz="2800" dirty="0" smtClean="0"/>
              <a:t>if (!name) {</a:t>
            </a:r>
          </a:p>
          <a:p>
            <a:pPr>
              <a:buNone/>
            </a:pPr>
            <a:r>
              <a:rPr lang="en-US" sz="2800" dirty="0" smtClean="0"/>
              <a:t>name = prompt("What is your name?");</a:t>
            </a:r>
          </a:p>
          <a:p>
            <a:pPr>
              <a:buNone/>
            </a:pPr>
            <a:r>
              <a:rPr lang="en-US" sz="2800" dirty="0" err="1" smtClean="0"/>
              <a:t>localStorage.username</a:t>
            </a:r>
            <a:r>
              <a:rPr lang="en-US" sz="2800" dirty="0" smtClean="0"/>
              <a:t> = name;</a:t>
            </a:r>
          </a:p>
          <a:p>
            <a:pPr>
              <a:buNone/>
            </a:pPr>
            <a:r>
              <a:rPr lang="en-US" sz="2800" dirty="0" smtClean="0"/>
              <a:t>} </a:t>
            </a:r>
          </a:p>
          <a:p>
            <a:pPr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var</a:t>
            </a:r>
            <a:r>
              <a:rPr lang="en-US" sz="2800" dirty="0" smtClean="0"/>
              <a:t> name in </a:t>
            </a:r>
            <a:r>
              <a:rPr lang="en-US" sz="2800" dirty="0" err="1" smtClean="0"/>
              <a:t>localStorage</a:t>
            </a:r>
            <a:r>
              <a:rPr lang="en-US" sz="2800" dirty="0" smtClean="0"/>
              <a:t>) {    </a:t>
            </a:r>
          </a:p>
          <a:p>
            <a:pPr>
              <a:buNone/>
            </a:pPr>
            <a:r>
              <a:rPr lang="fr-FR" sz="2800" dirty="0" smtClean="0"/>
              <a:t>var value = </a:t>
            </a:r>
            <a:r>
              <a:rPr lang="fr-FR" sz="2800" dirty="0" err="1" smtClean="0"/>
              <a:t>localStorage</a:t>
            </a:r>
            <a:r>
              <a:rPr lang="fr-FR" sz="2800" dirty="0" smtClean="0"/>
              <a:t>[</a:t>
            </a:r>
            <a:r>
              <a:rPr lang="fr-FR" sz="2800" dirty="0" err="1" smtClean="0"/>
              <a:t>name</a:t>
            </a:r>
            <a:r>
              <a:rPr lang="fr-FR" sz="2800" dirty="0" smtClean="0"/>
              <a:t>];</a:t>
            </a:r>
          </a:p>
          <a:p>
            <a:pPr>
              <a:buNone/>
            </a:pPr>
            <a:r>
              <a:rPr lang="fr-FR" sz="2800" dirty="0" smtClean="0"/>
              <a:t> }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/>
              <a:t>Array in Local Storage</a:t>
            </a:r>
            <a:r>
              <a:rPr lang="en-US" sz="3600" dirty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dirty="0" err="1"/>
              <a:t>localStorage</a:t>
            </a:r>
            <a:r>
              <a:rPr lang="en-US" sz="2600" dirty="0"/>
              <a:t> [names]=new Array ();</a:t>
            </a:r>
            <a:endParaRPr lang="fr-FR" sz="2600" dirty="0"/>
          </a:p>
          <a:p>
            <a:pPr>
              <a:buNone/>
            </a:pPr>
            <a:r>
              <a:rPr lang="en-US" sz="2600" dirty="0" err="1"/>
              <a:t>LocalStorage.names</a:t>
            </a:r>
            <a:r>
              <a:rPr lang="en-US" sz="2600" dirty="0"/>
              <a:t> [0] =prompt (“new member name</a:t>
            </a:r>
            <a:r>
              <a:rPr lang="en-US" sz="2600" dirty="0" smtClean="0"/>
              <a:t>?”);</a:t>
            </a:r>
          </a:p>
          <a:p>
            <a:pPr>
              <a:buNone/>
            </a:pPr>
            <a:endParaRPr lang="fr-FR" sz="2600" dirty="0"/>
          </a:p>
          <a:p>
            <a:r>
              <a:rPr lang="en-US" dirty="0"/>
              <a:t>The </a:t>
            </a:r>
            <a:r>
              <a:rPr lang="en-US" dirty="0" err="1"/>
              <a:t>sessionStorage</a:t>
            </a:r>
            <a:r>
              <a:rPr lang="en-US" dirty="0"/>
              <a:t> property allows you to access a </a:t>
            </a:r>
            <a:r>
              <a:rPr lang="en-US" dirty="0" err="1" smtClean="0"/>
              <a:t>sessionStorage</a:t>
            </a:r>
            <a:r>
              <a:rPr lang="en-US" dirty="0"/>
              <a:t> object for the current origin. </a:t>
            </a:r>
            <a:r>
              <a:rPr lang="en-US" dirty="0" err="1"/>
              <a:t>sessionStorage</a:t>
            </a:r>
            <a:r>
              <a:rPr lang="en-US" dirty="0"/>
              <a:t> is similar to </a:t>
            </a:r>
            <a:r>
              <a:rPr lang="en-US" dirty="0" err="1" smtClean="0"/>
              <a:t>Window.localStorage</a:t>
            </a:r>
            <a:r>
              <a:rPr lang="en-US" dirty="0" smtClean="0"/>
              <a:t>;</a:t>
            </a:r>
            <a:r>
              <a:rPr lang="en-US" dirty="0"/>
              <a:t> the only difference is while data stored in </a:t>
            </a:r>
            <a:r>
              <a:rPr lang="en-US" dirty="0" err="1"/>
              <a:t>localStorage</a:t>
            </a:r>
            <a:r>
              <a:rPr lang="en-US" dirty="0"/>
              <a:t> has no expiration set, data stored in </a:t>
            </a:r>
            <a:r>
              <a:rPr lang="en-US" dirty="0" err="1"/>
              <a:t>sessionStorage</a:t>
            </a:r>
            <a:r>
              <a:rPr lang="en-US" dirty="0"/>
              <a:t> gets cleared when the page session ends.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09600"/>
          </a:xfrm>
        </p:spPr>
        <p:txBody>
          <a:bodyPr>
            <a:noAutofit/>
          </a:bodyPr>
          <a:lstStyle/>
          <a:p>
            <a:r>
              <a:rPr lang="en-US" sz="2000" u="sng" cap="all" dirty="0"/>
              <a:t>STORING AND RETRIEVING DATA IN LOCAL STORAGE WITH HTML5</a:t>
            </a:r>
            <a:endParaRPr lang="fr-FR" sz="20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First you write some code to store and retrieve information. For example, a code snippet that </a:t>
            </a:r>
            <a:r>
              <a:rPr lang="en-US" sz="1600" dirty="0" smtClean="0"/>
              <a:t>stores </a:t>
            </a:r>
            <a:r>
              <a:rPr lang="en-US" sz="1600" dirty="0"/>
              <a:t>and retrieves the user’s name looks like this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pPr>
              <a:buNone/>
            </a:pPr>
            <a:r>
              <a:rPr lang="en-US" sz="1400" dirty="0"/>
              <a:t>function greet(){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/>
              <a:t>name = </a:t>
            </a:r>
            <a:r>
              <a:rPr lang="en-US" sz="1400" dirty="0" err="1"/>
              <a:t>localStorage.getItem</a:t>
            </a:r>
            <a:r>
              <a:rPr lang="en-US" sz="1400" dirty="0"/>
              <a:t>("name");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/>
              <a:t>if (name == null || name == "null"){  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/>
              <a:t>alert("Hi, Stranger!");  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/>
              <a:t>name = prompt("What is your name?");  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err="1"/>
              <a:t>localStorage.setItem</a:t>
            </a:r>
            <a:r>
              <a:rPr lang="en-US" sz="1400" dirty="0"/>
              <a:t>("name", name);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dirty="0"/>
              <a:t>} else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{      </a:t>
            </a:r>
            <a:r>
              <a:rPr lang="en-US" sz="1400" dirty="0"/>
              <a:t>alert ("Hi, " + name + "!");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/>
              <a:t>} // end greet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} </a:t>
            </a:r>
            <a:r>
              <a:rPr lang="en-US" sz="1400" dirty="0"/>
              <a:t>// end function  </a:t>
            </a:r>
            <a:endParaRPr lang="en-US" sz="1400" dirty="0" smtClean="0"/>
          </a:p>
          <a:p>
            <a:pPr>
              <a:buNone/>
            </a:pPr>
            <a:endParaRPr lang="fr-FR" sz="1400" dirty="0" smtClean="0"/>
          </a:p>
          <a:p>
            <a:pPr lvl="0"/>
            <a:r>
              <a:rPr lang="fr-FR" sz="1600" dirty="0" err="1"/>
              <a:t>Retrieve</a:t>
            </a:r>
            <a:r>
              <a:rPr lang="fr-FR" sz="1600" dirty="0"/>
              <a:t> the value.</a:t>
            </a:r>
          </a:p>
          <a:p>
            <a:pPr lvl="0"/>
            <a:r>
              <a:rPr lang="en-US" sz="1600" dirty="0"/>
              <a:t>Determine if the value exists.</a:t>
            </a:r>
            <a:endParaRPr lang="fr-FR" sz="1600" dirty="0"/>
          </a:p>
          <a:p>
            <a:pPr lvl="0"/>
            <a:r>
              <a:rPr lang="fr-FR" sz="1600" dirty="0" err="1"/>
              <a:t>Modify</a:t>
            </a:r>
            <a:r>
              <a:rPr lang="fr-FR" sz="1600" dirty="0"/>
              <a:t> the variable.</a:t>
            </a:r>
          </a:p>
          <a:p>
            <a:pPr lvl="0"/>
            <a:r>
              <a:rPr lang="en-US" sz="1600" dirty="0"/>
              <a:t>Store the value back in the database.</a:t>
            </a:r>
            <a:endParaRPr lang="fr-FR" sz="1600" dirty="0"/>
          </a:p>
          <a:p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Introduction </a:t>
            </a:r>
            <a:r>
              <a:rPr lang="en-US" sz="3600" b="1" dirty="0" smtClean="0"/>
              <a:t>to arrays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How to create our list of films in the form of a table.</a:t>
            </a:r>
            <a:endParaRPr lang="fr-FR" sz="2000" dirty="0"/>
          </a:p>
          <a:p>
            <a:pPr>
              <a:buNone/>
            </a:pPr>
            <a:r>
              <a:rPr lang="en-US" sz="1400" dirty="0" err="1"/>
              <a:t>var</a:t>
            </a:r>
            <a:r>
              <a:rPr lang="en-US" sz="1400" dirty="0"/>
              <a:t> films = ["Jurassic Park", "Titanic", "Toy Story</a:t>
            </a:r>
            <a:r>
              <a:rPr lang="en-US" sz="1400" dirty="0" smtClean="0"/>
              <a:t>"];</a:t>
            </a:r>
          </a:p>
          <a:p>
            <a:pPr>
              <a:buNone/>
            </a:pPr>
            <a:endParaRPr lang="fr-FR" sz="1400" dirty="0"/>
          </a:p>
          <a:p>
            <a:pPr>
              <a:buNone/>
            </a:pPr>
            <a:r>
              <a:rPr lang="en-US" sz="1400" dirty="0"/>
              <a:t>Create a table with a pair of square brackets: []. Everything within the brackets makes up the array.</a:t>
            </a:r>
            <a:endParaRPr lang="fr-FR" sz="1400" dirty="0"/>
          </a:p>
          <a:p>
            <a:pPr>
              <a:buNone/>
            </a:pPr>
            <a:r>
              <a:rPr lang="en-US" sz="1400" dirty="0"/>
              <a:t>We can store different types of elements within an array, including strings, numbers, and </a:t>
            </a:r>
            <a:r>
              <a:rPr lang="en-US" sz="1400" dirty="0" err="1"/>
              <a:t>booleans</a:t>
            </a:r>
            <a:r>
              <a:rPr lang="en-US" sz="1400" dirty="0"/>
              <a:t>:</a:t>
            </a:r>
            <a:endParaRPr lang="fr-FR" sz="1400" dirty="0"/>
          </a:p>
          <a:p>
            <a:pPr>
              <a:buNone/>
            </a:pPr>
            <a:r>
              <a:rPr lang="en-US" sz="1400" dirty="0" err="1"/>
              <a:t>var</a:t>
            </a:r>
            <a:r>
              <a:rPr lang="en-US" sz="1400" dirty="0"/>
              <a:t> elements = ["Hello", 7, true</a:t>
            </a:r>
            <a:r>
              <a:rPr lang="en-US" sz="1400" dirty="0" smtClean="0"/>
              <a:t>];</a:t>
            </a:r>
          </a:p>
          <a:p>
            <a:pPr>
              <a:buNone/>
            </a:pPr>
            <a:endParaRPr lang="fr-FR" sz="1400" dirty="0"/>
          </a:p>
          <a:p>
            <a:r>
              <a:rPr lang="en-US" sz="1400" b="1" i="1" dirty="0"/>
              <a:t>Identify an array's size</a:t>
            </a:r>
            <a:endParaRPr lang="fr-FR" sz="1400" b="1" i="1" dirty="0"/>
          </a:p>
          <a:p>
            <a:pPr>
              <a:buNone/>
            </a:pPr>
            <a:r>
              <a:rPr lang="en-US" sz="1500" b="1" dirty="0"/>
              <a:t>The number of elements stored in a table is called its size. Here's how to access it.</a:t>
            </a:r>
            <a:endParaRPr lang="fr-FR" sz="1500" dirty="0"/>
          </a:p>
          <a:p>
            <a:pPr>
              <a:buNone/>
            </a:pPr>
            <a:r>
              <a:rPr lang="en-US" sz="1500" dirty="0" err="1"/>
              <a:t>var</a:t>
            </a:r>
            <a:r>
              <a:rPr lang="en-US" sz="1500" dirty="0"/>
              <a:t> films = ["Jurassic Park", "Titanic", "Toy Story"];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console.log(</a:t>
            </a:r>
            <a:r>
              <a:rPr lang="en-US" sz="1500" dirty="0" err="1"/>
              <a:t>films.length</a:t>
            </a:r>
            <a:r>
              <a:rPr lang="en-US" sz="1500" dirty="0"/>
              <a:t>);</a:t>
            </a:r>
            <a:endParaRPr lang="fr-FR" sz="1500" dirty="0"/>
          </a:p>
          <a:p>
            <a:r>
              <a:rPr lang="en-US" sz="1500" dirty="0"/>
              <a:t> </a:t>
            </a:r>
            <a:r>
              <a:rPr lang="en-US" sz="1500" b="1" dirty="0"/>
              <a:t>This length property returns 0 for an empty array.</a:t>
            </a:r>
            <a:endParaRPr lang="fr-FR" sz="1500" dirty="0"/>
          </a:p>
          <a:p>
            <a:pPr>
              <a:buNone/>
            </a:pPr>
            <a:r>
              <a:rPr lang="en-US" sz="1500" dirty="0" err="1"/>
              <a:t>var</a:t>
            </a:r>
            <a:r>
              <a:rPr lang="en-US" sz="1500" dirty="0"/>
              <a:t> </a:t>
            </a:r>
            <a:r>
              <a:rPr lang="en-US" sz="1500" dirty="0" err="1"/>
              <a:t>emptyArray</a:t>
            </a:r>
            <a:r>
              <a:rPr lang="en-US" sz="1500" dirty="0"/>
              <a:t> = []; // create an empty array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console.log(</a:t>
            </a:r>
            <a:r>
              <a:rPr lang="en-US" sz="1500" dirty="0" err="1"/>
              <a:t>emptyArray</a:t>
            </a:r>
            <a:r>
              <a:rPr lang="en-US" sz="1500" dirty="0"/>
              <a:t>).length); // will be 0</a:t>
            </a:r>
            <a:endParaRPr lang="fr-FR" sz="1500" dirty="0"/>
          </a:p>
          <a:p>
            <a:pPr>
              <a:buNone/>
            </a:pPr>
            <a:r>
              <a:rPr lang="en-US" sz="1500" b="1" dirty="0" smtClean="0"/>
              <a:t>. You </a:t>
            </a:r>
            <a:r>
              <a:rPr lang="en-US" sz="1500" b="1" dirty="0"/>
              <a:t>can access a particular element by passing its index to the array name within square brackets:</a:t>
            </a:r>
            <a:endParaRPr lang="fr-FR" sz="1500" b="1" dirty="0"/>
          </a:p>
          <a:p>
            <a:pPr>
              <a:buNone/>
            </a:pPr>
            <a:r>
              <a:rPr lang="en-US" sz="1500" dirty="0" err="1"/>
              <a:t>var</a:t>
            </a:r>
            <a:r>
              <a:rPr lang="en-US" sz="1500" dirty="0"/>
              <a:t> films = ["Jurassic Park", "Titanic", "Toy Story"];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console.log(films[0]); // will be "Jurassic Park"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console.log(films[1]); // will be "Titanic"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console.log(films[2]); // will be "Toy Story"</a:t>
            </a:r>
            <a:endParaRPr lang="fr-FR" sz="1500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/>
            </a:r>
            <a:br>
              <a:rPr lang="fr-FR" b="1" dirty="0"/>
            </a:br>
            <a:r>
              <a:rPr lang="en-US" sz="5400" u="sng" dirty="0" smtClean="0"/>
              <a:t> </a:t>
            </a:r>
            <a:r>
              <a:rPr lang="en-US" sz="3100" b="1" u="sng" dirty="0" smtClean="0"/>
              <a:t>Associative Array in JavaScript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Associative arrays are dynamic objects that  the user redefines as needed. When you assign values ​​to keys in a variable of type Array, the array is transformed into an object, and it loses the attributes and methods of Array.</a:t>
            </a:r>
            <a:endParaRPr lang="fr-FR" sz="1400" dirty="0"/>
          </a:p>
          <a:p>
            <a:pPr>
              <a:buNone/>
            </a:pPr>
            <a:r>
              <a:rPr lang="en-US" sz="1800" b="1" dirty="0"/>
              <a:t>An associative array is declared or dynamically </a:t>
            </a:r>
            <a:r>
              <a:rPr lang="en-US" sz="1800" b="1" dirty="0" smtClean="0"/>
              <a:t>created</a:t>
            </a:r>
          </a:p>
          <a:p>
            <a:pPr>
              <a:buNone/>
            </a:pPr>
            <a:r>
              <a:rPr lang="en-US" sz="1600" dirty="0" smtClean="0"/>
              <a:t>We </a:t>
            </a:r>
            <a:r>
              <a:rPr lang="en-US" sz="1600" dirty="0"/>
              <a:t>can create it by assigning a literal to a variable.</a:t>
            </a:r>
            <a:endParaRPr lang="fr-FR" sz="1600" dirty="0"/>
          </a:p>
          <a:p>
            <a:pPr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arr</a:t>
            </a:r>
            <a:r>
              <a:rPr lang="en-US" sz="1600" dirty="0"/>
              <a:t> = { "one": 1, "two": 2, "three": 3 }; </a:t>
            </a:r>
            <a:endParaRPr lang="en-US" sz="1600" dirty="0" smtClean="0"/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en-US" sz="1600" dirty="0"/>
              <a:t>Unlike simple arrays, we use curly braces instead of square brackets.</a:t>
            </a:r>
            <a:endParaRPr lang="fr-FR" sz="1600" dirty="0"/>
          </a:p>
          <a:p>
            <a:pPr>
              <a:buNone/>
            </a:pPr>
            <a:r>
              <a:rPr lang="en-US" sz="1600" dirty="0"/>
              <a:t>The content is accessed by keys, whatever the method used to declare the array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sz="1600" dirty="0"/>
              <a:t>var y = </a:t>
            </a:r>
            <a:r>
              <a:rPr lang="fr-FR" sz="1600" dirty="0" err="1"/>
              <a:t>arr</a:t>
            </a:r>
            <a:r>
              <a:rPr lang="fr-FR" sz="1600" dirty="0"/>
              <a:t>["one</a:t>
            </a:r>
            <a:r>
              <a:rPr lang="fr-FR" sz="1600" dirty="0" smtClean="0"/>
              <a:t>"];</a:t>
            </a:r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en-US" sz="1600" b="1" dirty="0"/>
              <a:t>An associative array is also an object</a:t>
            </a:r>
            <a:endParaRPr lang="fr-FR" sz="1600" b="1" dirty="0"/>
          </a:p>
          <a:p>
            <a:pPr>
              <a:buNone/>
            </a:pPr>
            <a:r>
              <a:rPr lang="en-US" sz="1600" dirty="0" smtClean="0"/>
              <a:t>So </a:t>
            </a:r>
            <a:r>
              <a:rPr lang="en-US" sz="1600" dirty="0"/>
              <a:t>we can create an associative array with the </a:t>
            </a:r>
            <a:r>
              <a:rPr lang="en-US" sz="1600" i="1" dirty="0"/>
              <a:t>Object</a:t>
            </a:r>
            <a:r>
              <a:rPr lang="en-US" sz="1600" dirty="0"/>
              <a:t> reserved word, then and assign keys and values:</a:t>
            </a:r>
            <a:endParaRPr lang="fr-FR" sz="1600" dirty="0"/>
          </a:p>
          <a:p>
            <a:pPr>
              <a:buNone/>
            </a:pPr>
            <a:r>
              <a:rPr lang="en-US" sz="1600" dirty="0" err="1"/>
              <a:t>var</a:t>
            </a:r>
            <a:r>
              <a:rPr lang="en-US" sz="1600" dirty="0"/>
              <a:t> o = new Object();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/>
              <a:t>o["one"] = 1;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o</a:t>
            </a:r>
            <a:r>
              <a:rPr lang="en-US" sz="1600" dirty="0"/>
              <a:t>["two"] = 2;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o</a:t>
            </a:r>
            <a:r>
              <a:rPr lang="en-US" sz="1600" dirty="0"/>
              <a:t>["three"] = 3;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/>
              <a:t>for(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in o) { </a:t>
            </a:r>
            <a:r>
              <a:rPr lang="en-US" sz="1600" dirty="0" err="1"/>
              <a:t>document.write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 + "=" + o[</a:t>
            </a:r>
            <a:r>
              <a:rPr lang="en-US" sz="1600" dirty="0" err="1"/>
              <a:t>i</a:t>
            </a:r>
            <a:r>
              <a:rPr lang="en-US" sz="1600" dirty="0"/>
              <a:t>] + '&lt;</a:t>
            </a:r>
            <a:r>
              <a:rPr lang="en-US" sz="1600" dirty="0" err="1"/>
              <a:t>br</a:t>
            </a:r>
            <a:r>
              <a:rPr lang="en-US" sz="1600" dirty="0" smtClean="0"/>
              <a:t>&gt;');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/>
              <a:t>}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/>
            </a:r>
            <a:br>
              <a:rPr lang="fr-FR" b="1" dirty="0"/>
            </a:br>
            <a:r>
              <a:rPr lang="en-US" sz="5400" b="1" dirty="0" smtClean="0"/>
              <a:t> </a:t>
            </a:r>
            <a:r>
              <a:rPr lang="en-US" sz="3600" b="1" dirty="0" smtClean="0"/>
              <a:t>Object arrays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An array can store any type of item, including objects and even other arrays!</a:t>
            </a:r>
            <a:endParaRPr lang="fr-FR" sz="1600" dirty="0"/>
          </a:p>
          <a:p>
            <a:pPr>
              <a:buNone/>
            </a:pPr>
            <a:r>
              <a:rPr lang="en-US" sz="1200" dirty="0" err="1"/>
              <a:t>var</a:t>
            </a:r>
            <a:r>
              <a:rPr lang="en-US" sz="1200" dirty="0"/>
              <a:t> films = ["Jurassic Park", 1993, "Titanic", 1997, "Toy Story", 1995</a:t>
            </a:r>
            <a:r>
              <a:rPr lang="en-US" sz="1200" dirty="0" smtClean="0"/>
              <a:t>];</a:t>
            </a:r>
          </a:p>
          <a:p>
            <a:pPr>
              <a:buNone/>
            </a:pPr>
            <a:endParaRPr lang="fr-FR" sz="1600" dirty="0"/>
          </a:p>
          <a:p>
            <a:r>
              <a:rPr lang="en-US" sz="1600" dirty="0"/>
              <a:t>A better approach would be to represent each film as an object.</a:t>
            </a:r>
            <a:endParaRPr lang="fr-FR" sz="1600" dirty="0"/>
          </a:p>
          <a:p>
            <a:pPr>
              <a:buNone/>
            </a:pPr>
            <a:r>
              <a:rPr lang="en-US" sz="1200" dirty="0" err="1"/>
              <a:t>var</a:t>
            </a:r>
            <a:r>
              <a:rPr lang="en-US" sz="1200" dirty="0"/>
              <a:t> Film = {</a:t>
            </a:r>
            <a:endParaRPr lang="fr-FR" sz="1200" dirty="0"/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/>
              <a:t>// </a:t>
            </a:r>
            <a:r>
              <a:rPr lang="en-US" sz="1200" dirty="0" err="1"/>
              <a:t>Initialise</a:t>
            </a:r>
            <a:r>
              <a:rPr lang="en-US" sz="1200" dirty="0"/>
              <a:t> le film</a:t>
            </a:r>
            <a:endParaRPr lang="fr-FR" sz="1200" dirty="0"/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/>
              <a:t>init: function (title, year) {</a:t>
            </a:r>
            <a:endParaRPr lang="fr-FR" sz="1200" dirty="0"/>
          </a:p>
          <a:p>
            <a:pPr>
              <a:buNone/>
            </a:pPr>
            <a:r>
              <a:rPr lang="en-US" sz="1200" dirty="0" smtClean="0"/>
              <a:t> </a:t>
            </a:r>
            <a:r>
              <a:rPr lang="en-US" sz="1200" dirty="0" err="1"/>
              <a:t>this.title</a:t>
            </a:r>
            <a:r>
              <a:rPr lang="en-US" sz="1200" dirty="0"/>
              <a:t> = title;</a:t>
            </a:r>
            <a:endParaRPr lang="fr-FR" sz="1200" dirty="0"/>
          </a:p>
          <a:p>
            <a:pPr>
              <a:buNone/>
            </a:pPr>
            <a:r>
              <a:rPr lang="en-US" sz="1200" dirty="0" err="1" smtClean="0"/>
              <a:t>this.year</a:t>
            </a:r>
            <a:r>
              <a:rPr lang="en-US" sz="1200" dirty="0" smtClean="0"/>
              <a:t> </a:t>
            </a:r>
            <a:r>
              <a:rPr lang="en-US" sz="1200" dirty="0"/>
              <a:t>= year</a:t>
            </a:r>
            <a:r>
              <a:rPr lang="en-US" sz="1200" dirty="0" smtClean="0"/>
              <a:t>;</a:t>
            </a:r>
            <a:endParaRPr lang="fr-FR" sz="1200" dirty="0" smtClean="0"/>
          </a:p>
          <a:p>
            <a:pPr>
              <a:buNone/>
            </a:pPr>
            <a:r>
              <a:rPr lang="en-US" sz="1200" dirty="0" smtClean="0"/>
              <a:t> </a:t>
            </a:r>
            <a:r>
              <a:rPr lang="fr-FR" sz="1200" dirty="0" smtClean="0"/>
              <a:t>}</a:t>
            </a:r>
          </a:p>
          <a:p>
            <a:pPr>
              <a:buNone/>
            </a:pPr>
            <a:r>
              <a:rPr lang="fr-FR" sz="1200" dirty="0" smtClean="0"/>
              <a:t> </a:t>
            </a:r>
            <a:r>
              <a:rPr lang="fr-FR" sz="1200" dirty="0"/>
              <a:t>// Renvoie la description du film</a:t>
            </a:r>
          </a:p>
          <a:p>
            <a:pPr>
              <a:buNone/>
            </a:pPr>
            <a:r>
              <a:rPr lang="fr-FR" sz="1200" dirty="0" err="1" smtClean="0"/>
              <a:t>describe</a:t>
            </a:r>
            <a:r>
              <a:rPr lang="fr-FR" sz="1200" dirty="0"/>
              <a:t>: </a:t>
            </a:r>
            <a:r>
              <a:rPr lang="fr-FR" sz="1200" dirty="0" err="1"/>
              <a:t>function</a:t>
            </a:r>
            <a:r>
              <a:rPr lang="fr-FR" sz="1200" dirty="0"/>
              <a:t> () {</a:t>
            </a:r>
          </a:p>
          <a:p>
            <a:pPr>
              <a:buNone/>
            </a:pP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/>
              <a:t>description = </a:t>
            </a:r>
            <a:r>
              <a:rPr lang="en-US" sz="1200" dirty="0" err="1"/>
              <a:t>this.title</a:t>
            </a:r>
            <a:r>
              <a:rPr lang="en-US" sz="1200" dirty="0"/>
              <a:t> + " (" + </a:t>
            </a:r>
            <a:r>
              <a:rPr lang="en-US" sz="1200" dirty="0" err="1"/>
              <a:t>this.year</a:t>
            </a:r>
            <a:r>
              <a:rPr lang="en-US" sz="1200" dirty="0"/>
              <a:t> + ")";</a:t>
            </a:r>
            <a:endParaRPr lang="fr-FR" sz="1200" dirty="0"/>
          </a:p>
          <a:p>
            <a:pPr>
              <a:buNone/>
            </a:pPr>
            <a:r>
              <a:rPr lang="en-US" sz="1200" dirty="0" smtClean="0"/>
              <a:t> </a:t>
            </a:r>
            <a:r>
              <a:rPr lang="en-US" sz="1200" dirty="0"/>
              <a:t>return description</a:t>
            </a:r>
            <a:r>
              <a:rPr lang="en-US" sz="1200" dirty="0" smtClean="0"/>
              <a:t>;</a:t>
            </a:r>
            <a:endParaRPr lang="fr-FR" sz="1200" dirty="0" smtClean="0"/>
          </a:p>
          <a:p>
            <a:pPr>
              <a:buNone/>
            </a:pPr>
            <a:r>
              <a:rPr lang="en-US" sz="1200" dirty="0" smtClean="0"/>
              <a:t> </a:t>
            </a:r>
            <a:r>
              <a:rPr lang="en-US" sz="1200" dirty="0"/>
              <a:t>}</a:t>
            </a:r>
            <a:endParaRPr lang="fr-FR" sz="1200" dirty="0"/>
          </a:p>
          <a:p>
            <a:pPr>
              <a:buNone/>
            </a:pPr>
            <a:r>
              <a:rPr lang="en-US" sz="1200" dirty="0" smtClean="0"/>
              <a:t>};</a:t>
            </a:r>
            <a:endParaRPr lang="fr-FR" sz="1200" dirty="0" smtClean="0"/>
          </a:p>
          <a:p>
            <a:pPr>
              <a:buNone/>
            </a:pPr>
            <a:endParaRPr lang="fr-FR" sz="1200" dirty="0"/>
          </a:p>
          <a:p>
            <a:pPr>
              <a:buNone/>
            </a:pPr>
            <a:r>
              <a:rPr lang="en-US" sz="1500" dirty="0" err="1" smtClean="0"/>
              <a:t>var</a:t>
            </a:r>
            <a:r>
              <a:rPr lang="en-US" sz="1500" dirty="0" smtClean="0"/>
              <a:t> </a:t>
            </a:r>
            <a:r>
              <a:rPr lang="en-US" sz="1500" dirty="0"/>
              <a:t>film1 = </a:t>
            </a:r>
            <a:r>
              <a:rPr lang="en-US" sz="1500" dirty="0" err="1"/>
              <a:t>Object.create</a:t>
            </a:r>
            <a:r>
              <a:rPr lang="en-US" sz="1500" dirty="0"/>
              <a:t>(Film);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film1.init("Jurassic Park", 1993</a:t>
            </a:r>
            <a:r>
              <a:rPr lang="en-US" sz="1500" dirty="0" smtClean="0"/>
              <a:t>);</a:t>
            </a:r>
          </a:p>
          <a:p>
            <a:pPr>
              <a:buNone/>
            </a:pPr>
            <a:endParaRPr lang="fr-FR" sz="1500" dirty="0"/>
          </a:p>
          <a:p>
            <a:pPr>
              <a:buNone/>
            </a:pPr>
            <a:r>
              <a:rPr lang="en-US" sz="1500" dirty="0" err="1" smtClean="0"/>
              <a:t>var</a:t>
            </a:r>
            <a:r>
              <a:rPr lang="en-US" sz="1500" dirty="0" smtClean="0"/>
              <a:t> </a:t>
            </a:r>
            <a:r>
              <a:rPr lang="en-US" sz="1500" dirty="0"/>
              <a:t>film2 = </a:t>
            </a:r>
            <a:r>
              <a:rPr lang="en-US" sz="1500" dirty="0" err="1"/>
              <a:t>Object.create</a:t>
            </a:r>
            <a:r>
              <a:rPr lang="en-US" sz="1500" dirty="0"/>
              <a:t>(Film);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film2.init("Titanic", 1997);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 </a:t>
            </a:r>
            <a:endParaRPr lang="fr-FR" sz="1500" dirty="0"/>
          </a:p>
          <a:p>
            <a:pPr>
              <a:buNone/>
            </a:pPr>
            <a:r>
              <a:rPr lang="en-US" sz="1500" dirty="0" err="1"/>
              <a:t>var</a:t>
            </a:r>
            <a:r>
              <a:rPr lang="en-US" sz="1500" dirty="0"/>
              <a:t> film3 = </a:t>
            </a:r>
            <a:r>
              <a:rPr lang="en-US" sz="1500" dirty="0" err="1"/>
              <a:t>Object.create</a:t>
            </a:r>
            <a:r>
              <a:rPr lang="en-US" sz="1500" dirty="0"/>
              <a:t>(Film);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film3.init("Toy Story", 1995);</a:t>
            </a:r>
            <a:endParaRPr lang="fr-FR" sz="1500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>
                <a:hlinkClick r:id="rId2"/>
              </a:rPr>
              <a:t>https://</a:t>
            </a:r>
            <a:r>
              <a:rPr lang="en-US" sz="2000" u="sng" dirty="0" smtClean="0">
                <a:hlinkClick r:id="rId2"/>
              </a:rPr>
              <a:t>openclassrooms.com/en/courses/3523231-learn-to-code-with-javascript/3703666-store-data-in-arrays</a:t>
            </a:r>
            <a:endParaRPr lang="en-US" sz="2000" u="sng" dirty="0" smtClean="0"/>
          </a:p>
          <a:p>
            <a:endParaRPr lang="fr-FR" sz="2000" dirty="0"/>
          </a:p>
          <a:p>
            <a:r>
              <a:rPr lang="en-US" sz="1800" u="sng" dirty="0">
                <a:hlinkClick r:id="rId3"/>
              </a:rPr>
              <a:t>https://www.dummies.com/web-design-development/site-development/storing-and-retrieving-data-in-local-storage-with-html5</a:t>
            </a:r>
            <a:r>
              <a:rPr lang="en-US" sz="1800" u="sng" dirty="0" smtClean="0">
                <a:hlinkClick r:id="rId3"/>
              </a:rPr>
              <a:t>/</a:t>
            </a:r>
            <a:endParaRPr lang="en-US" sz="1800" u="sng" dirty="0" smtClean="0"/>
          </a:p>
          <a:p>
            <a:endParaRPr lang="fr-FR" sz="1800" dirty="0"/>
          </a:p>
          <a:p>
            <a:r>
              <a:rPr lang="en-US" sz="2000" u="sng" dirty="0">
                <a:hlinkClick r:id="rId4"/>
              </a:rPr>
              <a:t>https://www.xul.fr/javascript/associative.php</a:t>
            </a:r>
            <a:endParaRPr lang="fr-FR" sz="2000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380</Words>
  <Application>Microsoft Office PowerPoint</Application>
  <PresentationFormat>Affichage à l'écran (4:3)</PresentationFormat>
  <Paragraphs>106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Débit</vt:lpstr>
      <vt:lpstr>BYU-I Group 0 Jimmy Joseph Presentation CIT:261  Local Storage API, Storing and Retrieving Simple Data, Arrays, Associative Arrays, and Objects</vt:lpstr>
      <vt:lpstr>The following code uses localStorage. </vt:lpstr>
      <vt:lpstr>Array in Local Storage. </vt:lpstr>
      <vt:lpstr>STORING AND RETRIEVING DATA IN LOCAL STORAGE WITH HTML5</vt:lpstr>
      <vt:lpstr>Introduction to arrays </vt:lpstr>
      <vt:lpstr>  Associative Array in JavaScript</vt:lpstr>
      <vt:lpstr>  Object arrays</vt:lpstr>
      <vt:lpstr>Thanks to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TT</dc:creator>
  <cp:lastModifiedBy>TT</cp:lastModifiedBy>
  <cp:revision>25</cp:revision>
  <dcterms:created xsi:type="dcterms:W3CDTF">2018-10-03T17:29:08Z</dcterms:created>
  <dcterms:modified xsi:type="dcterms:W3CDTF">2018-10-03T18:16:39Z</dcterms:modified>
</cp:coreProperties>
</file>