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1725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1725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3519526" y="437998"/>
            <a:ext cx="5410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实战AI训练营导师和学员一起探索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381305" y="1218895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7" name="Shape 5"/>
          <p:cNvSpPr/>
          <p:nvPr/>
        </p:nvSpPr>
        <p:spPr>
          <a:xfrm>
            <a:off x="381305" y="1218895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8" name="Shape 6"/>
          <p:cNvSpPr/>
          <p:nvPr/>
        </p:nvSpPr>
        <p:spPr>
          <a:xfrm>
            <a:off x="381305" y="1966874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9" name="Shape 7"/>
          <p:cNvSpPr/>
          <p:nvPr/>
        </p:nvSpPr>
        <p:spPr>
          <a:xfrm>
            <a:off x="381305" y="1966874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0" name="Shape 8"/>
          <p:cNvSpPr/>
          <p:nvPr/>
        </p:nvSpPr>
        <p:spPr>
          <a:xfrm>
            <a:off x="381305" y="2714854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11" name="Shape 9"/>
          <p:cNvSpPr/>
          <p:nvPr/>
        </p:nvSpPr>
        <p:spPr>
          <a:xfrm>
            <a:off x="381305" y="2714854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2" name="Shape 10"/>
          <p:cNvSpPr/>
          <p:nvPr/>
        </p:nvSpPr>
        <p:spPr>
          <a:xfrm>
            <a:off x="381305" y="3461918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13" name="Shape 11"/>
          <p:cNvSpPr/>
          <p:nvPr/>
        </p:nvSpPr>
        <p:spPr>
          <a:xfrm>
            <a:off x="381305" y="3461918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Shape 12"/>
          <p:cNvSpPr/>
          <p:nvPr/>
        </p:nvSpPr>
        <p:spPr>
          <a:xfrm>
            <a:off x="381305" y="4209898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15" name="Shape 13"/>
          <p:cNvSpPr/>
          <p:nvPr/>
        </p:nvSpPr>
        <p:spPr>
          <a:xfrm>
            <a:off x="381305" y="4209898"/>
            <a:ext cx="38405" cy="866851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381305" y="5229454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17" name="Shape 15"/>
          <p:cNvSpPr/>
          <p:nvPr/>
        </p:nvSpPr>
        <p:spPr>
          <a:xfrm>
            <a:off x="381305" y="5229454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8" name="Shape 16"/>
          <p:cNvSpPr/>
          <p:nvPr/>
        </p:nvSpPr>
        <p:spPr>
          <a:xfrm>
            <a:off x="6248095" y="1218895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19" name="Shape 17"/>
          <p:cNvSpPr/>
          <p:nvPr/>
        </p:nvSpPr>
        <p:spPr>
          <a:xfrm>
            <a:off x="6248095" y="1218895"/>
            <a:ext cx="38405" cy="866851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0" name="Shape 18"/>
          <p:cNvSpPr/>
          <p:nvPr/>
        </p:nvSpPr>
        <p:spPr>
          <a:xfrm>
            <a:off x="6248095" y="2238451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21" name="Shape 19"/>
          <p:cNvSpPr/>
          <p:nvPr/>
        </p:nvSpPr>
        <p:spPr>
          <a:xfrm>
            <a:off x="6248095" y="2238451"/>
            <a:ext cx="38405" cy="866851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2" name="Shape 20"/>
          <p:cNvSpPr/>
          <p:nvPr/>
        </p:nvSpPr>
        <p:spPr>
          <a:xfrm>
            <a:off x="6248095" y="3258007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23" name="Shape 21"/>
          <p:cNvSpPr/>
          <p:nvPr/>
        </p:nvSpPr>
        <p:spPr>
          <a:xfrm>
            <a:off x="6248095" y="3258007"/>
            <a:ext cx="38405" cy="866851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4" name="Shape 22"/>
          <p:cNvSpPr/>
          <p:nvPr/>
        </p:nvSpPr>
        <p:spPr>
          <a:xfrm>
            <a:off x="6248095" y="4276649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25" name="Shape 23"/>
          <p:cNvSpPr/>
          <p:nvPr/>
        </p:nvSpPr>
        <p:spPr>
          <a:xfrm>
            <a:off x="6248095" y="4276649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6" name="Shape 24"/>
          <p:cNvSpPr/>
          <p:nvPr/>
        </p:nvSpPr>
        <p:spPr>
          <a:xfrm>
            <a:off x="6248095" y="5024628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27" name="Shape 25"/>
          <p:cNvSpPr/>
          <p:nvPr/>
        </p:nvSpPr>
        <p:spPr>
          <a:xfrm>
            <a:off x="6248095" y="5024628"/>
            <a:ext cx="38405" cy="866851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8" name="Shape 26"/>
          <p:cNvSpPr/>
          <p:nvPr/>
        </p:nvSpPr>
        <p:spPr>
          <a:xfrm>
            <a:off x="6248095" y="6043270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</p:sp>
      <p:sp>
        <p:nvSpPr>
          <p:cNvPr id="29" name="Shape 27"/>
          <p:cNvSpPr/>
          <p:nvPr/>
        </p:nvSpPr>
        <p:spPr>
          <a:xfrm>
            <a:off x="6248095" y="6043270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0" name="Text 28"/>
          <p:cNvSpPr txBox="1"/>
          <p:nvPr/>
        </p:nvSpPr>
        <p:spPr>
          <a:xfrm>
            <a:off x="609905" y="1399946"/>
            <a:ext cx="295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</a:t>
            </a:r>
            <a:endParaRPr lang="en-US" sz="1500" dirty="0"/>
          </a:p>
        </p:txBody>
      </p:sp>
      <p:sp>
        <p:nvSpPr>
          <p:cNvPr id="31" name="Text 29"/>
          <p:cNvSpPr txBox="1"/>
          <p:nvPr/>
        </p:nvSpPr>
        <p:spPr>
          <a:xfrm>
            <a:off x="609905" y="2147926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</a:t>
            </a:r>
            <a:endParaRPr lang="en-US" sz="1500" dirty="0"/>
          </a:p>
        </p:txBody>
      </p:sp>
      <p:sp>
        <p:nvSpPr>
          <p:cNvPr id="32" name="Text 30"/>
          <p:cNvSpPr txBox="1"/>
          <p:nvPr/>
        </p:nvSpPr>
        <p:spPr>
          <a:xfrm>
            <a:off x="609905" y="2895905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</a:t>
            </a:r>
            <a:endParaRPr lang="en-US" sz="1500" dirty="0"/>
          </a:p>
        </p:txBody>
      </p:sp>
      <p:sp>
        <p:nvSpPr>
          <p:cNvPr id="33" name="Text 31"/>
          <p:cNvSpPr txBox="1"/>
          <p:nvPr/>
        </p:nvSpPr>
        <p:spPr>
          <a:xfrm>
            <a:off x="609905" y="3642970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</a:t>
            </a:r>
            <a:endParaRPr lang="en-US" sz="1500" dirty="0"/>
          </a:p>
        </p:txBody>
      </p:sp>
      <p:sp>
        <p:nvSpPr>
          <p:cNvPr id="34" name="Text 32"/>
          <p:cNvSpPr txBox="1"/>
          <p:nvPr/>
        </p:nvSpPr>
        <p:spPr>
          <a:xfrm>
            <a:off x="609905" y="4390949"/>
            <a:ext cx="324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</a:t>
            </a:r>
            <a:endParaRPr lang="en-US" sz="1500" dirty="0"/>
          </a:p>
        </p:txBody>
      </p:sp>
      <p:sp>
        <p:nvSpPr>
          <p:cNvPr id="35" name="Text 33"/>
          <p:cNvSpPr txBox="1"/>
          <p:nvPr/>
        </p:nvSpPr>
        <p:spPr>
          <a:xfrm>
            <a:off x="609905" y="5410505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</a:t>
            </a:r>
            <a:endParaRPr lang="en-US" sz="1500" dirty="0"/>
          </a:p>
        </p:txBody>
      </p:sp>
      <p:sp>
        <p:nvSpPr>
          <p:cNvPr id="36" name="Text 34"/>
          <p:cNvSpPr txBox="1"/>
          <p:nvPr/>
        </p:nvSpPr>
        <p:spPr>
          <a:xfrm>
            <a:off x="6476695" y="1399946"/>
            <a:ext cx="295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</a:t>
            </a:r>
            <a:endParaRPr lang="en-US" sz="1500" dirty="0"/>
          </a:p>
        </p:txBody>
      </p:sp>
      <p:sp>
        <p:nvSpPr>
          <p:cNvPr id="37" name="Text 35"/>
          <p:cNvSpPr txBox="1"/>
          <p:nvPr/>
        </p:nvSpPr>
        <p:spPr>
          <a:xfrm>
            <a:off x="6476695" y="2419502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</a:t>
            </a:r>
            <a:endParaRPr lang="en-US" sz="1500" dirty="0"/>
          </a:p>
        </p:txBody>
      </p:sp>
      <p:sp>
        <p:nvSpPr>
          <p:cNvPr id="38" name="Text 36"/>
          <p:cNvSpPr txBox="1"/>
          <p:nvPr/>
        </p:nvSpPr>
        <p:spPr>
          <a:xfrm>
            <a:off x="6476695" y="3438144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9.</a:t>
            </a:r>
            <a:endParaRPr lang="en-US" sz="1500" dirty="0"/>
          </a:p>
        </p:txBody>
      </p:sp>
      <p:sp>
        <p:nvSpPr>
          <p:cNvPr id="39" name="Text 37"/>
          <p:cNvSpPr txBox="1"/>
          <p:nvPr/>
        </p:nvSpPr>
        <p:spPr>
          <a:xfrm>
            <a:off x="6476695" y="4457700"/>
            <a:ext cx="419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10.</a:t>
            </a:r>
            <a:endParaRPr lang="en-US" sz="1500" dirty="0"/>
          </a:p>
        </p:txBody>
      </p:sp>
      <p:sp>
        <p:nvSpPr>
          <p:cNvPr id="40" name="Text 38"/>
          <p:cNvSpPr txBox="1"/>
          <p:nvPr/>
        </p:nvSpPr>
        <p:spPr>
          <a:xfrm>
            <a:off x="6476695" y="5205679"/>
            <a:ext cx="372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11.</a:t>
            </a:r>
            <a:endParaRPr lang="en-US" sz="1500" dirty="0"/>
          </a:p>
        </p:txBody>
      </p:sp>
      <p:sp>
        <p:nvSpPr>
          <p:cNvPr id="41" name="Text 39"/>
          <p:cNvSpPr txBox="1"/>
          <p:nvPr/>
        </p:nvSpPr>
        <p:spPr>
          <a:xfrm>
            <a:off x="6476695" y="6224321"/>
            <a:ext cx="409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12.</a:t>
            </a:r>
            <a:endParaRPr lang="en-US" sz="1500" dirty="0"/>
          </a:p>
        </p:txBody>
      </p:sp>
      <p:sp>
        <p:nvSpPr>
          <p:cNvPr id="42" name="Text 40"/>
          <p:cNvSpPr txBox="1"/>
          <p:nvPr/>
        </p:nvSpPr>
        <p:spPr>
          <a:xfrm>
            <a:off x="832104" y="1410005"/>
            <a:ext cx="4165092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时代是一场与进化赛跑：创业者如何赢在起点？</a:t>
            </a:r>
            <a:endParaRPr lang="en-US" sz="1400" dirty="0"/>
          </a:p>
        </p:txBody>
      </p:sp>
      <p:sp>
        <p:nvSpPr>
          <p:cNvPr id="43" name="Text 41"/>
          <p:cNvSpPr txBox="1"/>
          <p:nvPr/>
        </p:nvSpPr>
        <p:spPr>
          <a:xfrm>
            <a:off x="869594" y="2157070"/>
            <a:ext cx="4669841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企业成功的底层逻辑：战略自洽如何在智能体时代重构？</a:t>
            </a:r>
            <a:endParaRPr lang="en-US" sz="1400" dirty="0"/>
          </a:p>
        </p:txBody>
      </p:sp>
      <p:sp>
        <p:nvSpPr>
          <p:cNvPr id="44" name="Text 42"/>
          <p:cNvSpPr txBox="1"/>
          <p:nvPr/>
        </p:nvSpPr>
        <p:spPr>
          <a:xfrm>
            <a:off x="868680" y="2905049"/>
            <a:ext cx="4755794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速度已成生死线：如何在 AI 驱动的窗口期做到极致加速？</a:t>
            </a:r>
            <a:endParaRPr lang="en-US" sz="1400" dirty="0"/>
          </a:p>
        </p:txBody>
      </p:sp>
      <p:sp>
        <p:nvSpPr>
          <p:cNvPr id="45" name="Text 43"/>
          <p:cNvSpPr txBox="1"/>
          <p:nvPr/>
        </p:nvSpPr>
        <p:spPr>
          <a:xfrm>
            <a:off x="871423" y="3653028"/>
            <a:ext cx="495604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变量的力量：如何利用新变量打造差异化的 10 倍价值产品？</a:t>
            </a:r>
            <a:endParaRPr lang="en-US" sz="1400" dirty="0"/>
          </a:p>
        </p:txBody>
      </p:sp>
      <p:sp>
        <p:nvSpPr>
          <p:cNvPr id="46" name="Text 44"/>
          <p:cNvSpPr txBox="1"/>
          <p:nvPr/>
        </p:nvSpPr>
        <p:spPr>
          <a:xfrm>
            <a:off x="609905" y="4401007"/>
            <a:ext cx="5279746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在智能体时代，认知、战略与路径落实如何形成闭环，驱动企业真正走向自洽？</a:t>
            </a:r>
            <a:endParaRPr lang="en-US" sz="1400" dirty="0"/>
          </a:p>
        </p:txBody>
      </p:sp>
      <p:sp>
        <p:nvSpPr>
          <p:cNvPr id="47" name="Text 45"/>
          <p:cNvSpPr txBox="1"/>
          <p:nvPr/>
        </p:nvSpPr>
        <p:spPr>
          <a:xfrm>
            <a:off x="867766" y="5419649"/>
            <a:ext cx="430773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投资人眼中：什么样的团队与项目才具备融资价值？</a:t>
            </a:r>
            <a:endParaRPr lang="en-US" sz="1400" dirty="0"/>
          </a:p>
        </p:txBody>
      </p:sp>
      <p:sp>
        <p:nvSpPr>
          <p:cNvPr id="48" name="Text 46"/>
          <p:cNvSpPr txBox="1"/>
          <p:nvPr/>
        </p:nvSpPr>
        <p:spPr>
          <a:xfrm>
            <a:off x="6476695" y="1410005"/>
            <a:ext cx="5184648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 团队的真实画像：他们为何能 7 倍更少人、4 倍更快成长？</a:t>
            </a:r>
            <a:endParaRPr lang="en-US" sz="1400" dirty="0"/>
          </a:p>
        </p:txBody>
      </p:sp>
      <p:sp>
        <p:nvSpPr>
          <p:cNvPr id="49" name="Text 47"/>
          <p:cNvSpPr txBox="1"/>
          <p:nvPr/>
        </p:nvSpPr>
        <p:spPr>
          <a:xfrm>
            <a:off x="6476695" y="2428646"/>
            <a:ext cx="5031943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当数字工人成为主力，企业组织如何重构才能释放 10 倍效率？</a:t>
            </a:r>
            <a:endParaRPr lang="en-US" sz="1400" dirty="0"/>
          </a:p>
        </p:txBody>
      </p:sp>
      <p:sp>
        <p:nvSpPr>
          <p:cNvPr id="50" name="Text 48"/>
          <p:cNvSpPr txBox="1"/>
          <p:nvPr/>
        </p:nvSpPr>
        <p:spPr>
          <a:xfrm>
            <a:off x="6476695" y="3448202"/>
            <a:ext cx="509869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从工具到体系：企业如何用智能体实现 10 倍效率与 1/10 成本？</a:t>
            </a:r>
            <a:endParaRPr lang="en-US" sz="1400" dirty="0"/>
          </a:p>
        </p:txBody>
      </p:sp>
      <p:sp>
        <p:nvSpPr>
          <p:cNvPr id="51" name="Text 49"/>
          <p:cNvSpPr txBox="1"/>
          <p:nvPr/>
        </p:nvSpPr>
        <p:spPr>
          <a:xfrm>
            <a:off x="6822338" y="4466844"/>
            <a:ext cx="430773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智能体企业是什么？为何它是未来唯一的终局模式？</a:t>
            </a:r>
            <a:endParaRPr lang="en-US" sz="1400" dirty="0"/>
          </a:p>
        </p:txBody>
      </p:sp>
      <p:sp>
        <p:nvSpPr>
          <p:cNvPr id="52" name="Text 50"/>
          <p:cNvSpPr txBox="1"/>
          <p:nvPr/>
        </p:nvSpPr>
        <p:spPr>
          <a:xfrm>
            <a:off x="6476695" y="5214823"/>
            <a:ext cx="511789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智能跃迁：实现 20 倍价值产品所依赖的关键智能技术是什么</a:t>
            </a:r>
            <a:endParaRPr lang="en-US" sz="1400" dirty="0"/>
          </a:p>
        </p:txBody>
      </p:sp>
      <p:sp>
        <p:nvSpPr>
          <p:cNvPr id="53" name="Text 51"/>
          <p:cNvSpPr txBox="1"/>
          <p:nvPr/>
        </p:nvSpPr>
        <p:spPr>
          <a:xfrm>
            <a:off x="6818681" y="6234379"/>
            <a:ext cx="4660697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机会地图：应用层与 AI Infra 创业的真正突破口在哪里？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2025-09-28T08:49:15Z</dcterms:created>
  <dcterms:modified xsi:type="dcterms:W3CDTF">2025-09-28T08:49:15Z</dcterms:modified>
</cp:coreProperties>
</file>