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5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10"/>
  </p:normalViewPr>
  <p:slideViewPr>
    <p:cSldViewPr snapToGrid="0" snapToObjects="1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34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10372954" y="152705"/>
            <a:ext cx="1666951" cy="267005"/>
          </a:xfrm>
          <a:prstGeom prst="roundRect">
            <a:avLst>
              <a:gd name="adj" fmla="val 342465"/>
            </a:avLst>
          </a:prstGeom>
          <a:solidFill>
            <a:srgbClr val="FF3A29"/>
          </a:solidFill>
          <a:ln/>
          <a:effectLst>
            <a:outerShdw blurRad="63500" dist="38100" dir="5400000" algn="bl" rotWithShape="0">
              <a:srgbClr val="FF3A29">
                <a:alpha val="2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3480" r="-3480"/>
          <a:stretch/>
        </p:blipFill>
        <p:spPr>
          <a:xfrm>
            <a:off x="10522915" y="235915"/>
            <a:ext cx="133502" cy="142646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0684764" y="176479"/>
            <a:ext cx="131033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名额有限，速速报名</a:t>
            </a:r>
            <a:endParaRPr lang="en-US" sz="1000" dirty="0"/>
          </a:p>
        </p:txBody>
      </p:sp>
      <p:sp>
        <p:nvSpPr>
          <p:cNvPr id="8" name="Text 5"/>
          <p:cNvSpPr txBox="1"/>
          <p:nvPr/>
        </p:nvSpPr>
        <p:spPr>
          <a:xfrm>
            <a:off x="381305" y="362102"/>
            <a:ext cx="348660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2700" dirty="0"/>
          </a:p>
        </p:txBody>
      </p:sp>
      <p:sp>
        <p:nvSpPr>
          <p:cNvPr id="9" name="Text 6"/>
          <p:cNvSpPr txBox="1"/>
          <p:nvPr/>
        </p:nvSpPr>
        <p:spPr>
          <a:xfrm>
            <a:off x="3609137" y="362102"/>
            <a:ext cx="19815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共建训练营</a:t>
            </a:r>
            <a:endParaRPr lang="en-US" sz="2700" dirty="0"/>
          </a:p>
        </p:txBody>
      </p:sp>
      <p:sp>
        <p:nvSpPr>
          <p:cNvPr id="10" name="Text 7"/>
          <p:cNvSpPr txBox="1"/>
          <p:nvPr/>
        </p:nvSpPr>
        <p:spPr>
          <a:xfrm>
            <a:off x="381305" y="857707"/>
            <a:ext cx="3762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从理论到实践，打造智能体企业核心竞争力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381305" y="1257300"/>
            <a:ext cx="11430000" cy="875995"/>
          </a:xfrm>
          <a:prstGeom prst="roundRect">
            <a:avLst>
              <a:gd name="adj" fmla="val 9077"/>
            </a:avLst>
          </a:prstGeom>
          <a:solidFill>
            <a:srgbClr val="F9FAFB"/>
          </a:solidFill>
          <a:ln/>
          <a:effectLst>
            <a:outerShdw blurRad="12700" dist="12700" dir="16200000" algn="bl" rotWithShape="0">
              <a:srgbClr val="000000">
                <a:alpha val="7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Shape 9"/>
          <p:cNvSpPr/>
          <p:nvPr/>
        </p:nvSpPr>
        <p:spPr>
          <a:xfrm>
            <a:off x="381305" y="1257300"/>
            <a:ext cx="38405" cy="8759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0"/>
          <p:cNvSpPr/>
          <p:nvPr/>
        </p:nvSpPr>
        <p:spPr>
          <a:xfrm>
            <a:off x="609905" y="1466698"/>
            <a:ext cx="418795" cy="457200"/>
          </a:xfrm>
          <a:prstGeom prst="roundRect">
            <a:avLst>
              <a:gd name="adj" fmla="val 218341"/>
            </a:avLst>
          </a:prstGeom>
          <a:solidFill>
            <a:srgbClr val="FEF2F2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24205" y="1585570"/>
            <a:ext cx="190195" cy="190195"/>
          </a:xfrm>
          <a:prstGeom prst="rect">
            <a:avLst/>
          </a:prstGeom>
        </p:spPr>
      </p:pic>
      <p:sp>
        <p:nvSpPr>
          <p:cNvPr id="15" name="Shape 11"/>
          <p:cNvSpPr/>
          <p:nvPr/>
        </p:nvSpPr>
        <p:spPr>
          <a:xfrm>
            <a:off x="381305" y="2361895"/>
            <a:ext cx="11430000" cy="875995"/>
          </a:xfrm>
          <a:prstGeom prst="roundRect">
            <a:avLst>
              <a:gd name="adj" fmla="val 9077"/>
            </a:avLst>
          </a:prstGeom>
          <a:solidFill>
            <a:srgbClr val="F9FAFB"/>
          </a:solidFill>
          <a:ln/>
          <a:effectLst>
            <a:outerShdw blurRad="12700" dist="12700" dir="16200000" algn="bl" rotWithShape="0">
              <a:srgbClr val="000000">
                <a:alpha val="7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" name="Shape 12"/>
          <p:cNvSpPr/>
          <p:nvPr/>
        </p:nvSpPr>
        <p:spPr>
          <a:xfrm>
            <a:off x="381305" y="2361895"/>
            <a:ext cx="38405" cy="8759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3"/>
          <p:cNvSpPr/>
          <p:nvPr/>
        </p:nvSpPr>
        <p:spPr>
          <a:xfrm>
            <a:off x="381305" y="3467405"/>
            <a:ext cx="11430000" cy="875995"/>
          </a:xfrm>
          <a:prstGeom prst="roundRect">
            <a:avLst>
              <a:gd name="adj" fmla="val 9077"/>
            </a:avLst>
          </a:prstGeom>
          <a:solidFill>
            <a:srgbClr val="F9FAFB"/>
          </a:solidFill>
          <a:ln/>
          <a:effectLst>
            <a:outerShdw blurRad="12700" dist="12700" dir="16200000" algn="bl" rotWithShape="0">
              <a:srgbClr val="000000">
                <a:alpha val="7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4"/>
          <p:cNvSpPr/>
          <p:nvPr/>
        </p:nvSpPr>
        <p:spPr>
          <a:xfrm>
            <a:off x="381305" y="3467405"/>
            <a:ext cx="38405" cy="8759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15"/>
          <p:cNvSpPr txBox="1"/>
          <p:nvPr/>
        </p:nvSpPr>
        <p:spPr>
          <a:xfrm>
            <a:off x="1181405" y="1466698"/>
            <a:ext cx="4934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未来所有企业必须是智能体企业（Agentic Enterprise）</a:t>
            </a:r>
            <a:endParaRPr lang="en-US" sz="1500" dirty="0"/>
          </a:p>
        </p:txBody>
      </p:sp>
      <p:sp>
        <p:nvSpPr>
          <p:cNvPr id="20" name="Text 16"/>
          <p:cNvSpPr txBox="1"/>
          <p:nvPr/>
        </p:nvSpPr>
        <p:spPr>
          <a:xfrm>
            <a:off x="1181405" y="1733702"/>
            <a:ext cx="7286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重构机会仅属于先行者，落后者将在智能体革命中被迅速淘汰。市场窗口期已开启，现在行动是唯一选择。</a:t>
            </a:r>
            <a:endParaRPr lang="en-US" sz="1200" dirty="0"/>
          </a:p>
        </p:txBody>
      </p:sp>
      <p:sp>
        <p:nvSpPr>
          <p:cNvPr id="21" name="Shape 17"/>
          <p:cNvSpPr/>
          <p:nvPr/>
        </p:nvSpPr>
        <p:spPr>
          <a:xfrm>
            <a:off x="609905" y="2572207"/>
            <a:ext cx="466344" cy="457200"/>
          </a:xfrm>
          <a:prstGeom prst="roundRect">
            <a:avLst>
              <a:gd name="adj" fmla="val 200000"/>
            </a:avLst>
          </a:prstGeom>
          <a:solidFill>
            <a:srgbClr val="EFF6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4205" y="2691079"/>
            <a:ext cx="237744" cy="190195"/>
          </a:xfrm>
          <a:prstGeom prst="rect">
            <a:avLst/>
          </a:prstGeom>
        </p:spPr>
      </p:pic>
      <p:sp>
        <p:nvSpPr>
          <p:cNvPr id="23" name="Text 18"/>
          <p:cNvSpPr txBox="1"/>
          <p:nvPr/>
        </p:nvSpPr>
        <p:spPr>
          <a:xfrm>
            <a:off x="1228954" y="2572207"/>
            <a:ext cx="2429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我们一起来共建智能体企业</a:t>
            </a:r>
            <a:endParaRPr lang="en-US" sz="1500" dirty="0"/>
          </a:p>
        </p:txBody>
      </p:sp>
      <p:sp>
        <p:nvSpPr>
          <p:cNvPr id="24" name="Text 19"/>
          <p:cNvSpPr txBox="1"/>
          <p:nvPr/>
        </p:nvSpPr>
        <p:spPr>
          <a:xfrm>
            <a:off x="1209751" y="3676802"/>
            <a:ext cx="3001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行业顶尖专家实战分享与沙盘演练</a:t>
            </a:r>
            <a:endParaRPr lang="en-US" sz="1500" dirty="0"/>
          </a:p>
        </p:txBody>
      </p:sp>
      <p:sp>
        <p:nvSpPr>
          <p:cNvPr id="25" name="Text 20"/>
          <p:cNvSpPr txBox="1"/>
          <p:nvPr/>
        </p:nvSpPr>
        <p:spPr>
          <a:xfrm>
            <a:off x="1228954" y="2838298"/>
            <a:ext cx="61914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学习如何"做正确的事"和"把事做正确"，掌握从战略自洽到运营系统重构的全方位方法论。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1209751" y="3943807"/>
            <a:ext cx="6982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由具备成功实战经验和投资背景的专家领衔，通过实战案例解析和互动沙盘演练，助您打造落地方案。</a:t>
            </a:r>
            <a:endParaRPr lang="en-US" sz="1200" dirty="0"/>
          </a:p>
        </p:txBody>
      </p:sp>
      <p:sp>
        <p:nvSpPr>
          <p:cNvPr id="27" name="Shape 22"/>
          <p:cNvSpPr/>
          <p:nvPr/>
        </p:nvSpPr>
        <p:spPr>
          <a:xfrm>
            <a:off x="609905" y="3676802"/>
            <a:ext cx="448056" cy="457200"/>
          </a:xfrm>
          <a:prstGeom prst="roundRect">
            <a:avLst>
              <a:gd name="adj" fmla="val 204082"/>
            </a:avLst>
          </a:prstGeom>
          <a:solidFill>
            <a:srgbClr val="ECFDF5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6"/>
          <a:srcRect l="-1282" r="-1282"/>
          <a:stretch/>
        </p:blipFill>
        <p:spPr>
          <a:xfrm>
            <a:off x="724205" y="3795674"/>
            <a:ext cx="219456" cy="190195"/>
          </a:xfrm>
          <a:prstGeom prst="rect">
            <a:avLst/>
          </a:prstGeom>
        </p:spPr>
      </p:pic>
      <p:sp>
        <p:nvSpPr>
          <p:cNvPr id="29" name="Shape 23"/>
          <p:cNvSpPr/>
          <p:nvPr/>
        </p:nvSpPr>
        <p:spPr>
          <a:xfrm>
            <a:off x="381305" y="4647895"/>
            <a:ext cx="11430000" cy="1295705"/>
          </a:xfrm>
          <a:prstGeom prst="roundRect">
            <a:avLst>
              <a:gd name="adj" fmla="val 6227"/>
            </a:avLst>
          </a:prstGeom>
          <a:solidFill>
            <a:srgbClr val="EFF6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0" name="Text 24"/>
          <p:cNvSpPr txBox="1"/>
          <p:nvPr/>
        </p:nvSpPr>
        <p:spPr>
          <a:xfrm>
            <a:off x="609905" y="4886554"/>
            <a:ext cx="2457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下一期训练营即将开始</a:t>
            </a:r>
            <a:endParaRPr lang="en-US" sz="1800" dirty="0"/>
          </a:p>
        </p:txBody>
      </p:sp>
      <p:sp>
        <p:nvSpPr>
          <p:cNvPr id="31" name="Text 25"/>
          <p:cNvSpPr txBox="1"/>
          <p:nvPr/>
        </p:nvSpPr>
        <p:spPr>
          <a:xfrm>
            <a:off x="609905" y="5277002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线下名额仅剩</a:t>
            </a:r>
            <a:endParaRPr lang="en-US" sz="1200" dirty="0"/>
          </a:p>
        </p:txBody>
      </p:sp>
      <p:sp>
        <p:nvSpPr>
          <p:cNvPr id="32" name="Text 26"/>
          <p:cNvSpPr txBox="1"/>
          <p:nvPr/>
        </p:nvSpPr>
        <p:spPr>
          <a:xfrm>
            <a:off x="1686154" y="5277002"/>
            <a:ext cx="2543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 · 报名截止日期：2025年10月5日</a:t>
            </a:r>
            <a:endParaRPr lang="en-US" sz="1200" dirty="0"/>
          </a:p>
        </p:txBody>
      </p:sp>
      <p:sp>
        <p:nvSpPr>
          <p:cNvPr id="33" name="Text 27"/>
          <p:cNvSpPr txBox="1"/>
          <p:nvPr/>
        </p:nvSpPr>
        <p:spPr>
          <a:xfrm>
            <a:off x="1524305" y="5277002"/>
            <a:ext cx="277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3A29">
                    <a:alpha val="74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12</a:t>
            </a:r>
            <a:endParaRPr lang="en-US" sz="1200" dirty="0"/>
          </a:p>
        </p:txBody>
      </p:sp>
      <p:sp>
        <p:nvSpPr>
          <p:cNvPr id="34" name="Text 28"/>
          <p:cNvSpPr txBox="1"/>
          <p:nvPr/>
        </p:nvSpPr>
        <p:spPr>
          <a:xfrm>
            <a:off x="609905" y="5533949"/>
            <a:ext cx="3777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*同时提供线上参与方式，线下学员享受一对一咨询与项目辅导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9849002" y="4876495"/>
            <a:ext cx="1733702" cy="571500"/>
          </a:xfrm>
          <a:prstGeom prst="roundRect">
            <a:avLst>
              <a:gd name="adj" fmla="val 21333"/>
            </a:avLst>
          </a:prstGeom>
          <a:solidFill>
            <a:srgbClr val="4C6FFF"/>
          </a:solidFill>
          <a:ln/>
          <a:effectLst>
            <a:outerShdw blurRad="101600" dist="38100" dir="5400000" algn="bl" rotWithShape="0">
              <a:srgbClr val="4C6FFF">
                <a:alpha val="3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3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0153498" y="5067605"/>
            <a:ext cx="190195" cy="190195"/>
          </a:xfrm>
          <a:prstGeom prst="rect">
            <a:avLst/>
          </a:prstGeom>
        </p:spPr>
      </p:pic>
      <p:sp>
        <p:nvSpPr>
          <p:cNvPr id="37" name="Text 30"/>
          <p:cNvSpPr txBox="1"/>
          <p:nvPr/>
        </p:nvSpPr>
        <p:spPr>
          <a:xfrm>
            <a:off x="10420502" y="5029200"/>
            <a:ext cx="9052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立即报名</a:t>
            </a:r>
            <a:endParaRPr lang="en-US" sz="1500" dirty="0"/>
          </a:p>
        </p:txBody>
      </p:sp>
      <p:sp>
        <p:nvSpPr>
          <p:cNvPr id="38" name="Text 31"/>
          <p:cNvSpPr txBox="1"/>
          <p:nvPr/>
        </p:nvSpPr>
        <p:spPr>
          <a:xfrm>
            <a:off x="9849002" y="5533949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扫描二维码加入社群了解详情</a:t>
            </a:r>
            <a:endParaRPr lang="en-US" sz="1000" dirty="0"/>
          </a:p>
        </p:txBody>
      </p:sp>
      <p:sp>
        <p:nvSpPr>
          <p:cNvPr id="39" name="Shape 32"/>
          <p:cNvSpPr/>
          <p:nvPr/>
        </p:nvSpPr>
        <p:spPr>
          <a:xfrm>
            <a:off x="381305" y="6172200"/>
            <a:ext cx="11430000" cy="533095"/>
          </a:xfrm>
          <a:prstGeom prst="roundRect">
            <a:avLst>
              <a:gd name="adj" fmla="val 24504"/>
            </a:avLst>
          </a:prstGeom>
          <a:solidFill>
            <a:srgbClr val="F9FAF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0" name="Shape 33"/>
          <p:cNvSpPr/>
          <p:nvPr/>
        </p:nvSpPr>
        <p:spPr>
          <a:xfrm>
            <a:off x="381305" y="6172200"/>
            <a:ext cx="38405" cy="533095"/>
          </a:xfrm>
          <a:prstGeom prst="rect">
            <a:avLst/>
          </a:prstGeom>
          <a:solidFill>
            <a:srgbClr val="FBBF24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1" name="Text 34"/>
          <p:cNvSpPr txBox="1"/>
          <p:nvPr/>
        </p:nvSpPr>
        <p:spPr>
          <a:xfrm>
            <a:off x="581558" y="6252832"/>
            <a:ext cx="65727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i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"智能体企业不是未来，而是现在。不行动的代价远高于行动的风险。" — Jimmy Shi，课程导师</a:t>
            </a:r>
            <a:endParaRPr lang="en-US" sz="1200" dirty="0"/>
          </a:p>
        </p:txBody>
      </p:sp>
      <p:sp>
        <p:nvSpPr>
          <p:cNvPr id="42" name="Shape 35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3" name="Text 36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44" name="Text 37"/>
          <p:cNvSpPr txBox="1"/>
          <p:nvPr/>
        </p:nvSpPr>
        <p:spPr>
          <a:xfrm>
            <a:off x="10522001" y="6562649"/>
            <a:ext cx="1014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报名页 | 40/40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Macintosh PowerPoint</Application>
  <PresentationFormat>宽屏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Inter</vt:lpstr>
      <vt:lpstr>Arial</vt:lpstr>
      <vt:lpstr>Calibri</vt:lpstr>
      <vt:lpstr>Office Theme</vt:lpstr>
      <vt:lpstr>PowerPoint 演示文稿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JImmy Shi</cp:lastModifiedBy>
  <cp:revision>3</cp:revision>
  <dcterms:created xsi:type="dcterms:W3CDTF">2025-09-18T06:14:07Z</dcterms:created>
  <dcterms:modified xsi:type="dcterms:W3CDTF">2025-09-18T06:16:13Z</dcterms:modified>
</cp:coreProperties>
</file>