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9" autoAdjust="0"/>
    <p:restoredTop sz="65930" autoAdjust="0"/>
  </p:normalViewPr>
  <p:slideViewPr>
    <p:cSldViewPr snapToGrid="0">
      <p:cViewPr varScale="1">
        <p:scale>
          <a:sx n="76" d="100"/>
          <a:sy n="76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F2D2D-1268-4076-9473-55FF8C724C0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794B1-5F17-4858-AA25-CF5AC878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9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https://ruble1.wordpress.com/2014/02/26/the-language-of-the-future/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794B1-5F17-4858-AA25-CF5AC87851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0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https://www.kdnuggets.com/2018/12/predictions-industry-2019.html</a:t>
            </a:r>
          </a:p>
          <a:p>
            <a:r>
              <a:rPr lang="en-US" dirty="0"/>
              <a:t>https://devops.com/crowdsourced-software-testing/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794B1-5F17-4858-AA25-CF5AC87851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3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https://securionpay.com/blog/ssl-certificates/</a:t>
            </a:r>
          </a:p>
          <a:p>
            <a:endParaRPr lang="en-US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2018 that they found four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million Android apps that were sending unencrypted user profile data to advertisers’ servers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are responsible for 43% of data leakage,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794B1-5F17-4858-AA25-CF5AC87851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https://www.insperity.com/blog/hr-data-privacy/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https://www.thesslstore.com/blog/what-is-homomorphic-encryption/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https://www.researchgate.net/figure/Split-learning-configurations-for-health-shows-raw-data-is-not-transferred-between-the_fig2_329387825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nutshell, homomorphic encryption is a method of encryption that allows any data to remain encrypted while it’s being processed and manipulated.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794B1-5F17-4858-AA25-CF5AC87851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https://www.ericsson.com/en/blog/2020/10/ai-security-mobile-networks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794B1-5F17-4858-AA25-CF5AC87851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6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anonymization</a:t>
            </a:r>
          </a:p>
          <a:p>
            <a:r>
              <a:rPr lang="en-US" dirty="0"/>
              <a:t>K-anonymity</a:t>
            </a:r>
          </a:p>
          <a:p>
            <a:endParaRPr lang="en-US" dirty="0"/>
          </a:p>
          <a:p>
            <a:r>
              <a:rPr lang="en-US" dirty="0"/>
              <a:t>Context aware – information theoretic privacy – based on information theory, it explicitly models the dataset statistics – generative adversarial privacy to generate </a:t>
            </a:r>
            <a:r>
              <a:rPr lang="en-US"/>
              <a:t>private datasets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794B1-5F17-4858-AA25-CF5AC87851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https://www.onetrust.com/trust/</a:t>
            </a:r>
          </a:p>
          <a:p>
            <a:endParaRPr lang="en-US" dirty="0"/>
          </a:p>
          <a:p>
            <a:r>
              <a:rPr lang="en-US" dirty="0"/>
              <a:t>SOC 2 compliance like for service providers</a:t>
            </a:r>
          </a:p>
          <a:p>
            <a:endParaRPr lang="en-US" dirty="0"/>
          </a:p>
          <a:p>
            <a:r>
              <a:rPr lang="en-US" dirty="0"/>
              <a:t>Indirect exposure, new attacks are being discovered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794B1-5F17-4858-AA25-CF5AC87851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382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3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543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0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7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1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5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0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3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2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3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7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C9EB2-2BA4-48E7-8E59-2034FA5DC6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141404-02E8-44B0-A71F-2E3B9020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09303C-947A-4D40-A79D-C63AA681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547"/>
            <a:ext cx="12391292" cy="77239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2376F-2A67-476C-8A71-EEBDC4389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PRIVACY NOT GUARANTEED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CF510-531C-4B58-8303-5A310F744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Privacy in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35640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D615-6735-440A-BA54-D428FEAF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TO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34D3-2C03-420F-9052-B95CAD41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Availability</a:t>
            </a:r>
          </a:p>
          <a:p>
            <a:pPr lvl="1"/>
            <a:r>
              <a:rPr lang="en-US" dirty="0"/>
              <a:t>Exponential growth</a:t>
            </a:r>
          </a:p>
          <a:p>
            <a:pPr lvl="1"/>
            <a:r>
              <a:rPr lang="en-US" dirty="0"/>
              <a:t>Crowd sourced</a:t>
            </a:r>
          </a:p>
          <a:p>
            <a:r>
              <a:rPr lang="en-US" dirty="0"/>
              <a:t>Direct Exposure</a:t>
            </a:r>
          </a:p>
          <a:p>
            <a:pPr lvl="1"/>
            <a:r>
              <a:rPr lang="en-US" dirty="0"/>
              <a:t>Data breaches</a:t>
            </a:r>
          </a:p>
          <a:p>
            <a:r>
              <a:rPr lang="en-US" dirty="0"/>
              <a:t>Indirect Exposure</a:t>
            </a:r>
          </a:p>
          <a:p>
            <a:pPr lvl="1"/>
            <a:r>
              <a:rPr lang="en-US" dirty="0"/>
              <a:t>Inference 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D4CE0-FBD9-4554-BAFE-474305DFA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00" y="4316257"/>
            <a:ext cx="3057143" cy="2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038A0C-336B-4D2F-BCA4-998EBDD66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1" y="1398886"/>
            <a:ext cx="3529143" cy="24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6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3D30-F381-4116-8C31-1CCF996A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82AB-8ED3-4D0F-8921-A66B1569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Compromised on Infrastructure</a:t>
            </a:r>
          </a:p>
          <a:p>
            <a:r>
              <a:rPr lang="en-US" dirty="0"/>
              <a:t>Unsecured communication channels</a:t>
            </a:r>
          </a:p>
          <a:p>
            <a:r>
              <a:rPr lang="en-US" dirty="0"/>
              <a:t>Insider attacks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6F650-B286-47BA-8143-DB926072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556392"/>
            <a:ext cx="3498579" cy="3301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64157F-6459-4F67-84FF-D9C5D3144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913" y="4794970"/>
            <a:ext cx="4852609" cy="206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0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FD5E-2084-4912-B9DA-596181FA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EXPOSURE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BAC9-F71D-4618-8B3D-CF60742A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9543" cy="4351338"/>
          </a:xfrm>
        </p:spPr>
        <p:txBody>
          <a:bodyPr/>
          <a:lstStyle/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Federated learning or split learning</a:t>
            </a:r>
          </a:p>
          <a:p>
            <a:r>
              <a:rPr lang="en-US" dirty="0"/>
              <a:t>Inference</a:t>
            </a:r>
          </a:p>
          <a:p>
            <a:pPr lvl="1"/>
            <a:r>
              <a:rPr lang="en-US" dirty="0"/>
              <a:t>Homomorphic encryption, secure multi-party computation, trusted execution environments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B6E22-A7A5-4041-9687-5BCA9F7CF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60" y="4001294"/>
            <a:ext cx="4660475" cy="2648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00A41-CCF0-47CA-8256-EB571BDAE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890" y="1825625"/>
            <a:ext cx="2818112" cy="238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9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6549-27DC-4CB9-ADFD-AC9EC30D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FCF6-B1ED-4B41-984B-58EBD3BD8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10766" cy="3880773"/>
          </a:xfrm>
        </p:spPr>
        <p:txBody>
          <a:bodyPr/>
          <a:lstStyle/>
          <a:p>
            <a:r>
              <a:rPr lang="en-US" dirty="0"/>
              <a:t>Inferring from prediction</a:t>
            </a:r>
          </a:p>
          <a:p>
            <a:pPr lvl="1"/>
            <a:r>
              <a:rPr lang="en-US" dirty="0"/>
              <a:t>Membership inference</a:t>
            </a:r>
          </a:p>
          <a:p>
            <a:pPr lvl="1"/>
            <a:r>
              <a:rPr lang="en-US" dirty="0"/>
              <a:t>Attributes (model inversion)</a:t>
            </a:r>
          </a:p>
          <a:p>
            <a:pPr lvl="1"/>
            <a:r>
              <a:rPr lang="en-US" dirty="0"/>
              <a:t>Parameters (model stealing)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0DAED0-04AC-47E6-8487-CD4BBD8E2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230" y="1668621"/>
            <a:ext cx="4364490" cy="282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47B0A7-D364-4B31-B15C-D052A4A62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10" y="4394791"/>
            <a:ext cx="3696620" cy="22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3CA1-015C-4D4B-B255-F7F29564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EXPOSURE MITIGATION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3DCF4-A616-4C5D-B707-AB840DB0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Aggregating and anonymizing</a:t>
            </a:r>
          </a:p>
          <a:p>
            <a:pPr lvl="1"/>
            <a:r>
              <a:rPr lang="en-US" dirty="0"/>
              <a:t>Context free and context aware</a:t>
            </a:r>
          </a:p>
          <a:p>
            <a:r>
              <a:rPr lang="en-US" dirty="0"/>
              <a:t>Differential privacy</a:t>
            </a:r>
          </a:p>
          <a:p>
            <a:pPr lvl="1"/>
            <a:r>
              <a:rPr lang="en-US" dirty="0"/>
              <a:t>Adding noise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1271BAB-AAA6-4ED9-B0BD-3331DA2A2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4" y="3940180"/>
            <a:ext cx="5091793" cy="275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D186B0-E438-428B-85AC-0F56ADD6C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2160589"/>
            <a:ext cx="2647619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2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BDFA-BF75-4984-9585-3EA7E032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B64DA-9D20-49F9-8A5E-DD157BAF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exposure</a:t>
            </a:r>
          </a:p>
          <a:p>
            <a:pPr lvl="1"/>
            <a:r>
              <a:rPr lang="en-US" dirty="0"/>
              <a:t>Not unique to ML</a:t>
            </a:r>
          </a:p>
          <a:p>
            <a:pPr lvl="1"/>
            <a:r>
              <a:rPr lang="en-US" dirty="0"/>
              <a:t>SOC 2 Compliance</a:t>
            </a:r>
          </a:p>
          <a:p>
            <a:r>
              <a:rPr lang="en-US" dirty="0"/>
              <a:t>Indirect exposure</a:t>
            </a:r>
          </a:p>
          <a:p>
            <a:pPr lvl="1"/>
            <a:r>
              <a:rPr lang="en-US" dirty="0"/>
              <a:t>New techniques</a:t>
            </a:r>
          </a:p>
          <a:p>
            <a:pPr lvl="1"/>
            <a:r>
              <a:rPr lang="en-US" dirty="0"/>
              <a:t>ML privacy compliance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53F35EDD-5273-4C65-87CE-91A0111D2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964" y="4019550"/>
            <a:ext cx="6296025" cy="283845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9FB5426-80FB-4930-B959-F2F8F24C5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35" y="2160589"/>
            <a:ext cx="2533849" cy="23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107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1352</TotalTime>
  <Words>315</Words>
  <Application>Microsoft Office PowerPoint</Application>
  <PresentationFormat>Widescreen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PRIVACY NOT GUARANTEED</vt:lpstr>
      <vt:lpstr>RISK TO PRIVACY</vt:lpstr>
      <vt:lpstr>DIRECT EXPOSURE</vt:lpstr>
      <vt:lpstr>DIRECT EXPOSURE MITIGATION</vt:lpstr>
      <vt:lpstr>INDIRECT EXPOSURE</vt:lpstr>
      <vt:lpstr>INDIRECT EXPOSURE MITIGATION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Not Guaranteed</dc:title>
  <dc:creator>Jimmy</dc:creator>
  <cp:lastModifiedBy>Jimmy</cp:lastModifiedBy>
  <cp:revision>15</cp:revision>
  <dcterms:created xsi:type="dcterms:W3CDTF">2021-04-14T18:44:01Z</dcterms:created>
  <dcterms:modified xsi:type="dcterms:W3CDTF">2021-04-15T17:46:44Z</dcterms:modified>
</cp:coreProperties>
</file>