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426" y="248999"/>
            <a:ext cx="10058400" cy="758924"/>
          </a:xfrm>
        </p:spPr>
        <p:txBody>
          <a:bodyPr anchor="b">
            <a:no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27" y="1956619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8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40CF-768E-4D03-A7D3-4735E18FA762}" type="datetimeFigureOut">
              <a:rPr lang="zh-TW" altLang="en-US" smtClean="0"/>
              <a:t>2021/9/11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24EA-C05C-4DDD-8B01-507FEB68B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15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40CF-768E-4D03-A7D3-4735E18FA762}" type="datetimeFigureOut">
              <a:rPr lang="zh-TW" altLang="en-US" smtClean="0"/>
              <a:t>2021/9/11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24EA-C05C-4DDD-8B01-507FEB68B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856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40CF-768E-4D03-A7D3-4735E18FA762}" type="datetimeFigureOut">
              <a:rPr lang="zh-TW" altLang="en-US" smtClean="0"/>
              <a:t>2021/9/11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24EA-C05C-4DDD-8B01-507FEB68B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06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40CF-768E-4D03-A7D3-4735E18FA762}" type="datetimeFigureOut">
              <a:rPr lang="zh-TW" altLang="en-US" smtClean="0"/>
              <a:t>2021/9/11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24EA-C05C-4DDD-8B01-507FEB68BF7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27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40CF-768E-4D03-A7D3-4735E18FA762}" type="datetimeFigureOut">
              <a:rPr lang="zh-TW" altLang="en-US" smtClean="0"/>
              <a:t>2021/9/11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24EA-C05C-4DDD-8B01-507FEB68B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04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40CF-768E-4D03-A7D3-4735E18FA762}" type="datetimeFigureOut">
              <a:rPr lang="zh-TW" altLang="en-US" smtClean="0"/>
              <a:t>2021/9/11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24EA-C05C-4DDD-8B01-507FEB68B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69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40CF-768E-4D03-A7D3-4735E18FA762}" type="datetimeFigureOut">
              <a:rPr lang="zh-TW" altLang="en-US" smtClean="0"/>
              <a:t>2021/9/11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24EA-C05C-4DDD-8B01-507FEB68B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52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40CF-768E-4D03-A7D3-4735E18FA762}" type="datetimeFigureOut">
              <a:rPr lang="zh-TW" altLang="en-US" smtClean="0"/>
              <a:t>2021/9/11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24EA-C05C-4DDD-8B01-507FEB68B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3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8B40CF-768E-4D03-A7D3-4735E18FA762}" type="datetimeFigureOut">
              <a:rPr lang="zh-TW" altLang="en-US" smtClean="0"/>
              <a:t>2021/9/11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5A24EA-C05C-4DDD-8B01-507FEB68B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48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40CF-768E-4D03-A7D3-4735E18FA762}" type="datetimeFigureOut">
              <a:rPr lang="zh-TW" altLang="en-US" smtClean="0"/>
              <a:t>2021/9/11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24EA-C05C-4DDD-8B01-507FEB68B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41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8B40CF-768E-4D03-A7D3-4735E18FA762}" type="datetimeFigureOut">
              <a:rPr lang="zh-TW" altLang="en-US" smtClean="0"/>
              <a:t>2021/9/11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5A24EA-C05C-4DDD-8B01-507FEB68BF7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1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5F7979-AC74-469A-B9FE-4C69FAA76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lineBot</a:t>
            </a:r>
            <a:r>
              <a:rPr lang="en-US" altLang="zh-TW" dirty="0"/>
              <a:t> </a:t>
            </a:r>
            <a:r>
              <a:rPr lang="zh-TW" altLang="en-US" dirty="0"/>
              <a:t>運作流程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CBC179-B606-4DEE-8AFD-C5288EC43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8948" y="1518079"/>
            <a:ext cx="10374104" cy="1143000"/>
          </a:xfrm>
        </p:spPr>
        <p:txBody>
          <a:bodyPr/>
          <a:lstStyle/>
          <a:p>
            <a:r>
              <a:rPr lang="zh-TW" altLang="en-US" dirty="0"/>
              <a:t>分為 急救者 與 救護人員 兩種使用者，暫不考慮兩者的同步訊息溝通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D8C4E607-162B-4FA4-8C5B-54D22F133714}"/>
              </a:ext>
            </a:extLst>
          </p:cNvPr>
          <p:cNvSpPr/>
          <p:nvPr/>
        </p:nvSpPr>
        <p:spPr>
          <a:xfrm>
            <a:off x="5382268" y="2475425"/>
            <a:ext cx="979714" cy="2379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lineBot</a:t>
            </a:r>
            <a:r>
              <a:rPr lang="en-US" altLang="zh-TW" dirty="0"/>
              <a:t> Server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B4B00A62-F279-4F61-B6D9-41F24B9044C2}"/>
              </a:ext>
            </a:extLst>
          </p:cNvPr>
          <p:cNvSpPr/>
          <p:nvPr/>
        </p:nvSpPr>
        <p:spPr>
          <a:xfrm>
            <a:off x="1544273" y="2475425"/>
            <a:ext cx="979714" cy="2379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急救者</a:t>
            </a:r>
            <a:endParaRPr lang="en-US" altLang="zh-TW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9B9FC526-E389-4552-8E9D-486BE4B9542A}"/>
              </a:ext>
            </a:extLst>
          </p:cNvPr>
          <p:cNvSpPr/>
          <p:nvPr/>
        </p:nvSpPr>
        <p:spPr>
          <a:xfrm>
            <a:off x="9158053" y="2475425"/>
            <a:ext cx="979714" cy="2379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救護</a:t>
            </a:r>
            <a:endParaRPr lang="en-US" altLang="zh-TW" dirty="0"/>
          </a:p>
          <a:p>
            <a:pPr algn="ctr"/>
            <a:r>
              <a:rPr lang="zh-TW" altLang="en-US" dirty="0"/>
              <a:t>人員</a:t>
            </a: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E533B438-2B11-475E-A7E9-AD93F48EC8EC}"/>
              </a:ext>
            </a:extLst>
          </p:cNvPr>
          <p:cNvSpPr/>
          <p:nvPr/>
        </p:nvSpPr>
        <p:spPr>
          <a:xfrm>
            <a:off x="3058945" y="3125756"/>
            <a:ext cx="1875453" cy="2612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4843F81F-E88E-43AF-9E54-357119F5C0C9}"/>
              </a:ext>
            </a:extLst>
          </p:cNvPr>
          <p:cNvSpPr/>
          <p:nvPr/>
        </p:nvSpPr>
        <p:spPr>
          <a:xfrm rot="10800000">
            <a:off x="3012292" y="4047633"/>
            <a:ext cx="1875453" cy="261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B23FD972-9ED2-4CD7-AA72-ED86597DD715}"/>
              </a:ext>
            </a:extLst>
          </p:cNvPr>
          <p:cNvSpPr/>
          <p:nvPr/>
        </p:nvSpPr>
        <p:spPr>
          <a:xfrm>
            <a:off x="6868944" y="3125757"/>
            <a:ext cx="1875453" cy="2612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25B1D0B6-2A2A-4F44-B3E7-45B5740FC053}"/>
              </a:ext>
            </a:extLst>
          </p:cNvPr>
          <p:cNvSpPr/>
          <p:nvPr/>
        </p:nvSpPr>
        <p:spPr>
          <a:xfrm rot="10800000">
            <a:off x="6822291" y="4047634"/>
            <a:ext cx="1875453" cy="261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284B003-0C75-4D6D-91EF-8B378619FA5F}"/>
              </a:ext>
            </a:extLst>
          </p:cNvPr>
          <p:cNvSpPr txBox="1"/>
          <p:nvPr/>
        </p:nvSpPr>
        <p:spPr>
          <a:xfrm>
            <a:off x="3396020" y="27645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按下開始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F34F44D-2436-4236-B957-CBF747E235F0}"/>
              </a:ext>
            </a:extLst>
          </p:cNvPr>
          <p:cNvSpPr txBox="1"/>
          <p:nvPr/>
        </p:nvSpPr>
        <p:spPr>
          <a:xfrm>
            <a:off x="7206019" y="42611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Do nothing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6B42075-C2D4-42D5-8C71-0D8346EC09A3}"/>
              </a:ext>
            </a:extLst>
          </p:cNvPr>
          <p:cNvSpPr txBox="1"/>
          <p:nvPr/>
        </p:nvSpPr>
        <p:spPr>
          <a:xfrm>
            <a:off x="2807884" y="4318220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提示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CPR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前流程與建議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03B62C9-162D-480A-81CE-2FADC5CC3DC7}"/>
              </a:ext>
            </a:extLst>
          </p:cNvPr>
          <p:cNvSpPr txBox="1"/>
          <p:nvPr/>
        </p:nvSpPr>
        <p:spPr>
          <a:xfrm>
            <a:off x="6560173" y="244141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當有急救者開始急救，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發出通知警示救護人員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D9F6C15-2278-4A2E-828F-0FB0E81B7121}"/>
              </a:ext>
            </a:extLst>
          </p:cNvPr>
          <p:cNvSpPr txBox="1"/>
          <p:nvPr/>
        </p:nvSpPr>
        <p:spPr>
          <a:xfrm>
            <a:off x="8314015" y="494561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救護人員可再依提示進入另一網頁，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該網頁提供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CLICK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即時心率等訊息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DC191FD-430D-4883-B20F-B32F71DCC6F1}"/>
              </a:ext>
            </a:extLst>
          </p:cNvPr>
          <p:cNvSpPr txBox="1"/>
          <p:nvPr/>
        </p:nvSpPr>
        <p:spPr>
          <a:xfrm>
            <a:off x="695037" y="4969510"/>
            <a:ext cx="3070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急救者遵循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CPR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前流程後，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開始依照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CLICK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呼吸燈急救，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此時基本上不會利用到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LINE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10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5F7979-AC74-469A-B9FE-4C69FAA76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lineBot</a:t>
            </a:r>
            <a:r>
              <a:rPr lang="en-US" altLang="zh-TW" dirty="0"/>
              <a:t> </a:t>
            </a:r>
            <a:r>
              <a:rPr lang="zh-TW" altLang="en-US" dirty="0"/>
              <a:t>運作流程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D8C4E607-162B-4FA4-8C5B-54D22F133714}"/>
              </a:ext>
            </a:extLst>
          </p:cNvPr>
          <p:cNvSpPr/>
          <p:nvPr/>
        </p:nvSpPr>
        <p:spPr>
          <a:xfrm>
            <a:off x="5377049" y="2599981"/>
            <a:ext cx="973495" cy="911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lineBot</a:t>
            </a:r>
            <a:r>
              <a:rPr lang="en-US" altLang="zh-TW" dirty="0"/>
              <a:t> Server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B4B00A62-F279-4F61-B6D9-41F24B9044C2}"/>
              </a:ext>
            </a:extLst>
          </p:cNvPr>
          <p:cNvSpPr/>
          <p:nvPr/>
        </p:nvSpPr>
        <p:spPr>
          <a:xfrm>
            <a:off x="1610784" y="2625493"/>
            <a:ext cx="973495" cy="953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急救者</a:t>
            </a:r>
            <a:endParaRPr lang="en-US" altLang="zh-TW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9B9FC526-E389-4552-8E9D-486BE4B9542A}"/>
              </a:ext>
            </a:extLst>
          </p:cNvPr>
          <p:cNvSpPr/>
          <p:nvPr/>
        </p:nvSpPr>
        <p:spPr>
          <a:xfrm>
            <a:off x="9702202" y="2537000"/>
            <a:ext cx="973495" cy="953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救護</a:t>
            </a:r>
            <a:endParaRPr lang="en-US" altLang="zh-TW" dirty="0"/>
          </a:p>
          <a:p>
            <a:pPr algn="ctr"/>
            <a:r>
              <a:rPr lang="zh-TW" altLang="en-US" dirty="0"/>
              <a:t>人員</a:t>
            </a: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E533B438-2B11-475E-A7E9-AD93F48EC8EC}"/>
              </a:ext>
            </a:extLst>
          </p:cNvPr>
          <p:cNvSpPr/>
          <p:nvPr/>
        </p:nvSpPr>
        <p:spPr>
          <a:xfrm>
            <a:off x="3070833" y="2752531"/>
            <a:ext cx="1875453" cy="2612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4843F81F-E88E-43AF-9E54-357119F5C0C9}"/>
              </a:ext>
            </a:extLst>
          </p:cNvPr>
          <p:cNvSpPr/>
          <p:nvPr/>
        </p:nvSpPr>
        <p:spPr>
          <a:xfrm rot="10800000">
            <a:off x="2991525" y="3116983"/>
            <a:ext cx="1875453" cy="261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B23FD972-9ED2-4CD7-AA72-ED86597DD715}"/>
              </a:ext>
            </a:extLst>
          </p:cNvPr>
          <p:cNvSpPr/>
          <p:nvPr/>
        </p:nvSpPr>
        <p:spPr>
          <a:xfrm>
            <a:off x="6846135" y="2770826"/>
            <a:ext cx="1875453" cy="2612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284B003-0C75-4D6D-91EF-8B378619FA5F}"/>
              </a:ext>
            </a:extLst>
          </p:cNvPr>
          <p:cNvSpPr txBox="1"/>
          <p:nvPr/>
        </p:nvSpPr>
        <p:spPr>
          <a:xfrm>
            <a:off x="3407908" y="23913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按下開始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6B42075-C2D4-42D5-8C71-0D8346EC09A3}"/>
              </a:ext>
            </a:extLst>
          </p:cNvPr>
          <p:cNvSpPr txBox="1"/>
          <p:nvPr/>
        </p:nvSpPr>
        <p:spPr>
          <a:xfrm>
            <a:off x="2787117" y="3387570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提示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CPR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前流程與建議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03B62C9-162D-480A-81CE-2FADC5CC3DC7}"/>
              </a:ext>
            </a:extLst>
          </p:cNvPr>
          <p:cNvSpPr txBox="1"/>
          <p:nvPr/>
        </p:nvSpPr>
        <p:spPr>
          <a:xfrm>
            <a:off x="1525739" y="5398403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將硬體資訊上傳至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lineBot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Server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8838A05E-36B9-4067-9E01-95FE85AA323D}"/>
              </a:ext>
            </a:extLst>
          </p:cNvPr>
          <p:cNvSpPr/>
          <p:nvPr/>
        </p:nvSpPr>
        <p:spPr>
          <a:xfrm>
            <a:off x="2827749" y="4383367"/>
            <a:ext cx="973495" cy="9535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CLICK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F409A61C-6EEA-4A11-AD3F-D6185DDF9C2E}"/>
              </a:ext>
            </a:extLst>
          </p:cNvPr>
          <p:cNvSpPr/>
          <p:nvPr/>
        </p:nvSpPr>
        <p:spPr>
          <a:xfrm>
            <a:off x="5285513" y="636142"/>
            <a:ext cx="1147607" cy="9535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Line Platform</a:t>
            </a:r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4B6E6A45-E0EE-48EB-8693-65F39FC536C0}"/>
              </a:ext>
            </a:extLst>
          </p:cNvPr>
          <p:cNvSpPr/>
          <p:nvPr/>
        </p:nvSpPr>
        <p:spPr>
          <a:xfrm rot="19668454">
            <a:off x="3811518" y="4178404"/>
            <a:ext cx="1875453" cy="2612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05F87F-0DCB-4F19-9230-2C2FD7898FCF}"/>
              </a:ext>
            </a:extLst>
          </p:cNvPr>
          <p:cNvSpPr txBox="1"/>
          <p:nvPr/>
        </p:nvSpPr>
        <p:spPr>
          <a:xfrm>
            <a:off x="6001903" y="2141973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當有急救者開始急救，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發出通知警示救護人員並傳輸機台編號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B7903E9-EB53-40DF-9FFA-EEB3C2CC93FB}"/>
              </a:ext>
            </a:extLst>
          </p:cNvPr>
          <p:cNvSpPr txBox="1"/>
          <p:nvPr/>
        </p:nvSpPr>
        <p:spPr>
          <a:xfrm>
            <a:off x="8439417" y="3514825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救護人員可再依提示進入另一網頁，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該網頁提供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CLICK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即時心率等訊息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7C6B5B2-2700-4FAC-A977-B9822FD85C5A}"/>
              </a:ext>
            </a:extLst>
          </p:cNvPr>
          <p:cNvSpPr txBox="1"/>
          <p:nvPr/>
        </p:nvSpPr>
        <p:spPr>
          <a:xfrm>
            <a:off x="244426" y="1633458"/>
            <a:ext cx="3070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急救者遵循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CPR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前流程後，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開始依照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CLICK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呼吸燈急救，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此時基本上不會利用到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LINE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0CD9D30-BA2A-4289-9911-76B3A2B1470F}"/>
              </a:ext>
            </a:extLst>
          </p:cNvPr>
          <p:cNvSpPr txBox="1"/>
          <p:nvPr/>
        </p:nvSpPr>
        <p:spPr>
          <a:xfrm>
            <a:off x="4610693" y="44179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資料上傳</a:t>
            </a: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289EE9B1-CAED-41F4-B343-DCD01C6CB1E0}"/>
              </a:ext>
            </a:extLst>
          </p:cNvPr>
          <p:cNvSpPr/>
          <p:nvPr/>
        </p:nvSpPr>
        <p:spPr>
          <a:xfrm>
            <a:off x="7908216" y="4397191"/>
            <a:ext cx="1291430" cy="95357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CLICK</a:t>
            </a:r>
          </a:p>
          <a:p>
            <a:pPr algn="ctr"/>
            <a:r>
              <a:rPr lang="zh-TW" altLang="en-US" dirty="0"/>
              <a:t>即時資訊網頁</a:t>
            </a:r>
            <a:endParaRPr lang="en-US" altLang="zh-TW" dirty="0"/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D8A7A0A5-7293-45E8-9362-D2CE8D47B47A}"/>
              </a:ext>
            </a:extLst>
          </p:cNvPr>
          <p:cNvSpPr/>
          <p:nvPr/>
        </p:nvSpPr>
        <p:spPr>
          <a:xfrm rot="1253392">
            <a:off x="6369872" y="3754781"/>
            <a:ext cx="1875453" cy="26125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9B8CBA91-8A7F-4D52-840E-6DB3CA042BE3}"/>
              </a:ext>
            </a:extLst>
          </p:cNvPr>
          <p:cNvSpPr/>
          <p:nvPr/>
        </p:nvSpPr>
        <p:spPr>
          <a:xfrm rot="7443759">
            <a:off x="9245222" y="4516599"/>
            <a:ext cx="886979" cy="24444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3952E9DB-8CB4-48BB-9AEA-3946E754FE8D}"/>
              </a:ext>
            </a:extLst>
          </p:cNvPr>
          <p:cNvGrpSpPr/>
          <p:nvPr/>
        </p:nvGrpSpPr>
        <p:grpSpPr>
          <a:xfrm>
            <a:off x="8404138" y="300395"/>
            <a:ext cx="3389638" cy="338554"/>
            <a:chOff x="9030356" y="150097"/>
            <a:chExt cx="3389638" cy="338554"/>
          </a:xfrm>
        </p:grpSpPr>
        <p:sp>
          <p:nvSpPr>
            <p:cNvPr id="30" name="箭號: 向右 29">
              <a:extLst>
                <a:ext uri="{FF2B5EF4-FFF2-40B4-BE49-F238E27FC236}">
                  <a16:creationId xmlns:a16="http://schemas.microsoft.com/office/drawing/2014/main" id="{1F7DFB44-807C-4FBA-B8D8-874FDD4803BC}"/>
                </a:ext>
              </a:extLst>
            </p:cNvPr>
            <p:cNvSpPr/>
            <p:nvPr/>
          </p:nvSpPr>
          <p:spPr>
            <a:xfrm>
              <a:off x="9030356" y="199548"/>
              <a:ext cx="525042" cy="23965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C2BBE880-7BC3-4D89-869C-BF30124CDDF2}"/>
                </a:ext>
              </a:extLst>
            </p:cNvPr>
            <p:cNvSpPr txBox="1"/>
            <p:nvPr/>
          </p:nvSpPr>
          <p:spPr>
            <a:xfrm>
              <a:off x="9670523" y="150097"/>
              <a:ext cx="27494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有向傳遞資料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進入 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server)</a:t>
              </a:r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539EEF25-9989-4357-807A-45B51219626F}"/>
              </a:ext>
            </a:extLst>
          </p:cNvPr>
          <p:cNvGrpSpPr/>
          <p:nvPr/>
        </p:nvGrpSpPr>
        <p:grpSpPr>
          <a:xfrm>
            <a:off x="8404138" y="712289"/>
            <a:ext cx="3389638" cy="338554"/>
            <a:chOff x="9030356" y="150097"/>
            <a:chExt cx="3389638" cy="338554"/>
          </a:xfrm>
        </p:grpSpPr>
        <p:sp>
          <p:nvSpPr>
            <p:cNvPr id="34" name="箭號: 向右 33">
              <a:extLst>
                <a:ext uri="{FF2B5EF4-FFF2-40B4-BE49-F238E27FC236}">
                  <a16:creationId xmlns:a16="http://schemas.microsoft.com/office/drawing/2014/main" id="{95484467-8274-4CAE-A243-3FBD90846946}"/>
                </a:ext>
              </a:extLst>
            </p:cNvPr>
            <p:cNvSpPr/>
            <p:nvPr/>
          </p:nvSpPr>
          <p:spPr>
            <a:xfrm>
              <a:off x="9030356" y="199548"/>
              <a:ext cx="525042" cy="239652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02121092-75DB-41D5-8187-8F09218A8568}"/>
                </a:ext>
              </a:extLst>
            </p:cNvPr>
            <p:cNvSpPr txBox="1"/>
            <p:nvPr/>
          </p:nvSpPr>
          <p:spPr>
            <a:xfrm>
              <a:off x="9670523" y="150097"/>
              <a:ext cx="27494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有向傳遞資料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(server 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發出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A8E89572-57CD-41E7-930A-2BE429636276}"/>
              </a:ext>
            </a:extLst>
          </p:cNvPr>
          <p:cNvGrpSpPr/>
          <p:nvPr/>
        </p:nvGrpSpPr>
        <p:grpSpPr>
          <a:xfrm>
            <a:off x="8404138" y="1182794"/>
            <a:ext cx="1235202" cy="338554"/>
            <a:chOff x="9030356" y="150097"/>
            <a:chExt cx="1235202" cy="338554"/>
          </a:xfrm>
        </p:grpSpPr>
        <p:sp>
          <p:nvSpPr>
            <p:cNvPr id="37" name="箭號: 向右 36">
              <a:extLst>
                <a:ext uri="{FF2B5EF4-FFF2-40B4-BE49-F238E27FC236}">
                  <a16:creationId xmlns:a16="http://schemas.microsoft.com/office/drawing/2014/main" id="{81E19FA7-6D8B-4204-A578-DCFB44CE72CC}"/>
                </a:ext>
              </a:extLst>
            </p:cNvPr>
            <p:cNvSpPr/>
            <p:nvPr/>
          </p:nvSpPr>
          <p:spPr>
            <a:xfrm>
              <a:off x="9030356" y="199548"/>
              <a:ext cx="525042" cy="239652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A7CEAD0A-83EE-4965-A349-AA0672F3A932}"/>
                </a:ext>
              </a:extLst>
            </p:cNvPr>
            <p:cNvSpPr txBox="1"/>
            <p:nvPr/>
          </p:nvSpPr>
          <p:spPr>
            <a:xfrm>
              <a:off x="9670523" y="150097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唯讀</a:t>
              </a:r>
            </a:p>
          </p:txBody>
        </p:sp>
      </p:grpSp>
      <p:sp>
        <p:nvSpPr>
          <p:cNvPr id="39" name="箭號: 向右 38">
            <a:extLst>
              <a:ext uri="{FF2B5EF4-FFF2-40B4-BE49-F238E27FC236}">
                <a16:creationId xmlns:a16="http://schemas.microsoft.com/office/drawing/2014/main" id="{9781D9A0-BE2F-46B1-BB30-5EB14A91D33F}"/>
              </a:ext>
            </a:extLst>
          </p:cNvPr>
          <p:cNvSpPr/>
          <p:nvPr/>
        </p:nvSpPr>
        <p:spPr>
          <a:xfrm rot="16200000">
            <a:off x="5423461" y="1685074"/>
            <a:ext cx="871713" cy="8013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箭號: 弧形下彎 2">
            <a:extLst>
              <a:ext uri="{FF2B5EF4-FFF2-40B4-BE49-F238E27FC236}">
                <a16:creationId xmlns:a16="http://schemas.microsoft.com/office/drawing/2014/main" id="{8FFAF192-FE85-4ACC-BFEC-6FFD383E50F0}"/>
              </a:ext>
            </a:extLst>
          </p:cNvPr>
          <p:cNvSpPr/>
          <p:nvPr/>
        </p:nvSpPr>
        <p:spPr>
          <a:xfrm>
            <a:off x="2351314" y="1825752"/>
            <a:ext cx="7288026" cy="695831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70395F4F-AA76-4B6C-AE02-4E6645F403EA}"/>
              </a:ext>
            </a:extLst>
          </p:cNvPr>
          <p:cNvSpPr txBox="1"/>
          <p:nvPr/>
        </p:nvSpPr>
        <p:spPr>
          <a:xfrm>
            <a:off x="8791573" y="173497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透過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Line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按鈕進行電話溝通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801432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</TotalTime>
  <Words>206</Words>
  <Application>Microsoft Office PowerPoint</Application>
  <PresentationFormat>寬螢幕</PresentationFormat>
  <Paragraphs>40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標楷體</vt:lpstr>
      <vt:lpstr>Calibri</vt:lpstr>
      <vt:lpstr>Calibri Light</vt:lpstr>
      <vt:lpstr>回顧</vt:lpstr>
      <vt:lpstr>lineBot 運作流程</vt:lpstr>
      <vt:lpstr>lineBot 運作流程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lineBot 運作流程</dc:title>
  <dc:creator>jimmy</dc:creator>
  <cp:lastModifiedBy>jimmy</cp:lastModifiedBy>
  <cp:revision>9</cp:revision>
  <dcterms:created xsi:type="dcterms:W3CDTF">2021-09-08T01:21:15Z</dcterms:created>
  <dcterms:modified xsi:type="dcterms:W3CDTF">2021-09-11T15:07:14Z</dcterms:modified>
</cp:coreProperties>
</file>