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426" y="248999"/>
            <a:ext cx="10058400" cy="758924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1956619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8B40CF-768E-4D03-A7D3-4735E18FA762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7979-AC74-469A-B9FE-4C69FAA7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運作流程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CBC179-B606-4DEE-8AFD-C5288EC43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948" y="1518079"/>
            <a:ext cx="10374104" cy="1143000"/>
          </a:xfrm>
        </p:spPr>
        <p:txBody>
          <a:bodyPr/>
          <a:lstStyle/>
          <a:p>
            <a:r>
              <a:rPr lang="zh-TW" altLang="en-US" dirty="0"/>
              <a:t>分為 急救者 與 救護人員 兩種使用者，暫不考慮兩者的同步訊息溝通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C4E607-162B-4FA4-8C5B-54D22F133714}"/>
              </a:ext>
            </a:extLst>
          </p:cNvPr>
          <p:cNvSpPr/>
          <p:nvPr/>
        </p:nvSpPr>
        <p:spPr>
          <a:xfrm>
            <a:off x="5382268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lineBot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B00A62-F279-4F61-B6D9-41F24B9044C2}"/>
              </a:ext>
            </a:extLst>
          </p:cNvPr>
          <p:cNvSpPr/>
          <p:nvPr/>
        </p:nvSpPr>
        <p:spPr>
          <a:xfrm>
            <a:off x="154427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急救者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9FC526-E389-4552-8E9D-486BE4B9542A}"/>
              </a:ext>
            </a:extLst>
          </p:cNvPr>
          <p:cNvSpPr/>
          <p:nvPr/>
        </p:nvSpPr>
        <p:spPr>
          <a:xfrm>
            <a:off x="915805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救護</a:t>
            </a:r>
            <a:endParaRPr lang="en-US" altLang="zh-TW" dirty="0"/>
          </a:p>
          <a:p>
            <a:pPr algn="ctr"/>
            <a:r>
              <a:rPr lang="zh-TW" altLang="en-US" dirty="0"/>
              <a:t>人員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33B438-2B11-475E-A7E9-AD93F48EC8EC}"/>
              </a:ext>
            </a:extLst>
          </p:cNvPr>
          <p:cNvSpPr/>
          <p:nvPr/>
        </p:nvSpPr>
        <p:spPr>
          <a:xfrm>
            <a:off x="3058945" y="3125756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43F81F-E88E-43AF-9E54-357119F5C0C9}"/>
              </a:ext>
            </a:extLst>
          </p:cNvPr>
          <p:cNvSpPr/>
          <p:nvPr/>
        </p:nvSpPr>
        <p:spPr>
          <a:xfrm rot="10800000">
            <a:off x="3012292" y="4047633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23FD972-9ED2-4CD7-AA72-ED86597DD715}"/>
              </a:ext>
            </a:extLst>
          </p:cNvPr>
          <p:cNvSpPr/>
          <p:nvPr/>
        </p:nvSpPr>
        <p:spPr>
          <a:xfrm>
            <a:off x="6868944" y="3125757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5B1D0B6-2A2A-4F44-B3E7-45B5740FC053}"/>
              </a:ext>
            </a:extLst>
          </p:cNvPr>
          <p:cNvSpPr/>
          <p:nvPr/>
        </p:nvSpPr>
        <p:spPr>
          <a:xfrm rot="10800000">
            <a:off x="6822291" y="4047634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84B003-0C75-4D6D-91EF-8B378619FA5F}"/>
              </a:ext>
            </a:extLst>
          </p:cNvPr>
          <p:cNvSpPr txBox="1"/>
          <p:nvPr/>
        </p:nvSpPr>
        <p:spPr>
          <a:xfrm>
            <a:off x="3396020" y="2764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按下開始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4F44D-2436-4236-B957-CBF747E235F0}"/>
              </a:ext>
            </a:extLst>
          </p:cNvPr>
          <p:cNvSpPr txBox="1"/>
          <p:nvPr/>
        </p:nvSpPr>
        <p:spPr>
          <a:xfrm>
            <a:off x="7206019" y="4261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Do nothing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42075-C2D4-42D5-8C71-0D8346EC09A3}"/>
              </a:ext>
            </a:extLst>
          </p:cNvPr>
          <p:cNvSpPr txBox="1"/>
          <p:nvPr/>
        </p:nvSpPr>
        <p:spPr>
          <a:xfrm>
            <a:off x="2807884" y="43182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前流程與建議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3B62C9-162D-480A-81CE-2FADC5CC3DC7}"/>
              </a:ext>
            </a:extLst>
          </p:cNvPr>
          <p:cNvSpPr txBox="1"/>
          <p:nvPr/>
        </p:nvSpPr>
        <p:spPr>
          <a:xfrm>
            <a:off x="6560173" y="24414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當有急救者開始急救，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發出通知警示救護人員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9F6C15-2278-4A2E-828F-0FB0E81B7121}"/>
              </a:ext>
            </a:extLst>
          </p:cNvPr>
          <p:cNvSpPr txBox="1"/>
          <p:nvPr/>
        </p:nvSpPr>
        <p:spPr>
          <a:xfrm>
            <a:off x="8314015" y="494561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救護人員可再依提示進入另一網頁，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該網頁提供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即時心率等訊息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C191FD-430D-4883-B20F-B32F71DCC6F1}"/>
              </a:ext>
            </a:extLst>
          </p:cNvPr>
          <p:cNvSpPr txBox="1"/>
          <p:nvPr/>
        </p:nvSpPr>
        <p:spPr>
          <a:xfrm>
            <a:off x="695037" y="496951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急救者遵循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呼吸燈急救，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此時基本上不會利用到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026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90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Calibri</vt:lpstr>
      <vt:lpstr>Calibri Light</vt:lpstr>
      <vt:lpstr>回顧</vt:lpstr>
      <vt:lpstr>lineBot 運作流程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lineBot 運作流程</dc:title>
  <dc:creator>jimmy</dc:creator>
  <cp:lastModifiedBy>jimmy</cp:lastModifiedBy>
  <cp:revision>3</cp:revision>
  <dcterms:created xsi:type="dcterms:W3CDTF">2021-09-08T01:21:15Z</dcterms:created>
  <dcterms:modified xsi:type="dcterms:W3CDTF">2021-09-08T01:32:04Z</dcterms:modified>
</cp:coreProperties>
</file>