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5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845D-9072-4478-AE16-6A0AE1F2713F}" type="datetimeFigureOut">
              <a:rPr lang="zh-TW" altLang="en-US" smtClean="0"/>
              <a:t>2016/10/24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2D4B-9246-4A7A-BBD8-5658F82916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3482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845D-9072-4478-AE16-6A0AE1F2713F}" type="datetimeFigureOut">
              <a:rPr lang="zh-TW" altLang="en-US" smtClean="0"/>
              <a:t>2016/10/24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2D4B-9246-4A7A-BBD8-5658F82916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97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845D-9072-4478-AE16-6A0AE1F2713F}" type="datetimeFigureOut">
              <a:rPr lang="zh-TW" altLang="en-US" smtClean="0"/>
              <a:t>2016/10/24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2D4B-9246-4A7A-BBD8-5658F82916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30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845D-9072-4478-AE16-6A0AE1F2713F}" type="datetimeFigureOut">
              <a:rPr lang="zh-TW" altLang="en-US" smtClean="0"/>
              <a:t>2016/10/24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2D4B-9246-4A7A-BBD8-5658F82916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10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845D-9072-4478-AE16-6A0AE1F2713F}" type="datetimeFigureOut">
              <a:rPr lang="zh-TW" altLang="en-US" smtClean="0"/>
              <a:t>2016/10/24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2D4B-9246-4A7A-BBD8-5658F82916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48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845D-9072-4478-AE16-6A0AE1F2713F}" type="datetimeFigureOut">
              <a:rPr lang="zh-TW" altLang="en-US" smtClean="0"/>
              <a:t>2016/10/24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2D4B-9246-4A7A-BBD8-5658F82916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6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845D-9072-4478-AE16-6A0AE1F2713F}" type="datetimeFigureOut">
              <a:rPr lang="zh-TW" altLang="en-US" smtClean="0"/>
              <a:t>2016/10/24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2D4B-9246-4A7A-BBD8-5658F82916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66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845D-9072-4478-AE16-6A0AE1F2713F}" type="datetimeFigureOut">
              <a:rPr lang="zh-TW" altLang="en-US" smtClean="0"/>
              <a:t>2016/10/24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2D4B-9246-4A7A-BBD8-5658F82916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02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845D-9072-4478-AE16-6A0AE1F2713F}" type="datetimeFigureOut">
              <a:rPr lang="zh-TW" altLang="en-US" smtClean="0"/>
              <a:t>2016/10/24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2D4B-9246-4A7A-BBD8-5658F82916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298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845D-9072-4478-AE16-6A0AE1F2713F}" type="datetimeFigureOut">
              <a:rPr lang="zh-TW" altLang="en-US" smtClean="0"/>
              <a:t>2016/10/24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2D4B-9246-4A7A-BBD8-5658F82916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35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845D-9072-4478-AE16-6A0AE1F2713F}" type="datetimeFigureOut">
              <a:rPr lang="zh-TW" altLang="en-US" smtClean="0"/>
              <a:t>2016/10/24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2D4B-9246-4A7A-BBD8-5658F82916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59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6845D-9072-4478-AE16-6A0AE1F2713F}" type="datetimeFigureOut">
              <a:rPr lang="zh-TW" altLang="en-US" smtClean="0"/>
              <a:t>2016/10/24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22D4B-9246-4A7A-BBD8-5658F82916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23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Win 10 </a:t>
            </a:r>
            <a:r>
              <a:rPr lang="zh-TW" altLang="en-US" dirty="0" smtClean="0"/>
              <a:t>環境下安裝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Code </a:t>
            </a:r>
            <a:r>
              <a:rPr lang="en-US" altLang="zh-TW" dirty="0" err="1"/>
              <a:t>Sourcery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694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/>
              <a:t>錯誤訊</a:t>
            </a:r>
            <a:r>
              <a:rPr lang="zh-TW" altLang="en-US" sz="4000" b="1" dirty="0"/>
              <a:t>息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sz="2800" dirty="0" smtClean="0"/>
              <a:t>如果同學電腦的作業系統是 </a:t>
            </a:r>
            <a:r>
              <a:rPr lang="en-US" altLang="zh-TW" sz="2800" dirty="0" smtClean="0"/>
              <a:t>win 10</a:t>
            </a:r>
            <a:r>
              <a:rPr lang="zh-TW" altLang="en-US" sz="2800" dirty="0" smtClean="0"/>
              <a:t>，</a:t>
            </a:r>
            <a:endParaRPr lang="en-US" altLang="zh-TW" sz="2800" dirty="0" smtClean="0"/>
          </a:p>
          <a:p>
            <a:r>
              <a:rPr lang="zh-TW" altLang="en-US" sz="2800" dirty="0" smtClean="0"/>
              <a:t>使用公佈欄上提供的 </a:t>
            </a:r>
            <a:r>
              <a:rPr lang="en-US" altLang="zh-TW" sz="2800" dirty="0"/>
              <a:t>Code </a:t>
            </a:r>
            <a:r>
              <a:rPr lang="en-US" altLang="zh-TW" sz="2800" dirty="0" err="1"/>
              <a:t>Sourcery</a:t>
            </a:r>
            <a:r>
              <a:rPr lang="en-US" altLang="zh-TW" sz="2800" dirty="0"/>
              <a:t> </a:t>
            </a:r>
            <a:r>
              <a:rPr lang="zh-TW" altLang="en-US" sz="2800" dirty="0"/>
              <a:t>安裝</a:t>
            </a:r>
            <a:r>
              <a:rPr lang="zh-TW" altLang="en-US" sz="2800" dirty="0" smtClean="0"/>
              <a:t>檔案應該會出現如右方圖片的錯誤訊息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425" y="2419349"/>
            <a:ext cx="38957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0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/>
              <a:t>解決方法</a:t>
            </a:r>
            <a:endParaRPr lang="zh-TW" altLang="en-US" sz="4000" b="1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    1.</a:t>
            </a:r>
            <a:r>
              <a:rPr lang="zh-TW" altLang="en-US" sz="2800" dirty="0" smtClean="0"/>
              <a:t> 右鍵點選安裝檔選擇內容</a:t>
            </a:r>
            <a:endParaRPr lang="en-US" altLang="zh-TW" sz="2800" dirty="0" smtClean="0"/>
          </a:p>
          <a:p>
            <a:r>
              <a:rPr lang="zh-TW" altLang="en-US" sz="2800" dirty="0"/>
              <a:t> </a:t>
            </a:r>
            <a:r>
              <a:rPr lang="zh-TW" altLang="en-US" sz="2800" dirty="0" smtClean="0"/>
              <a:t>   </a:t>
            </a:r>
            <a:r>
              <a:rPr lang="en-US" altLang="zh-TW" sz="2800" dirty="0" smtClean="0"/>
              <a:t>2.</a:t>
            </a:r>
            <a:r>
              <a:rPr lang="zh-TW" altLang="en-US" sz="2800" dirty="0" smtClean="0"/>
              <a:t> 進入相容性標籤中</a:t>
            </a:r>
            <a:endParaRPr lang="en-US" altLang="zh-TW" sz="2800" dirty="0" smtClean="0"/>
          </a:p>
          <a:p>
            <a:r>
              <a:rPr lang="zh-TW" altLang="en-US" sz="2800" dirty="0" smtClean="0"/>
              <a:t>    </a:t>
            </a:r>
            <a:r>
              <a:rPr lang="en-US" altLang="zh-TW" sz="2800" dirty="0" smtClean="0"/>
              <a:t>3.</a:t>
            </a:r>
            <a:r>
              <a:rPr lang="zh-TW" altLang="en-US" sz="2800" dirty="0" smtClean="0"/>
              <a:t> 將</a:t>
            </a:r>
            <a:r>
              <a:rPr lang="en-US" altLang="zh-TW" sz="2800" dirty="0" smtClean="0"/>
              <a:t>&lt;</a:t>
            </a:r>
            <a:r>
              <a:rPr lang="zh-TW" altLang="en-US" sz="2800" dirty="0" smtClean="0"/>
              <a:t>以相容模式執行這個程式</a:t>
            </a:r>
            <a:r>
              <a:rPr lang="en-US" altLang="zh-TW" sz="2800" dirty="0" smtClean="0"/>
              <a:t>&gt;</a:t>
            </a:r>
            <a:r>
              <a:rPr lang="zh-TW" altLang="en-US" sz="2800" dirty="0" smtClean="0"/>
              <a:t> 選項打勾，並選擇 </a:t>
            </a:r>
            <a:r>
              <a:rPr lang="en-US" altLang="zh-TW" sz="2800" dirty="0" smtClean="0"/>
              <a:t>Windows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7</a:t>
            </a:r>
            <a:r>
              <a:rPr lang="zh-TW" altLang="en-US" sz="2800" dirty="0" smtClean="0"/>
              <a:t> </a:t>
            </a:r>
            <a:endParaRPr lang="zh-TW" altLang="en-US" sz="28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508" y="543417"/>
            <a:ext cx="4199560" cy="576164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511159" y="2475186"/>
            <a:ext cx="1552903" cy="189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511159" y="3978932"/>
            <a:ext cx="717332" cy="173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57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73</Words>
  <Application>Microsoft Office PowerPoint</Application>
  <PresentationFormat>寬螢幕</PresentationFormat>
  <Paragraphs>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Win 10 環境下安裝 Code Sourcery</vt:lpstr>
      <vt:lpstr>錯誤訊息</vt:lpstr>
      <vt:lpstr>解決方法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 10 環境下安裝 Code Sourcery</dc:title>
  <dc:creator>Neil</dc:creator>
  <cp:lastModifiedBy>Neil</cp:lastModifiedBy>
  <cp:revision>3</cp:revision>
  <dcterms:created xsi:type="dcterms:W3CDTF">2016-10-24T02:48:47Z</dcterms:created>
  <dcterms:modified xsi:type="dcterms:W3CDTF">2016-10-24T03:05:01Z</dcterms:modified>
</cp:coreProperties>
</file>