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123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</cp:revision>
  <dcterms:created xsi:type="dcterms:W3CDTF">2020-08-06T03:56:03Z</dcterms:created>
  <dcterms:modified xsi:type="dcterms:W3CDTF">2020-08-06T03:56:17Z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