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70607e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70607e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70607ec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70607ec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70607ec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70607ec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070607e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070607e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70607ec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70607ec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70607ec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70607ec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70607e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070607e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70607e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70607e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70607e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070607e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70607e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70607e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70607ec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70607ec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46899"/>
            <a:ext cx="3054600" cy="9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80"/>
              <a:t>SmartBot</a:t>
            </a:r>
            <a:endParaRPr sz="55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437250" y="2924300"/>
            <a:ext cx="22695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de Carvajal, Luis 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Esquivias, Andrés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González, Guillem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López Sahuquillo, Jaime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Pérez Martín, Begoña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Lessons Learned</a:t>
            </a:r>
            <a:r>
              <a:rPr lang="es"/>
              <a:t>: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Coordinación del proyecto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Reparto de tareas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Estimaciones de tiempo: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para realizar tareas concretas,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para la realización del proyecto en plazo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r>
              <a:rPr lang="es"/>
              <a:t>: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El proyecto es un MPV ya que se deben mejorar el reconcimiento de entidades, intenciones de usuario y otros aspectos.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Hay funcionalidades programadas para añadir a futuras versiones como puede ser: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Control de usuarios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Actualizaciones automáticas de BBDD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Control de intents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044700" y="2075699"/>
            <a:ext cx="3054600" cy="9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80"/>
              <a:t>SmartBot</a:t>
            </a:r>
            <a:endParaRPr sz="55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Chatbot que pudiera responder a dudas del usuario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Sobre cualquier 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 información resumida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 respuestas concretas y precisas a la petición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ello se ha utilizado NLU con la precisión como métrica principal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r>
              <a:rPr lang="es"/>
              <a:t>: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13" y="1147225"/>
            <a:ext cx="4921966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r>
              <a:rPr lang="es"/>
              <a:t>: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Interfaz:  realizada con Streamlit sobre EC2. Realiza petición GET a servicio Lambda.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Función Lambda: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 recibir string con el topic conecta a BBDD Redshift para obtener el summary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en caso de que no exista conecta con Wikipedia mediante API para obtener información y añadir a BBDD.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devuelve el resumen del topic buscado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13" y="1147225"/>
            <a:ext cx="670037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ML</a:t>
            </a:r>
            <a:r>
              <a:rPr lang="es"/>
              <a:t>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han utilizado dos enfoques diferentes para reconocer la intención del usuario, uno con word embeddings y otro sin.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ML: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Modelo 1: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Algoritmo Multilayer perceptron de 5 capas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Función de coste binary 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genera un modelo por cada intent y después de calcular probabilidad de cada uno se elige el de mayor probabilidad.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ML: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Modelo 2: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Algoritmo Red convolucional de 4 capas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Función de coste categorical 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genera un modelo para todos los intents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Antes de entrenar se añade capa de embedding con modelo GloVe Preentrenado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</a:t>
            </a:r>
            <a:r>
              <a:rPr lang="es"/>
              <a:t>: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Hay dos datasets en el proyecto: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Dataset de Intents: Creado a partir de los intents de los usuarios.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Dataset de topics: Almacenamos todos los resultados mostrados a los usuarios para ganar velocidad en futuras consultas.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