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3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DBB-2A7B-4F47-ADBD-285F7BE880A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EF32-1DD9-481A-98CE-17F83769C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5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DBB-2A7B-4F47-ADBD-285F7BE880A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EF32-1DD9-481A-98CE-17F83769C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DBB-2A7B-4F47-ADBD-285F7BE880A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EF32-1DD9-481A-98CE-17F83769C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DBB-2A7B-4F47-ADBD-285F7BE880A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EF32-1DD9-481A-98CE-17F83769C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DBB-2A7B-4F47-ADBD-285F7BE880A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EF32-1DD9-481A-98CE-17F83769C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DBB-2A7B-4F47-ADBD-285F7BE880A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EF32-1DD9-481A-98CE-17F83769C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4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DBB-2A7B-4F47-ADBD-285F7BE880A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EF32-1DD9-481A-98CE-17F83769C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DBB-2A7B-4F47-ADBD-285F7BE880A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EF32-1DD9-481A-98CE-17F83769C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DBB-2A7B-4F47-ADBD-285F7BE880A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EF32-1DD9-481A-98CE-17F83769C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DBB-2A7B-4F47-ADBD-285F7BE880A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EF32-1DD9-481A-98CE-17F83769C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3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DBB-2A7B-4F47-ADBD-285F7BE880A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EF32-1DD9-481A-98CE-17F83769C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BDBB-2A7B-4F47-ADBD-285F7BE880AA}" type="datetimeFigureOut">
              <a:rPr lang="en-US" smtClean="0"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8EF32-1DD9-481A-98CE-17F83769C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2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PowerPoint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Wyle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Davidson, Gregory</dc:creator>
  <cp:lastModifiedBy>Davidson, Gregory</cp:lastModifiedBy>
  <cp:revision>1</cp:revision>
  <dcterms:created xsi:type="dcterms:W3CDTF">2013-02-28T21:08:23Z</dcterms:created>
  <dcterms:modified xsi:type="dcterms:W3CDTF">2013-02-28T21:08:43Z</dcterms:modified>
</cp:coreProperties>
</file>