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4" r:id="rId3"/>
    <p:sldId id="262" r:id="rId4"/>
    <p:sldId id="263" r:id="rId5"/>
    <p:sldId id="267" r:id="rId6"/>
    <p:sldId id="265" r:id="rId7"/>
    <p:sldId id="266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8753-B4B9-4979-8F54-3BEA36D07671}" type="datetimeFigureOut">
              <a:rPr lang="pt-BR" smtClean="0"/>
              <a:t>17/05/2013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4185-3874-4E04-A1C5-45ACAF6AF8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8753-B4B9-4979-8F54-3BEA36D07671}" type="datetimeFigureOut">
              <a:rPr lang="pt-BR" smtClean="0"/>
              <a:t>17/05/2013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4185-3874-4E04-A1C5-45ACAF6AF8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8753-B4B9-4979-8F54-3BEA36D07671}" type="datetimeFigureOut">
              <a:rPr lang="pt-BR" smtClean="0"/>
              <a:t>17/05/2013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4185-3874-4E04-A1C5-45ACAF6AF8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8753-B4B9-4979-8F54-3BEA36D07671}" type="datetimeFigureOut">
              <a:rPr lang="pt-BR" smtClean="0"/>
              <a:t>17/05/2013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4185-3874-4E04-A1C5-45ACAF6AF8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8753-B4B9-4979-8F54-3BEA36D07671}" type="datetimeFigureOut">
              <a:rPr lang="pt-BR" smtClean="0"/>
              <a:t>17/05/2013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4185-3874-4E04-A1C5-45ACAF6AF8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8753-B4B9-4979-8F54-3BEA36D07671}" type="datetimeFigureOut">
              <a:rPr lang="pt-BR" smtClean="0"/>
              <a:t>17/05/2013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4185-3874-4E04-A1C5-45ACAF6AF8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8753-B4B9-4979-8F54-3BEA36D07671}" type="datetimeFigureOut">
              <a:rPr lang="pt-BR" smtClean="0"/>
              <a:t>17/05/2013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4185-3874-4E04-A1C5-45ACAF6AF8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8753-B4B9-4979-8F54-3BEA36D07671}" type="datetimeFigureOut">
              <a:rPr lang="pt-BR" smtClean="0"/>
              <a:t>17/05/2013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4185-3874-4E04-A1C5-45ACAF6AF8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8753-B4B9-4979-8F54-3BEA36D07671}" type="datetimeFigureOut">
              <a:rPr lang="pt-BR" smtClean="0"/>
              <a:t>17/05/2013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4185-3874-4E04-A1C5-45ACAF6AF8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8753-B4B9-4979-8F54-3BEA36D07671}" type="datetimeFigureOut">
              <a:rPr lang="pt-BR" smtClean="0"/>
              <a:t>17/05/2013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4185-3874-4E04-A1C5-45ACAF6AF8B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8753-B4B9-4979-8F54-3BEA36D07671}" type="datetimeFigureOut">
              <a:rPr lang="pt-BR" smtClean="0"/>
              <a:t>17/05/2013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884185-3874-4E04-A1C5-45ACAF6AF8BE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D884185-3874-4E04-A1C5-45ACAF6AF8BE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45E8753-B4B9-4979-8F54-3BEA36D07671}" type="datetimeFigureOut">
              <a:rPr lang="pt-BR" smtClean="0"/>
              <a:t>17/05/2013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flipH="1">
            <a:off x="10116616" y="476672"/>
            <a:ext cx="1219200" cy="994122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3131840" y="275879"/>
            <a:ext cx="1944216" cy="7091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pt-BR" dirty="0"/>
          </a:p>
        </p:txBody>
      </p:sp>
      <p:cxnSp>
        <p:nvCxnSpPr>
          <p:cNvPr id="14" name="Conector reto 13"/>
          <p:cNvCxnSpPr>
            <a:stCxn id="4" idx="4"/>
          </p:cNvCxnSpPr>
          <p:nvPr/>
        </p:nvCxnSpPr>
        <p:spPr>
          <a:xfrm>
            <a:off x="4103948" y="984987"/>
            <a:ext cx="0" cy="73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spaço Reservado para Conteúdo 90"/>
          <p:cNvSpPr>
            <a:spLocks noGrp="1"/>
          </p:cNvSpPr>
          <p:nvPr>
            <p:ph idx="1"/>
          </p:nvPr>
        </p:nvSpPr>
        <p:spPr>
          <a:xfrm>
            <a:off x="11772800" y="4581128"/>
            <a:ext cx="504056" cy="764704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92" name="Retângulo 91"/>
          <p:cNvSpPr/>
          <p:nvPr/>
        </p:nvSpPr>
        <p:spPr>
          <a:xfrm>
            <a:off x="3539382" y="1723927"/>
            <a:ext cx="1129131" cy="5447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</a:t>
            </a:r>
          </a:p>
          <a:p>
            <a:pPr algn="ctr"/>
            <a:r>
              <a:rPr lang="en-US" dirty="0"/>
              <a:t>1</a:t>
            </a:r>
            <a:endParaRPr lang="pt-BR" dirty="0"/>
          </a:p>
        </p:txBody>
      </p:sp>
      <p:sp>
        <p:nvSpPr>
          <p:cNvPr id="94" name="Retângulo 93"/>
          <p:cNvSpPr/>
          <p:nvPr/>
        </p:nvSpPr>
        <p:spPr>
          <a:xfrm>
            <a:off x="107504" y="358056"/>
            <a:ext cx="1296144" cy="4066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424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flipH="1">
            <a:off x="10116616" y="476672"/>
            <a:ext cx="1219200" cy="994122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3131840" y="275879"/>
            <a:ext cx="1944216" cy="7091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pt-BR" dirty="0"/>
          </a:p>
        </p:txBody>
      </p:sp>
      <p:sp>
        <p:nvSpPr>
          <p:cNvPr id="7" name="Espaço Reservado para Conteúdo 4"/>
          <p:cNvSpPr txBox="1">
            <a:spLocks/>
          </p:cNvSpPr>
          <p:nvPr/>
        </p:nvSpPr>
        <p:spPr>
          <a:xfrm>
            <a:off x="5580112" y="1686309"/>
            <a:ext cx="1650610" cy="36003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cxnSp>
        <p:nvCxnSpPr>
          <p:cNvPr id="12" name="Conector reto 11"/>
          <p:cNvCxnSpPr>
            <a:stCxn id="4" idx="6"/>
            <a:endCxn id="7" idx="0"/>
          </p:cNvCxnSpPr>
          <p:nvPr/>
        </p:nvCxnSpPr>
        <p:spPr>
          <a:xfrm>
            <a:off x="5076056" y="630433"/>
            <a:ext cx="1329361" cy="1055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4"/>
          </p:cNvCxnSpPr>
          <p:nvPr/>
        </p:nvCxnSpPr>
        <p:spPr>
          <a:xfrm>
            <a:off x="4103948" y="984987"/>
            <a:ext cx="0" cy="73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spaço Reservado para Conteúdo 4"/>
          <p:cNvSpPr txBox="1">
            <a:spLocks/>
          </p:cNvSpPr>
          <p:nvPr/>
        </p:nvSpPr>
        <p:spPr>
          <a:xfrm>
            <a:off x="869187" y="1742519"/>
            <a:ext cx="1650610" cy="36003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cxnSp>
        <p:nvCxnSpPr>
          <p:cNvPr id="55" name="Conector reto 54"/>
          <p:cNvCxnSpPr>
            <a:stCxn id="45" idx="0"/>
            <a:endCxn id="4" idx="2"/>
          </p:cNvCxnSpPr>
          <p:nvPr/>
        </p:nvCxnSpPr>
        <p:spPr>
          <a:xfrm flipV="1">
            <a:off x="1694492" y="630433"/>
            <a:ext cx="1437348" cy="111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>
            <a:stCxn id="45" idx="4"/>
          </p:cNvCxnSpPr>
          <p:nvPr/>
        </p:nvCxnSpPr>
        <p:spPr>
          <a:xfrm>
            <a:off x="1694492" y="2102558"/>
            <a:ext cx="3983" cy="822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>
            <a:stCxn id="7" idx="4"/>
          </p:cNvCxnSpPr>
          <p:nvPr/>
        </p:nvCxnSpPr>
        <p:spPr>
          <a:xfrm>
            <a:off x="6405417" y="2046348"/>
            <a:ext cx="0" cy="878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tângulo 88"/>
          <p:cNvSpPr/>
          <p:nvPr/>
        </p:nvSpPr>
        <p:spPr>
          <a:xfrm>
            <a:off x="1129926" y="2524207"/>
            <a:ext cx="1129131" cy="5447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</a:t>
            </a:r>
          </a:p>
          <a:p>
            <a:pPr algn="ctr"/>
            <a:r>
              <a:rPr lang="en-US" dirty="0"/>
              <a:t>1</a:t>
            </a:r>
            <a:endParaRPr lang="pt-BR" dirty="0"/>
          </a:p>
        </p:txBody>
      </p:sp>
      <p:sp>
        <p:nvSpPr>
          <p:cNvPr id="90" name="Retângulo 89"/>
          <p:cNvSpPr/>
          <p:nvPr/>
        </p:nvSpPr>
        <p:spPr>
          <a:xfrm>
            <a:off x="3543818" y="1714744"/>
            <a:ext cx="1110875" cy="5234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PLUS</a:t>
            </a:r>
          </a:p>
          <a:p>
            <a:pPr algn="ctr"/>
            <a:r>
              <a:rPr lang="en-US" dirty="0" smtClean="0"/>
              <a:t>+</a:t>
            </a:r>
            <a:endParaRPr lang="pt-BR" dirty="0"/>
          </a:p>
        </p:txBody>
      </p:sp>
      <p:sp>
        <p:nvSpPr>
          <p:cNvPr id="91" name="Espaço Reservado para Conteúdo 90"/>
          <p:cNvSpPr>
            <a:spLocks noGrp="1"/>
          </p:cNvSpPr>
          <p:nvPr>
            <p:ph idx="1"/>
          </p:nvPr>
        </p:nvSpPr>
        <p:spPr>
          <a:xfrm>
            <a:off x="11772800" y="4581128"/>
            <a:ext cx="504056" cy="764704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92" name="Retângulo 91"/>
          <p:cNvSpPr/>
          <p:nvPr/>
        </p:nvSpPr>
        <p:spPr>
          <a:xfrm>
            <a:off x="5840851" y="2527909"/>
            <a:ext cx="1129131" cy="5447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</a:t>
            </a:r>
          </a:p>
          <a:p>
            <a:pPr algn="ctr"/>
            <a:r>
              <a:rPr lang="en-US" dirty="0" smtClean="0"/>
              <a:t>3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107504" y="358056"/>
            <a:ext cx="1296144" cy="4066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1+3</a:t>
            </a:r>
          </a:p>
        </p:txBody>
      </p:sp>
    </p:spTree>
    <p:extLst>
      <p:ext uri="{BB962C8B-B14F-4D97-AF65-F5344CB8AC3E}">
        <p14:creationId xmlns:p14="http://schemas.microsoft.com/office/powerpoint/2010/main" val="246759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flipH="1">
            <a:off x="10116616" y="476672"/>
            <a:ext cx="1219200" cy="994122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3184908" y="169462"/>
            <a:ext cx="1944216" cy="7091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pt-BR" dirty="0"/>
          </a:p>
        </p:txBody>
      </p:sp>
      <p:sp>
        <p:nvSpPr>
          <p:cNvPr id="7" name="Espaço Reservado para Conteúdo 4"/>
          <p:cNvSpPr txBox="1">
            <a:spLocks/>
          </p:cNvSpPr>
          <p:nvPr/>
        </p:nvSpPr>
        <p:spPr>
          <a:xfrm>
            <a:off x="6179525" y="1465349"/>
            <a:ext cx="1650610" cy="5234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cxnSp>
        <p:nvCxnSpPr>
          <p:cNvPr id="12" name="Conector reto 11"/>
          <p:cNvCxnSpPr>
            <a:stCxn id="4" idx="6"/>
            <a:endCxn id="7" idx="0"/>
          </p:cNvCxnSpPr>
          <p:nvPr/>
        </p:nvCxnSpPr>
        <p:spPr>
          <a:xfrm>
            <a:off x="5129124" y="524016"/>
            <a:ext cx="1875706" cy="941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spaço Reservado para Conteúdo 4"/>
          <p:cNvSpPr txBox="1">
            <a:spLocks/>
          </p:cNvSpPr>
          <p:nvPr/>
        </p:nvSpPr>
        <p:spPr>
          <a:xfrm>
            <a:off x="1055346" y="1465349"/>
            <a:ext cx="1650610" cy="5234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cxnSp>
        <p:nvCxnSpPr>
          <p:cNvPr id="55" name="Conector reto 54"/>
          <p:cNvCxnSpPr>
            <a:stCxn id="45" idx="0"/>
            <a:endCxn id="4" idx="2"/>
          </p:cNvCxnSpPr>
          <p:nvPr/>
        </p:nvCxnSpPr>
        <p:spPr>
          <a:xfrm flipV="1">
            <a:off x="1880651" y="524016"/>
            <a:ext cx="1304257" cy="941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spaço Reservado para Conteúdo 4"/>
          <p:cNvSpPr txBox="1">
            <a:spLocks/>
          </p:cNvSpPr>
          <p:nvPr/>
        </p:nvSpPr>
        <p:spPr>
          <a:xfrm>
            <a:off x="3478514" y="2524974"/>
            <a:ext cx="1650610" cy="5439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cxnSp>
        <p:nvCxnSpPr>
          <p:cNvPr id="66" name="Conector reto 65"/>
          <p:cNvCxnSpPr>
            <a:stCxn id="45" idx="4"/>
          </p:cNvCxnSpPr>
          <p:nvPr/>
        </p:nvCxnSpPr>
        <p:spPr>
          <a:xfrm>
            <a:off x="1880651" y="1988841"/>
            <a:ext cx="12429" cy="53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>
            <a:stCxn id="7" idx="4"/>
            <a:endCxn id="64" idx="0"/>
          </p:cNvCxnSpPr>
          <p:nvPr/>
        </p:nvCxnSpPr>
        <p:spPr>
          <a:xfrm flipH="1">
            <a:off x="4303819" y="1988841"/>
            <a:ext cx="2701011" cy="536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4" idx="4"/>
          </p:cNvCxnSpPr>
          <p:nvPr/>
        </p:nvCxnSpPr>
        <p:spPr>
          <a:xfrm>
            <a:off x="4157016" y="878570"/>
            <a:ext cx="0" cy="541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spaço Reservado para Conteúdo 4"/>
          <p:cNvSpPr txBox="1">
            <a:spLocks/>
          </p:cNvSpPr>
          <p:nvPr/>
        </p:nvSpPr>
        <p:spPr>
          <a:xfrm>
            <a:off x="6744090" y="2507886"/>
            <a:ext cx="1650610" cy="5610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cxnSp>
        <p:nvCxnSpPr>
          <p:cNvPr id="56" name="Conector reto 55"/>
          <p:cNvCxnSpPr>
            <a:stCxn id="7" idx="4"/>
            <a:endCxn id="50" idx="0"/>
          </p:cNvCxnSpPr>
          <p:nvPr/>
        </p:nvCxnSpPr>
        <p:spPr>
          <a:xfrm>
            <a:off x="7004830" y="1988841"/>
            <a:ext cx="564565" cy="519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>
            <a:stCxn id="7" idx="4"/>
          </p:cNvCxnSpPr>
          <p:nvPr/>
        </p:nvCxnSpPr>
        <p:spPr>
          <a:xfrm flipH="1">
            <a:off x="5969126" y="1988841"/>
            <a:ext cx="1035704" cy="519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>
            <a:stCxn id="64" idx="4"/>
          </p:cNvCxnSpPr>
          <p:nvPr/>
        </p:nvCxnSpPr>
        <p:spPr>
          <a:xfrm>
            <a:off x="4303819" y="3068960"/>
            <a:ext cx="0" cy="521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stCxn id="50" idx="4"/>
          </p:cNvCxnSpPr>
          <p:nvPr/>
        </p:nvCxnSpPr>
        <p:spPr>
          <a:xfrm>
            <a:off x="7569395" y="3068960"/>
            <a:ext cx="0" cy="576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ângulo 71"/>
          <p:cNvSpPr/>
          <p:nvPr/>
        </p:nvSpPr>
        <p:spPr>
          <a:xfrm>
            <a:off x="3739252" y="3590883"/>
            <a:ext cx="1129131" cy="73821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</a:p>
          <a:p>
            <a:pPr algn="ctr"/>
            <a:r>
              <a:rPr lang="en-US" dirty="0"/>
              <a:t>3</a:t>
            </a:r>
            <a:endParaRPr lang="pt-BR" dirty="0"/>
          </a:p>
        </p:txBody>
      </p:sp>
      <p:sp>
        <p:nvSpPr>
          <p:cNvPr id="73" name="Retângulo 72"/>
          <p:cNvSpPr/>
          <p:nvPr/>
        </p:nvSpPr>
        <p:spPr>
          <a:xfrm>
            <a:off x="1316085" y="2524207"/>
            <a:ext cx="1129131" cy="5447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</a:t>
            </a:r>
          </a:p>
          <a:p>
            <a:pPr algn="ctr"/>
            <a:r>
              <a:rPr lang="en-US" dirty="0"/>
              <a:t>1</a:t>
            </a:r>
            <a:endParaRPr lang="pt-BR" dirty="0"/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-2124744" y="4033338"/>
            <a:ext cx="395536" cy="1772816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6" name="Retângulo 75"/>
          <p:cNvSpPr/>
          <p:nvPr/>
        </p:nvSpPr>
        <p:spPr>
          <a:xfrm>
            <a:off x="3557205" y="1465349"/>
            <a:ext cx="1110875" cy="5234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PLUS</a:t>
            </a:r>
          </a:p>
          <a:p>
            <a:pPr algn="ctr"/>
            <a:r>
              <a:rPr lang="en-US" dirty="0" smtClean="0"/>
              <a:t>+</a:t>
            </a:r>
            <a:endParaRPr lang="pt-BR" dirty="0"/>
          </a:p>
        </p:txBody>
      </p:sp>
      <p:sp>
        <p:nvSpPr>
          <p:cNvPr id="77" name="Retângulo 76"/>
          <p:cNvSpPr/>
          <p:nvPr/>
        </p:nvSpPr>
        <p:spPr>
          <a:xfrm>
            <a:off x="7004830" y="3590884"/>
            <a:ext cx="1129131" cy="73821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</a:p>
          <a:p>
            <a:pPr algn="ctr"/>
            <a:r>
              <a:rPr lang="en-US" dirty="0"/>
              <a:t>4</a:t>
            </a:r>
            <a:endParaRPr lang="pt-BR" dirty="0"/>
          </a:p>
        </p:txBody>
      </p:sp>
      <p:sp>
        <p:nvSpPr>
          <p:cNvPr id="80" name="Retângulo 79"/>
          <p:cNvSpPr/>
          <p:nvPr/>
        </p:nvSpPr>
        <p:spPr>
          <a:xfrm>
            <a:off x="5404559" y="2524205"/>
            <a:ext cx="1129131" cy="54475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TIMES</a:t>
            </a:r>
          </a:p>
          <a:p>
            <a:pPr algn="ctr"/>
            <a:r>
              <a:rPr lang="en-US" dirty="0" smtClean="0"/>
              <a:t>*</a:t>
            </a:r>
            <a:endParaRPr lang="pt-BR" dirty="0"/>
          </a:p>
        </p:txBody>
      </p:sp>
      <p:sp>
        <p:nvSpPr>
          <p:cNvPr id="91" name="Retângulo 90"/>
          <p:cNvSpPr/>
          <p:nvPr/>
        </p:nvSpPr>
        <p:spPr>
          <a:xfrm>
            <a:off x="107504" y="358056"/>
            <a:ext cx="1296144" cy="4066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1+3*4</a:t>
            </a:r>
          </a:p>
        </p:txBody>
      </p:sp>
    </p:spTree>
    <p:extLst>
      <p:ext uri="{BB962C8B-B14F-4D97-AF65-F5344CB8AC3E}">
        <p14:creationId xmlns:p14="http://schemas.microsoft.com/office/powerpoint/2010/main" val="49901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flipH="1">
            <a:off x="10116616" y="476672"/>
            <a:ext cx="1219200" cy="994122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3624176" y="169462"/>
            <a:ext cx="1944216" cy="7091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pt-BR" dirty="0"/>
          </a:p>
        </p:txBody>
      </p:sp>
      <p:sp>
        <p:nvSpPr>
          <p:cNvPr id="45" name="Espaço Reservado para Conteúdo 4"/>
          <p:cNvSpPr txBox="1">
            <a:spLocks/>
          </p:cNvSpPr>
          <p:nvPr/>
        </p:nvSpPr>
        <p:spPr>
          <a:xfrm>
            <a:off x="2217655" y="1361264"/>
            <a:ext cx="1650610" cy="5234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cxnSp>
        <p:nvCxnSpPr>
          <p:cNvPr id="66" name="Conector reto 65"/>
          <p:cNvCxnSpPr>
            <a:stCxn id="45" idx="4"/>
            <a:endCxn id="41" idx="0"/>
          </p:cNvCxnSpPr>
          <p:nvPr/>
        </p:nvCxnSpPr>
        <p:spPr>
          <a:xfrm>
            <a:off x="3042960" y="1884756"/>
            <a:ext cx="2237133" cy="1189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 72"/>
          <p:cNvSpPr/>
          <p:nvPr/>
        </p:nvSpPr>
        <p:spPr>
          <a:xfrm>
            <a:off x="670943" y="3063497"/>
            <a:ext cx="1129131" cy="5447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</a:t>
            </a:r>
          </a:p>
          <a:p>
            <a:pPr algn="ctr"/>
            <a:r>
              <a:rPr lang="en-US" dirty="0"/>
              <a:t>1</a:t>
            </a:r>
            <a:endParaRPr lang="pt-BR" dirty="0"/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-2124744" y="4033338"/>
            <a:ext cx="395536" cy="1772816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6" name="Retângulo 75"/>
          <p:cNvSpPr/>
          <p:nvPr/>
        </p:nvSpPr>
        <p:spPr>
          <a:xfrm>
            <a:off x="2487522" y="3074128"/>
            <a:ext cx="1110875" cy="5447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PLUS</a:t>
            </a:r>
          </a:p>
          <a:p>
            <a:pPr algn="ctr"/>
            <a:r>
              <a:rPr lang="en-US" dirty="0" smtClean="0"/>
              <a:t>+</a:t>
            </a:r>
            <a:endParaRPr lang="pt-BR" dirty="0"/>
          </a:p>
        </p:txBody>
      </p:sp>
      <p:sp>
        <p:nvSpPr>
          <p:cNvPr id="41" name="Espaço Reservado para Conteúdo 4"/>
          <p:cNvSpPr txBox="1">
            <a:spLocks/>
          </p:cNvSpPr>
          <p:nvPr/>
        </p:nvSpPr>
        <p:spPr>
          <a:xfrm>
            <a:off x="4454788" y="3074128"/>
            <a:ext cx="1650610" cy="5234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sp>
        <p:nvSpPr>
          <p:cNvPr id="42" name="Espaço Reservado para Conteúdo 4"/>
          <p:cNvSpPr txBox="1">
            <a:spLocks/>
          </p:cNvSpPr>
          <p:nvPr/>
        </p:nvSpPr>
        <p:spPr>
          <a:xfrm>
            <a:off x="3117266" y="4437112"/>
            <a:ext cx="1650610" cy="5439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cxnSp>
        <p:nvCxnSpPr>
          <p:cNvPr id="43" name="Conector reto 42"/>
          <p:cNvCxnSpPr>
            <a:stCxn id="41" idx="4"/>
            <a:endCxn id="42" idx="0"/>
          </p:cNvCxnSpPr>
          <p:nvPr/>
        </p:nvCxnSpPr>
        <p:spPr>
          <a:xfrm flipH="1">
            <a:off x="3942571" y="3597620"/>
            <a:ext cx="1337522" cy="839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spaço Reservado para Conteúdo 4"/>
          <p:cNvSpPr txBox="1">
            <a:spLocks/>
          </p:cNvSpPr>
          <p:nvPr/>
        </p:nvSpPr>
        <p:spPr>
          <a:xfrm>
            <a:off x="6649661" y="4420024"/>
            <a:ext cx="1650610" cy="5610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cxnSp>
        <p:nvCxnSpPr>
          <p:cNvPr id="46" name="Conector reto 45"/>
          <p:cNvCxnSpPr>
            <a:stCxn id="41" idx="4"/>
            <a:endCxn id="44" idx="0"/>
          </p:cNvCxnSpPr>
          <p:nvPr/>
        </p:nvCxnSpPr>
        <p:spPr>
          <a:xfrm>
            <a:off x="5280093" y="3597620"/>
            <a:ext cx="2194873" cy="822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stCxn id="41" idx="4"/>
            <a:endCxn id="53" idx="0"/>
          </p:cNvCxnSpPr>
          <p:nvPr/>
        </p:nvCxnSpPr>
        <p:spPr>
          <a:xfrm>
            <a:off x="5280093" y="3597620"/>
            <a:ext cx="342416" cy="909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42" idx="4"/>
          </p:cNvCxnSpPr>
          <p:nvPr/>
        </p:nvCxnSpPr>
        <p:spPr>
          <a:xfrm>
            <a:off x="3942571" y="4981098"/>
            <a:ext cx="0" cy="521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stCxn id="44" idx="4"/>
          </p:cNvCxnSpPr>
          <p:nvPr/>
        </p:nvCxnSpPr>
        <p:spPr>
          <a:xfrm>
            <a:off x="7474966" y="4981098"/>
            <a:ext cx="0" cy="576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/>
          <p:cNvSpPr/>
          <p:nvPr/>
        </p:nvSpPr>
        <p:spPr>
          <a:xfrm>
            <a:off x="3378005" y="5503022"/>
            <a:ext cx="1129131" cy="5443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</a:p>
          <a:p>
            <a:pPr algn="ctr"/>
            <a:r>
              <a:rPr lang="en-US" dirty="0"/>
              <a:t>3</a:t>
            </a:r>
            <a:endParaRPr lang="pt-BR" dirty="0"/>
          </a:p>
        </p:txBody>
      </p:sp>
      <p:sp>
        <p:nvSpPr>
          <p:cNvPr id="52" name="Retângulo 51"/>
          <p:cNvSpPr/>
          <p:nvPr/>
        </p:nvSpPr>
        <p:spPr>
          <a:xfrm>
            <a:off x="6910400" y="5503022"/>
            <a:ext cx="1129131" cy="5443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</a:p>
          <a:p>
            <a:pPr algn="ctr"/>
            <a:r>
              <a:rPr lang="en-US" dirty="0"/>
              <a:t>4</a:t>
            </a:r>
            <a:endParaRPr lang="pt-BR" dirty="0"/>
          </a:p>
        </p:txBody>
      </p:sp>
      <p:sp>
        <p:nvSpPr>
          <p:cNvPr id="53" name="Retângulo 52"/>
          <p:cNvSpPr/>
          <p:nvPr/>
        </p:nvSpPr>
        <p:spPr>
          <a:xfrm>
            <a:off x="5057943" y="4506993"/>
            <a:ext cx="1129131" cy="4741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TIMES</a:t>
            </a:r>
          </a:p>
          <a:p>
            <a:pPr algn="ctr"/>
            <a:r>
              <a:rPr lang="en-US" dirty="0" smtClean="0"/>
              <a:t>*</a:t>
            </a:r>
            <a:endParaRPr lang="pt-BR" dirty="0"/>
          </a:p>
        </p:txBody>
      </p:sp>
      <p:cxnSp>
        <p:nvCxnSpPr>
          <p:cNvPr id="33" name="Conector reto 32"/>
          <p:cNvCxnSpPr>
            <a:stCxn id="45" idx="4"/>
            <a:endCxn id="76" idx="0"/>
          </p:cNvCxnSpPr>
          <p:nvPr/>
        </p:nvCxnSpPr>
        <p:spPr>
          <a:xfrm>
            <a:off x="3042960" y="1884756"/>
            <a:ext cx="0" cy="1189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stCxn id="45" idx="4"/>
            <a:endCxn id="73" idx="0"/>
          </p:cNvCxnSpPr>
          <p:nvPr/>
        </p:nvCxnSpPr>
        <p:spPr>
          <a:xfrm flipH="1">
            <a:off x="1235509" y="1884756"/>
            <a:ext cx="1807451" cy="1178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ângulo 67"/>
          <p:cNvSpPr/>
          <p:nvPr/>
        </p:nvSpPr>
        <p:spPr>
          <a:xfrm>
            <a:off x="6084168" y="1349249"/>
            <a:ext cx="1129131" cy="5447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</a:t>
            </a:r>
          </a:p>
          <a:p>
            <a:pPr algn="ctr"/>
            <a:r>
              <a:rPr lang="en-US" dirty="0" smtClean="0"/>
              <a:t>2</a:t>
            </a:r>
            <a:endParaRPr lang="pt-BR" dirty="0"/>
          </a:p>
        </p:txBody>
      </p:sp>
      <p:sp>
        <p:nvSpPr>
          <p:cNvPr id="70" name="Retângulo 69"/>
          <p:cNvSpPr/>
          <p:nvPr/>
        </p:nvSpPr>
        <p:spPr>
          <a:xfrm>
            <a:off x="4365688" y="1340637"/>
            <a:ext cx="1110875" cy="56197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PLUS</a:t>
            </a:r>
          </a:p>
          <a:p>
            <a:pPr algn="ctr"/>
            <a:r>
              <a:rPr lang="en-US" dirty="0"/>
              <a:t>-</a:t>
            </a:r>
            <a:endParaRPr lang="pt-BR" dirty="0"/>
          </a:p>
        </p:txBody>
      </p:sp>
      <p:cxnSp>
        <p:nvCxnSpPr>
          <p:cNvPr id="81" name="Conector reto 80"/>
          <p:cNvCxnSpPr>
            <a:stCxn id="4" idx="4"/>
            <a:endCxn id="70" idx="0"/>
          </p:cNvCxnSpPr>
          <p:nvPr/>
        </p:nvCxnSpPr>
        <p:spPr>
          <a:xfrm>
            <a:off x="4596284" y="878570"/>
            <a:ext cx="324842" cy="46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>
            <a:stCxn id="4" idx="4"/>
            <a:endCxn id="45" idx="0"/>
          </p:cNvCxnSpPr>
          <p:nvPr/>
        </p:nvCxnSpPr>
        <p:spPr>
          <a:xfrm flipH="1">
            <a:off x="3042960" y="878570"/>
            <a:ext cx="1553324" cy="482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/>
          <p:cNvCxnSpPr>
            <a:stCxn id="4" idx="4"/>
            <a:endCxn id="68" idx="0"/>
          </p:cNvCxnSpPr>
          <p:nvPr/>
        </p:nvCxnSpPr>
        <p:spPr>
          <a:xfrm>
            <a:off x="4596284" y="878570"/>
            <a:ext cx="2052450" cy="470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tângulo 107"/>
          <p:cNvSpPr/>
          <p:nvPr/>
        </p:nvSpPr>
        <p:spPr>
          <a:xfrm>
            <a:off x="107504" y="358056"/>
            <a:ext cx="1296144" cy="4066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1+3*4-2</a:t>
            </a:r>
          </a:p>
        </p:txBody>
      </p:sp>
    </p:spTree>
    <p:extLst>
      <p:ext uri="{BB962C8B-B14F-4D97-AF65-F5344CB8AC3E}">
        <p14:creationId xmlns:p14="http://schemas.microsoft.com/office/powerpoint/2010/main" val="37749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flipH="1">
            <a:off x="10116616" y="476672"/>
            <a:ext cx="1219200" cy="994122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3624176" y="169462"/>
            <a:ext cx="1944216" cy="7091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pt-BR" dirty="0"/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-3348880" y="5661248"/>
            <a:ext cx="169072" cy="1457203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6" name="Retângulo 75"/>
          <p:cNvSpPr/>
          <p:nvPr/>
        </p:nvSpPr>
        <p:spPr>
          <a:xfrm>
            <a:off x="4478473" y="1640620"/>
            <a:ext cx="1110875" cy="5447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MINUS</a:t>
            </a:r>
          </a:p>
          <a:p>
            <a:pPr algn="ctr"/>
            <a:r>
              <a:rPr lang="en-US" dirty="0" smtClean="0"/>
              <a:t>-</a:t>
            </a:r>
            <a:endParaRPr lang="pt-BR" dirty="0"/>
          </a:p>
        </p:txBody>
      </p:sp>
      <p:sp>
        <p:nvSpPr>
          <p:cNvPr id="41" name="Espaço Reservado para Conteúdo 4"/>
          <p:cNvSpPr txBox="1">
            <a:spLocks/>
          </p:cNvSpPr>
          <p:nvPr/>
        </p:nvSpPr>
        <p:spPr>
          <a:xfrm>
            <a:off x="1240134" y="3037083"/>
            <a:ext cx="1650610" cy="5234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sp>
        <p:nvSpPr>
          <p:cNvPr id="42" name="Espaço Reservado para Conteúdo 4"/>
          <p:cNvSpPr txBox="1">
            <a:spLocks/>
          </p:cNvSpPr>
          <p:nvPr/>
        </p:nvSpPr>
        <p:spPr>
          <a:xfrm>
            <a:off x="75889" y="4546626"/>
            <a:ext cx="1561846" cy="5439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sp>
        <p:nvSpPr>
          <p:cNvPr id="44" name="Espaço Reservado para Conteúdo 4"/>
          <p:cNvSpPr txBox="1">
            <a:spLocks/>
          </p:cNvSpPr>
          <p:nvPr/>
        </p:nvSpPr>
        <p:spPr>
          <a:xfrm>
            <a:off x="2831768" y="4581566"/>
            <a:ext cx="1521584" cy="47410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cxnSp>
        <p:nvCxnSpPr>
          <p:cNvPr id="46" name="Conector reto 45"/>
          <p:cNvCxnSpPr>
            <a:stCxn id="41" idx="4"/>
            <a:endCxn id="44" idx="0"/>
          </p:cNvCxnSpPr>
          <p:nvPr/>
        </p:nvCxnSpPr>
        <p:spPr>
          <a:xfrm>
            <a:off x="2065439" y="3560575"/>
            <a:ext cx="1527121" cy="1020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stCxn id="41" idx="4"/>
            <a:endCxn id="53" idx="0"/>
          </p:cNvCxnSpPr>
          <p:nvPr/>
        </p:nvCxnSpPr>
        <p:spPr>
          <a:xfrm>
            <a:off x="2065439" y="3560575"/>
            <a:ext cx="159314" cy="1068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stCxn id="44" idx="4"/>
            <a:endCxn id="52" idx="0"/>
          </p:cNvCxnSpPr>
          <p:nvPr/>
        </p:nvCxnSpPr>
        <p:spPr>
          <a:xfrm>
            <a:off x="3592560" y="5055672"/>
            <a:ext cx="0" cy="688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/>
          <p:cNvSpPr/>
          <p:nvPr/>
        </p:nvSpPr>
        <p:spPr>
          <a:xfrm>
            <a:off x="292246" y="5746116"/>
            <a:ext cx="1129131" cy="5443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</a:p>
          <a:p>
            <a:pPr algn="ctr"/>
            <a:r>
              <a:rPr lang="en-US" dirty="0" smtClean="0"/>
              <a:t>1</a:t>
            </a:r>
            <a:endParaRPr lang="pt-BR" dirty="0"/>
          </a:p>
        </p:txBody>
      </p:sp>
      <p:sp>
        <p:nvSpPr>
          <p:cNvPr id="52" name="Retângulo 51"/>
          <p:cNvSpPr/>
          <p:nvPr/>
        </p:nvSpPr>
        <p:spPr>
          <a:xfrm>
            <a:off x="3027994" y="5743788"/>
            <a:ext cx="1129131" cy="5443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</a:p>
          <a:p>
            <a:pPr algn="ctr"/>
            <a:r>
              <a:rPr lang="en-US" dirty="0" smtClean="0"/>
              <a:t>3</a:t>
            </a:r>
            <a:endParaRPr lang="pt-BR" dirty="0"/>
          </a:p>
        </p:txBody>
      </p:sp>
      <p:sp>
        <p:nvSpPr>
          <p:cNvPr id="53" name="Retângulo 52"/>
          <p:cNvSpPr/>
          <p:nvPr/>
        </p:nvSpPr>
        <p:spPr>
          <a:xfrm>
            <a:off x="1781329" y="4629085"/>
            <a:ext cx="886847" cy="4741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PLUS</a:t>
            </a:r>
          </a:p>
          <a:p>
            <a:pPr algn="ctr"/>
            <a:r>
              <a:rPr lang="en-US" dirty="0"/>
              <a:t>+</a:t>
            </a:r>
            <a:endParaRPr lang="pt-BR" dirty="0"/>
          </a:p>
        </p:txBody>
      </p:sp>
      <p:cxnSp>
        <p:nvCxnSpPr>
          <p:cNvPr id="13" name="Conector reto 12"/>
          <p:cNvCxnSpPr>
            <a:stCxn id="42" idx="4"/>
            <a:endCxn id="51" idx="0"/>
          </p:cNvCxnSpPr>
          <p:nvPr/>
        </p:nvCxnSpPr>
        <p:spPr>
          <a:xfrm>
            <a:off x="856812" y="5090612"/>
            <a:ext cx="0" cy="655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41" idx="4"/>
            <a:endCxn id="42" idx="0"/>
          </p:cNvCxnSpPr>
          <p:nvPr/>
        </p:nvCxnSpPr>
        <p:spPr>
          <a:xfrm flipH="1">
            <a:off x="856812" y="3560575"/>
            <a:ext cx="1208627" cy="986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spaço Reservado para Conteúdo 4"/>
          <p:cNvSpPr txBox="1">
            <a:spLocks/>
          </p:cNvSpPr>
          <p:nvPr/>
        </p:nvSpPr>
        <p:spPr>
          <a:xfrm>
            <a:off x="2487605" y="1673508"/>
            <a:ext cx="1650610" cy="5234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cxnSp>
        <p:nvCxnSpPr>
          <p:cNvPr id="59" name="Conector reto 58"/>
          <p:cNvCxnSpPr>
            <a:stCxn id="55" idx="4"/>
            <a:endCxn id="63" idx="0"/>
          </p:cNvCxnSpPr>
          <p:nvPr/>
        </p:nvCxnSpPr>
        <p:spPr>
          <a:xfrm>
            <a:off x="3312910" y="2197000"/>
            <a:ext cx="279649" cy="945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/>
          <p:cNvSpPr/>
          <p:nvPr/>
        </p:nvSpPr>
        <p:spPr>
          <a:xfrm>
            <a:off x="4596284" y="3107146"/>
            <a:ext cx="1129131" cy="5443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</a:p>
          <a:p>
            <a:pPr algn="ctr"/>
            <a:r>
              <a:rPr lang="en-US" dirty="0"/>
              <a:t>4</a:t>
            </a:r>
            <a:endParaRPr lang="pt-BR" dirty="0"/>
          </a:p>
        </p:txBody>
      </p:sp>
      <p:sp>
        <p:nvSpPr>
          <p:cNvPr id="62" name="Retângulo 61"/>
          <p:cNvSpPr/>
          <p:nvPr/>
        </p:nvSpPr>
        <p:spPr>
          <a:xfrm>
            <a:off x="6089420" y="1651443"/>
            <a:ext cx="1129131" cy="5443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</a:p>
          <a:p>
            <a:pPr algn="ctr"/>
            <a:r>
              <a:rPr lang="en-US" dirty="0"/>
              <a:t>2</a:t>
            </a:r>
            <a:endParaRPr lang="pt-BR" dirty="0"/>
          </a:p>
        </p:txBody>
      </p:sp>
      <p:sp>
        <p:nvSpPr>
          <p:cNvPr id="63" name="Retângulo 62"/>
          <p:cNvSpPr/>
          <p:nvPr/>
        </p:nvSpPr>
        <p:spPr>
          <a:xfrm>
            <a:off x="3128674" y="3142278"/>
            <a:ext cx="927770" cy="4741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TIMES</a:t>
            </a:r>
          </a:p>
          <a:p>
            <a:pPr algn="ctr"/>
            <a:r>
              <a:rPr lang="en-US" dirty="0"/>
              <a:t>*</a:t>
            </a:r>
            <a:endParaRPr lang="pt-BR" dirty="0"/>
          </a:p>
        </p:txBody>
      </p:sp>
      <p:sp>
        <p:nvSpPr>
          <p:cNvPr id="112" name="Retângulo 111"/>
          <p:cNvSpPr/>
          <p:nvPr/>
        </p:nvSpPr>
        <p:spPr>
          <a:xfrm>
            <a:off x="107504" y="358056"/>
            <a:ext cx="1296144" cy="4066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(1+3)*4-2</a:t>
            </a:r>
          </a:p>
        </p:txBody>
      </p:sp>
      <p:cxnSp>
        <p:nvCxnSpPr>
          <p:cNvPr id="28" name="Conector reto 27"/>
          <p:cNvCxnSpPr>
            <a:stCxn id="55" idx="4"/>
            <a:endCxn id="41" idx="0"/>
          </p:cNvCxnSpPr>
          <p:nvPr/>
        </p:nvCxnSpPr>
        <p:spPr>
          <a:xfrm flipH="1">
            <a:off x="2065439" y="2197000"/>
            <a:ext cx="1247471" cy="840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4" idx="4"/>
            <a:endCxn id="55" idx="0"/>
          </p:cNvCxnSpPr>
          <p:nvPr/>
        </p:nvCxnSpPr>
        <p:spPr>
          <a:xfrm flipH="1">
            <a:off x="3312910" y="878570"/>
            <a:ext cx="1283374" cy="794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stCxn id="4" idx="4"/>
            <a:endCxn id="76" idx="0"/>
          </p:cNvCxnSpPr>
          <p:nvPr/>
        </p:nvCxnSpPr>
        <p:spPr>
          <a:xfrm>
            <a:off x="4596284" y="878570"/>
            <a:ext cx="437627" cy="762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>
            <a:stCxn id="4" idx="4"/>
            <a:endCxn id="62" idx="0"/>
          </p:cNvCxnSpPr>
          <p:nvPr/>
        </p:nvCxnSpPr>
        <p:spPr>
          <a:xfrm>
            <a:off x="4596284" y="878570"/>
            <a:ext cx="2057702" cy="772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>
            <a:stCxn id="55" idx="4"/>
            <a:endCxn id="61" idx="0"/>
          </p:cNvCxnSpPr>
          <p:nvPr/>
        </p:nvCxnSpPr>
        <p:spPr>
          <a:xfrm>
            <a:off x="3312910" y="2197000"/>
            <a:ext cx="1847940" cy="9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47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flipH="1">
            <a:off x="10116616" y="476672"/>
            <a:ext cx="1219200" cy="994122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3624176" y="169462"/>
            <a:ext cx="1944216" cy="7091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pt-BR" dirty="0"/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-3348880" y="5661248"/>
            <a:ext cx="169072" cy="1457203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6" name="Retângulo 75"/>
          <p:cNvSpPr/>
          <p:nvPr/>
        </p:nvSpPr>
        <p:spPr>
          <a:xfrm>
            <a:off x="4040846" y="1319375"/>
            <a:ext cx="1110875" cy="5447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TIMES</a:t>
            </a:r>
          </a:p>
          <a:p>
            <a:pPr algn="ctr"/>
            <a:r>
              <a:rPr lang="en-US" dirty="0"/>
              <a:t>*</a:t>
            </a:r>
            <a:endParaRPr lang="pt-BR" dirty="0"/>
          </a:p>
        </p:txBody>
      </p:sp>
      <p:sp>
        <p:nvSpPr>
          <p:cNvPr id="41" name="Espaço Reservado para Conteúdo 4"/>
          <p:cNvSpPr txBox="1">
            <a:spLocks/>
          </p:cNvSpPr>
          <p:nvPr/>
        </p:nvSpPr>
        <p:spPr>
          <a:xfrm>
            <a:off x="1356263" y="1340637"/>
            <a:ext cx="1650610" cy="5234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sp>
        <p:nvSpPr>
          <p:cNvPr id="42" name="Espaço Reservado para Conteúdo 4"/>
          <p:cNvSpPr txBox="1">
            <a:spLocks/>
          </p:cNvSpPr>
          <p:nvPr/>
        </p:nvSpPr>
        <p:spPr>
          <a:xfrm>
            <a:off x="107505" y="2805674"/>
            <a:ext cx="1561846" cy="5439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sp>
        <p:nvSpPr>
          <p:cNvPr id="44" name="Espaço Reservado para Conteúdo 4"/>
          <p:cNvSpPr txBox="1">
            <a:spLocks/>
          </p:cNvSpPr>
          <p:nvPr/>
        </p:nvSpPr>
        <p:spPr>
          <a:xfrm>
            <a:off x="2863384" y="2840614"/>
            <a:ext cx="1521584" cy="47410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cxnSp>
        <p:nvCxnSpPr>
          <p:cNvPr id="46" name="Conector reto 45"/>
          <p:cNvCxnSpPr>
            <a:stCxn id="41" idx="4"/>
            <a:endCxn id="44" idx="0"/>
          </p:cNvCxnSpPr>
          <p:nvPr/>
        </p:nvCxnSpPr>
        <p:spPr>
          <a:xfrm>
            <a:off x="2181568" y="1864129"/>
            <a:ext cx="1442608" cy="97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stCxn id="41" idx="4"/>
            <a:endCxn id="53" idx="0"/>
          </p:cNvCxnSpPr>
          <p:nvPr/>
        </p:nvCxnSpPr>
        <p:spPr>
          <a:xfrm>
            <a:off x="2181568" y="1864129"/>
            <a:ext cx="74801" cy="1024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stCxn id="44" idx="4"/>
            <a:endCxn id="52" idx="0"/>
          </p:cNvCxnSpPr>
          <p:nvPr/>
        </p:nvCxnSpPr>
        <p:spPr>
          <a:xfrm>
            <a:off x="3624176" y="3314720"/>
            <a:ext cx="0" cy="688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/>
          <p:cNvSpPr/>
          <p:nvPr/>
        </p:nvSpPr>
        <p:spPr>
          <a:xfrm>
            <a:off x="323862" y="4005164"/>
            <a:ext cx="1129131" cy="5443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</a:p>
          <a:p>
            <a:pPr algn="ctr"/>
            <a:r>
              <a:rPr lang="en-US" dirty="0" smtClean="0"/>
              <a:t>1</a:t>
            </a:r>
            <a:endParaRPr lang="pt-BR" dirty="0"/>
          </a:p>
        </p:txBody>
      </p:sp>
      <p:sp>
        <p:nvSpPr>
          <p:cNvPr id="52" name="Retângulo 51"/>
          <p:cNvSpPr/>
          <p:nvPr/>
        </p:nvSpPr>
        <p:spPr>
          <a:xfrm>
            <a:off x="3059610" y="4002836"/>
            <a:ext cx="1129131" cy="5443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</a:p>
          <a:p>
            <a:pPr algn="ctr"/>
            <a:r>
              <a:rPr lang="en-US" dirty="0" smtClean="0"/>
              <a:t>3</a:t>
            </a:r>
            <a:endParaRPr lang="pt-BR" dirty="0"/>
          </a:p>
        </p:txBody>
      </p:sp>
      <p:sp>
        <p:nvSpPr>
          <p:cNvPr id="53" name="Retângulo 52"/>
          <p:cNvSpPr/>
          <p:nvPr/>
        </p:nvSpPr>
        <p:spPr>
          <a:xfrm>
            <a:off x="1812945" y="2888133"/>
            <a:ext cx="886847" cy="4741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PLUS</a:t>
            </a:r>
          </a:p>
          <a:p>
            <a:pPr algn="ctr"/>
            <a:r>
              <a:rPr lang="en-US" dirty="0"/>
              <a:t>+</a:t>
            </a:r>
            <a:endParaRPr lang="pt-BR" dirty="0"/>
          </a:p>
        </p:txBody>
      </p:sp>
      <p:cxnSp>
        <p:nvCxnSpPr>
          <p:cNvPr id="13" name="Conector reto 12"/>
          <p:cNvCxnSpPr>
            <a:stCxn id="42" idx="4"/>
            <a:endCxn id="51" idx="0"/>
          </p:cNvCxnSpPr>
          <p:nvPr/>
        </p:nvCxnSpPr>
        <p:spPr>
          <a:xfrm>
            <a:off x="888428" y="3349660"/>
            <a:ext cx="0" cy="655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41" idx="4"/>
            <a:endCxn id="42" idx="0"/>
          </p:cNvCxnSpPr>
          <p:nvPr/>
        </p:nvCxnSpPr>
        <p:spPr>
          <a:xfrm flipH="1">
            <a:off x="888428" y="1864129"/>
            <a:ext cx="1293140" cy="941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4" idx="4"/>
            <a:endCxn id="41" idx="0"/>
          </p:cNvCxnSpPr>
          <p:nvPr/>
        </p:nvCxnSpPr>
        <p:spPr>
          <a:xfrm flipH="1">
            <a:off x="2181568" y="878570"/>
            <a:ext cx="2414716" cy="46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spaço Reservado para Conteúdo 4"/>
          <p:cNvSpPr txBox="1">
            <a:spLocks/>
          </p:cNvSpPr>
          <p:nvPr/>
        </p:nvSpPr>
        <p:spPr>
          <a:xfrm>
            <a:off x="5699246" y="1555970"/>
            <a:ext cx="1650610" cy="5234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sp>
        <p:nvSpPr>
          <p:cNvPr id="56" name="Espaço Reservado para Conteúdo 4"/>
          <p:cNvSpPr txBox="1">
            <a:spLocks/>
          </p:cNvSpPr>
          <p:nvPr/>
        </p:nvSpPr>
        <p:spPr>
          <a:xfrm>
            <a:off x="4532406" y="2869229"/>
            <a:ext cx="1533466" cy="47410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sp>
        <p:nvSpPr>
          <p:cNvPr id="57" name="Espaço Reservado para Conteúdo 4"/>
          <p:cNvSpPr txBox="1">
            <a:spLocks/>
          </p:cNvSpPr>
          <p:nvPr/>
        </p:nvSpPr>
        <p:spPr>
          <a:xfrm>
            <a:off x="7153293" y="2874258"/>
            <a:ext cx="1654260" cy="5047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cxnSp>
        <p:nvCxnSpPr>
          <p:cNvPr id="58" name="Conector reto 57"/>
          <p:cNvCxnSpPr>
            <a:stCxn id="55" idx="4"/>
          </p:cNvCxnSpPr>
          <p:nvPr/>
        </p:nvCxnSpPr>
        <p:spPr>
          <a:xfrm>
            <a:off x="6524551" y="2079462"/>
            <a:ext cx="1455872" cy="789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>
            <a:stCxn id="55" idx="4"/>
            <a:endCxn id="63" idx="0"/>
          </p:cNvCxnSpPr>
          <p:nvPr/>
        </p:nvCxnSpPr>
        <p:spPr>
          <a:xfrm>
            <a:off x="6524551" y="2079462"/>
            <a:ext cx="84402" cy="794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/>
          <p:cNvSpPr/>
          <p:nvPr/>
        </p:nvSpPr>
        <p:spPr>
          <a:xfrm>
            <a:off x="4734573" y="4002836"/>
            <a:ext cx="1129131" cy="5443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</a:p>
          <a:p>
            <a:pPr algn="ctr"/>
            <a:r>
              <a:rPr lang="en-US" dirty="0"/>
              <a:t>4</a:t>
            </a:r>
            <a:endParaRPr lang="pt-BR" dirty="0"/>
          </a:p>
        </p:txBody>
      </p:sp>
      <p:sp>
        <p:nvSpPr>
          <p:cNvPr id="62" name="Retângulo 61"/>
          <p:cNvSpPr/>
          <p:nvPr/>
        </p:nvSpPr>
        <p:spPr>
          <a:xfrm>
            <a:off x="7349856" y="4002836"/>
            <a:ext cx="1129131" cy="5443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</a:p>
          <a:p>
            <a:pPr algn="ctr"/>
            <a:r>
              <a:rPr lang="en-US" dirty="0"/>
              <a:t>2</a:t>
            </a:r>
            <a:endParaRPr lang="pt-BR" dirty="0"/>
          </a:p>
        </p:txBody>
      </p:sp>
      <p:sp>
        <p:nvSpPr>
          <p:cNvPr id="63" name="Retângulo 62"/>
          <p:cNvSpPr/>
          <p:nvPr/>
        </p:nvSpPr>
        <p:spPr>
          <a:xfrm>
            <a:off x="6145068" y="2874048"/>
            <a:ext cx="927770" cy="4741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MINUS</a:t>
            </a:r>
          </a:p>
          <a:p>
            <a:pPr algn="ctr"/>
            <a:r>
              <a:rPr lang="en-US" dirty="0" smtClean="0"/>
              <a:t>-</a:t>
            </a:r>
            <a:endParaRPr lang="pt-BR" dirty="0"/>
          </a:p>
        </p:txBody>
      </p:sp>
      <p:cxnSp>
        <p:nvCxnSpPr>
          <p:cNvPr id="64" name="Conector reto 63"/>
          <p:cNvCxnSpPr>
            <a:stCxn id="56" idx="4"/>
            <a:endCxn id="61" idx="0"/>
          </p:cNvCxnSpPr>
          <p:nvPr/>
        </p:nvCxnSpPr>
        <p:spPr>
          <a:xfrm>
            <a:off x="5299139" y="3343335"/>
            <a:ext cx="0" cy="65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55" idx="4"/>
            <a:endCxn id="56" idx="0"/>
          </p:cNvCxnSpPr>
          <p:nvPr/>
        </p:nvCxnSpPr>
        <p:spPr>
          <a:xfrm flipH="1">
            <a:off x="5299139" y="2079462"/>
            <a:ext cx="1225412" cy="789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/>
          <p:cNvCxnSpPr>
            <a:stCxn id="57" idx="4"/>
            <a:endCxn id="62" idx="0"/>
          </p:cNvCxnSpPr>
          <p:nvPr/>
        </p:nvCxnSpPr>
        <p:spPr>
          <a:xfrm flipH="1">
            <a:off x="7914422" y="3378982"/>
            <a:ext cx="66001" cy="62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to 107"/>
          <p:cNvCxnSpPr>
            <a:stCxn id="4" idx="4"/>
            <a:endCxn id="76" idx="0"/>
          </p:cNvCxnSpPr>
          <p:nvPr/>
        </p:nvCxnSpPr>
        <p:spPr>
          <a:xfrm>
            <a:off x="4596284" y="878570"/>
            <a:ext cx="0" cy="44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to 109"/>
          <p:cNvCxnSpPr>
            <a:stCxn id="4" idx="4"/>
            <a:endCxn id="55" idx="0"/>
          </p:cNvCxnSpPr>
          <p:nvPr/>
        </p:nvCxnSpPr>
        <p:spPr>
          <a:xfrm>
            <a:off x="4596284" y="878570"/>
            <a:ext cx="1928267" cy="67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tângulo 111"/>
          <p:cNvSpPr/>
          <p:nvPr/>
        </p:nvSpPr>
        <p:spPr>
          <a:xfrm>
            <a:off x="107504" y="358056"/>
            <a:ext cx="1296144" cy="4066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(1+3)*(4-2)</a:t>
            </a:r>
          </a:p>
        </p:txBody>
      </p:sp>
    </p:spTree>
    <p:extLst>
      <p:ext uri="{BB962C8B-B14F-4D97-AF65-F5344CB8AC3E}">
        <p14:creationId xmlns:p14="http://schemas.microsoft.com/office/powerpoint/2010/main" val="33462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flipH="1">
            <a:off x="10116616" y="476672"/>
            <a:ext cx="1219200" cy="994122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-2124744" y="4033338"/>
            <a:ext cx="395536" cy="1772816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107504" y="358056"/>
            <a:ext cx="1296144" cy="4066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(1+3)*4(-2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Elipse 27"/>
          <p:cNvSpPr/>
          <p:nvPr/>
        </p:nvSpPr>
        <p:spPr>
          <a:xfrm>
            <a:off x="3875322" y="314330"/>
            <a:ext cx="1944216" cy="7091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>
            <a:off x="4729619" y="1785488"/>
            <a:ext cx="1110875" cy="5447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MINUS</a:t>
            </a:r>
          </a:p>
          <a:p>
            <a:pPr algn="ctr"/>
            <a:r>
              <a:rPr lang="en-US" dirty="0" smtClean="0"/>
              <a:t>-</a:t>
            </a:r>
            <a:endParaRPr lang="pt-BR" dirty="0"/>
          </a:p>
        </p:txBody>
      </p:sp>
      <p:sp>
        <p:nvSpPr>
          <p:cNvPr id="30" name="Espaço Reservado para Conteúdo 4"/>
          <p:cNvSpPr txBox="1">
            <a:spLocks/>
          </p:cNvSpPr>
          <p:nvPr/>
        </p:nvSpPr>
        <p:spPr>
          <a:xfrm>
            <a:off x="1491280" y="3181951"/>
            <a:ext cx="1650610" cy="5234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sp>
        <p:nvSpPr>
          <p:cNvPr id="31" name="Espaço Reservado para Conteúdo 4"/>
          <p:cNvSpPr txBox="1">
            <a:spLocks/>
          </p:cNvSpPr>
          <p:nvPr/>
        </p:nvSpPr>
        <p:spPr>
          <a:xfrm>
            <a:off x="327035" y="4691494"/>
            <a:ext cx="1561846" cy="5439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sp>
        <p:nvSpPr>
          <p:cNvPr id="32" name="Espaço Reservado para Conteúdo 4"/>
          <p:cNvSpPr txBox="1">
            <a:spLocks/>
          </p:cNvSpPr>
          <p:nvPr/>
        </p:nvSpPr>
        <p:spPr>
          <a:xfrm>
            <a:off x="3082914" y="4726434"/>
            <a:ext cx="1521584" cy="47410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cxnSp>
        <p:nvCxnSpPr>
          <p:cNvPr id="34" name="Conector reto 33"/>
          <p:cNvCxnSpPr>
            <a:stCxn id="30" idx="4"/>
            <a:endCxn id="32" idx="0"/>
          </p:cNvCxnSpPr>
          <p:nvPr/>
        </p:nvCxnSpPr>
        <p:spPr>
          <a:xfrm>
            <a:off x="2316585" y="3705443"/>
            <a:ext cx="1527121" cy="1020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30" idx="4"/>
            <a:endCxn id="40" idx="0"/>
          </p:cNvCxnSpPr>
          <p:nvPr/>
        </p:nvCxnSpPr>
        <p:spPr>
          <a:xfrm>
            <a:off x="2316585" y="3705443"/>
            <a:ext cx="159314" cy="1068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32" idx="4"/>
            <a:endCxn id="39" idx="0"/>
          </p:cNvCxnSpPr>
          <p:nvPr/>
        </p:nvCxnSpPr>
        <p:spPr>
          <a:xfrm>
            <a:off x="3843706" y="5200540"/>
            <a:ext cx="0" cy="688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543392" y="5890984"/>
            <a:ext cx="1129131" cy="5443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</a:p>
          <a:p>
            <a:pPr algn="ctr"/>
            <a:r>
              <a:rPr lang="en-US" dirty="0" smtClean="0"/>
              <a:t>1</a:t>
            </a:r>
            <a:endParaRPr lang="pt-BR" dirty="0"/>
          </a:p>
        </p:txBody>
      </p:sp>
      <p:sp>
        <p:nvSpPr>
          <p:cNvPr id="39" name="Retângulo 38"/>
          <p:cNvSpPr/>
          <p:nvPr/>
        </p:nvSpPr>
        <p:spPr>
          <a:xfrm>
            <a:off x="3279140" y="5888656"/>
            <a:ext cx="1129131" cy="5443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</a:p>
          <a:p>
            <a:pPr algn="ctr"/>
            <a:r>
              <a:rPr lang="en-US" dirty="0" smtClean="0"/>
              <a:t>3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2032475" y="4773953"/>
            <a:ext cx="886847" cy="4741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PLUS</a:t>
            </a:r>
          </a:p>
          <a:p>
            <a:pPr algn="ctr"/>
            <a:r>
              <a:rPr lang="en-US" dirty="0"/>
              <a:t>+</a:t>
            </a:r>
            <a:endParaRPr lang="pt-BR" dirty="0"/>
          </a:p>
        </p:txBody>
      </p:sp>
      <p:cxnSp>
        <p:nvCxnSpPr>
          <p:cNvPr id="50" name="Conector reto 49"/>
          <p:cNvCxnSpPr>
            <a:stCxn id="31" idx="4"/>
            <a:endCxn id="38" idx="0"/>
          </p:cNvCxnSpPr>
          <p:nvPr/>
        </p:nvCxnSpPr>
        <p:spPr>
          <a:xfrm>
            <a:off x="1107958" y="5235480"/>
            <a:ext cx="0" cy="655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stCxn id="30" idx="4"/>
            <a:endCxn id="31" idx="0"/>
          </p:cNvCxnSpPr>
          <p:nvPr/>
        </p:nvCxnSpPr>
        <p:spPr>
          <a:xfrm flipH="1">
            <a:off x="1107958" y="3705443"/>
            <a:ext cx="1208627" cy="986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spaço Reservado para Conteúdo 4"/>
          <p:cNvSpPr txBox="1">
            <a:spLocks/>
          </p:cNvSpPr>
          <p:nvPr/>
        </p:nvSpPr>
        <p:spPr>
          <a:xfrm>
            <a:off x="2738751" y="1818376"/>
            <a:ext cx="1650610" cy="5234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cxnSp>
        <p:nvCxnSpPr>
          <p:cNvPr id="56" name="Conector reto 55"/>
          <p:cNvCxnSpPr>
            <a:stCxn id="55" idx="4"/>
            <a:endCxn id="59" idx="0"/>
          </p:cNvCxnSpPr>
          <p:nvPr/>
        </p:nvCxnSpPr>
        <p:spPr>
          <a:xfrm>
            <a:off x="3564056" y="2341868"/>
            <a:ext cx="279649" cy="945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4847430" y="3252014"/>
            <a:ext cx="1129131" cy="5443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</a:p>
          <a:p>
            <a:pPr algn="ctr"/>
            <a:r>
              <a:rPr lang="en-US" dirty="0"/>
              <a:t>4</a:t>
            </a:r>
            <a:endParaRPr lang="pt-BR" dirty="0"/>
          </a:p>
        </p:txBody>
      </p:sp>
      <p:sp>
        <p:nvSpPr>
          <p:cNvPr id="58" name="Retângulo 57"/>
          <p:cNvSpPr/>
          <p:nvPr/>
        </p:nvSpPr>
        <p:spPr>
          <a:xfrm>
            <a:off x="6340566" y="1796311"/>
            <a:ext cx="1129131" cy="5443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</a:p>
          <a:p>
            <a:pPr algn="ctr"/>
            <a:r>
              <a:rPr lang="en-US" dirty="0"/>
              <a:t>2</a:t>
            </a:r>
            <a:endParaRPr lang="pt-BR" dirty="0"/>
          </a:p>
        </p:txBody>
      </p:sp>
      <p:sp>
        <p:nvSpPr>
          <p:cNvPr id="59" name="Retângulo 58"/>
          <p:cNvSpPr/>
          <p:nvPr/>
        </p:nvSpPr>
        <p:spPr>
          <a:xfrm>
            <a:off x="3379820" y="3287146"/>
            <a:ext cx="927770" cy="4741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TIMES</a:t>
            </a:r>
          </a:p>
          <a:p>
            <a:pPr algn="ctr"/>
            <a:r>
              <a:rPr lang="en-US" dirty="0"/>
              <a:t>*</a:t>
            </a:r>
            <a:endParaRPr lang="pt-BR" dirty="0"/>
          </a:p>
        </p:txBody>
      </p:sp>
      <p:cxnSp>
        <p:nvCxnSpPr>
          <p:cNvPr id="61" name="Conector reto 60"/>
          <p:cNvCxnSpPr>
            <a:stCxn id="55" idx="4"/>
            <a:endCxn id="30" idx="0"/>
          </p:cNvCxnSpPr>
          <p:nvPr/>
        </p:nvCxnSpPr>
        <p:spPr>
          <a:xfrm flipH="1">
            <a:off x="2316585" y="2341868"/>
            <a:ext cx="1247471" cy="840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>
            <a:stCxn id="28" idx="4"/>
            <a:endCxn id="55" idx="0"/>
          </p:cNvCxnSpPr>
          <p:nvPr/>
        </p:nvCxnSpPr>
        <p:spPr>
          <a:xfrm flipH="1">
            <a:off x="3564056" y="1023438"/>
            <a:ext cx="1283374" cy="794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>
            <a:stCxn id="28" idx="4"/>
            <a:endCxn id="29" idx="0"/>
          </p:cNvCxnSpPr>
          <p:nvPr/>
        </p:nvCxnSpPr>
        <p:spPr>
          <a:xfrm>
            <a:off x="4847430" y="1023438"/>
            <a:ext cx="437627" cy="762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28" idx="4"/>
            <a:endCxn id="58" idx="0"/>
          </p:cNvCxnSpPr>
          <p:nvPr/>
        </p:nvCxnSpPr>
        <p:spPr>
          <a:xfrm>
            <a:off x="4847430" y="1023438"/>
            <a:ext cx="2057702" cy="772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55" idx="4"/>
            <a:endCxn id="57" idx="0"/>
          </p:cNvCxnSpPr>
          <p:nvPr/>
        </p:nvCxnSpPr>
        <p:spPr>
          <a:xfrm>
            <a:off x="3564056" y="2341868"/>
            <a:ext cx="1847940" cy="9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78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409</TotalTime>
  <Words>125</Words>
  <Application>Microsoft Office PowerPoint</Application>
  <PresentationFormat>Apresentação na tela (4:3)</PresentationFormat>
  <Paragraphs>112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Adjacência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Calc.l</dc:title>
  <dc:creator>WEVERTON_PERDIGÃO</dc:creator>
  <cp:lastModifiedBy>WEVERTON_PERDIGÃO</cp:lastModifiedBy>
  <cp:revision>27</cp:revision>
  <dcterms:created xsi:type="dcterms:W3CDTF">2013-05-17T18:37:18Z</dcterms:created>
  <dcterms:modified xsi:type="dcterms:W3CDTF">2013-05-18T01:26:22Z</dcterms:modified>
</cp:coreProperties>
</file>