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9" r:id="rId3"/>
    <p:sldId id="256" r:id="rId4"/>
    <p:sldId id="257" r:id="rId5"/>
    <p:sldId id="265" r:id="rId6"/>
    <p:sldId id="258" r:id="rId7"/>
    <p:sldId id="259" r:id="rId8"/>
    <p:sldId id="266" r:id="rId9"/>
    <p:sldId id="260" r:id="rId10"/>
    <p:sldId id="261" r:id="rId11"/>
    <p:sldId id="267" r:id="rId12"/>
    <p:sldId id="262" r:id="rId13"/>
    <p:sldId id="263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40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65D1-DC20-434E-B2C0-D6CD0625DA50}" type="datetimeFigureOut">
              <a:rPr lang="en-US" smtClean="0"/>
              <a:pPr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E314-93F0-4E20-B99E-9E2FD9207D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65D1-DC20-434E-B2C0-D6CD0625DA50}" type="datetimeFigureOut">
              <a:rPr lang="en-US" smtClean="0"/>
              <a:pPr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E314-93F0-4E20-B99E-9E2FD9207D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65D1-DC20-434E-B2C0-D6CD0625DA50}" type="datetimeFigureOut">
              <a:rPr lang="en-US" smtClean="0"/>
              <a:pPr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E314-93F0-4E20-B99E-9E2FD9207D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65D1-DC20-434E-B2C0-D6CD0625DA50}" type="datetimeFigureOut">
              <a:rPr lang="en-US" smtClean="0"/>
              <a:pPr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E314-93F0-4E20-B99E-9E2FD9207D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65D1-DC20-434E-B2C0-D6CD0625DA50}" type="datetimeFigureOut">
              <a:rPr lang="en-US" smtClean="0"/>
              <a:pPr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E314-93F0-4E20-B99E-9E2FD9207D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65D1-DC20-434E-B2C0-D6CD0625DA50}" type="datetimeFigureOut">
              <a:rPr lang="en-US" smtClean="0"/>
              <a:pPr/>
              <a:t>9/11/2015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E314-93F0-4E20-B99E-9E2FD9207D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65D1-DC20-434E-B2C0-D6CD0625DA50}" type="datetimeFigureOut">
              <a:rPr lang="en-US" smtClean="0"/>
              <a:pPr/>
              <a:t>9/11/2015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E314-93F0-4E20-B99E-9E2FD9207D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65D1-DC20-434E-B2C0-D6CD0625DA50}" type="datetimeFigureOut">
              <a:rPr lang="en-US" smtClean="0"/>
              <a:pPr/>
              <a:t>9/11/2015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E314-93F0-4E20-B99E-9E2FD9207D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65D1-DC20-434E-B2C0-D6CD0625DA50}" type="datetimeFigureOut">
              <a:rPr lang="en-US" smtClean="0"/>
              <a:pPr/>
              <a:t>9/11/2015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E314-93F0-4E20-B99E-9E2FD9207D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65D1-DC20-434E-B2C0-D6CD0625DA50}" type="datetimeFigureOut">
              <a:rPr lang="en-US" smtClean="0"/>
              <a:pPr/>
              <a:t>9/11/2015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E314-93F0-4E20-B99E-9E2FD9207D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65D1-DC20-434E-B2C0-D6CD0625DA50}" type="datetimeFigureOut">
              <a:rPr lang="en-US" smtClean="0"/>
              <a:pPr/>
              <a:t>9/11/2015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E314-93F0-4E20-B99E-9E2FD9207D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F65D1-DC20-434E-B2C0-D6CD0625DA50}" type="datetimeFigureOut">
              <a:rPr lang="en-US" smtClean="0"/>
              <a:pPr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BE314-93F0-4E20-B99E-9E2FD9207D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0" y="274876"/>
            <a:ext cx="9144000" cy="634019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6195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Kondisi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saat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ini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Fase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1 :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Perintis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lurus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hijau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leimena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belok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kanan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ke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Perintis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dan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Urip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belok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kanan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ke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Leimena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merah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detik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Hp = 86 (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Hijau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Perintis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Kp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= 3  (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Kuning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Perintis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Ml = 89 (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Merah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leimena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Mu = 89 (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Merah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Urip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Ms = 1  (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Merah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semua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Fase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2 :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Leimena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belok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kanan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ke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Perintis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dan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Urip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belok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kanan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ke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Leimena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hijau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Perintis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lurus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merah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detik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Hl =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Hu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= 31   (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Hijau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leimena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Hijau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urip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Kl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= Ku = 3    (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Kuning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leimena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Kuning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urip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Mp = 34        (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Merah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Perintis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Ms = 1         (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Merah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semua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Kondisi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setelah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fuzzy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Fase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1 :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Hpe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   = Hp -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Ex_defuzz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Kp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    = 3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Ml     =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Hpe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+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Kp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Mu     = Ml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Ms     = 1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Fase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2: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Hle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   = Hl -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Ex_defuzz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Kl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    = Ku = 3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Mp     =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Hle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+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Kl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Ms     = 1</a:t>
            </a:r>
            <a:b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'''</a:t>
            </a:r>
            <a:endParaRPr kumimoji="0" lang="en-US" sz="3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226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226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226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226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226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 Handayani_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620688"/>
            <a:ext cx="1584176" cy="15099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11760" y="1124744"/>
            <a:ext cx="56325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STMIK HANDAYANI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9592" y="2348880"/>
            <a:ext cx="70567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1979712" y="3429000"/>
            <a:ext cx="5040560" cy="936104"/>
            <a:chOff x="1691680" y="2636912"/>
            <a:chExt cx="5040560" cy="936104"/>
          </a:xfrm>
        </p:grpSpPr>
        <p:sp>
          <p:nvSpPr>
            <p:cNvPr id="4" name="Rectangle 3"/>
            <p:cNvSpPr/>
            <p:nvPr/>
          </p:nvSpPr>
          <p:spPr>
            <a:xfrm>
              <a:off x="1691680" y="3212976"/>
              <a:ext cx="1440160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491880" y="3212976"/>
              <a:ext cx="1440160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292080" y="3212976"/>
              <a:ext cx="1440160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91680" y="2636912"/>
              <a:ext cx="1440160" cy="43204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ANTRIAN DI 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JALAN LEIMENA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91880" y="2636912"/>
              <a:ext cx="1440160" cy="43204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ANTRIAN DI 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JALAN PERINTIS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92080" y="2636912"/>
              <a:ext cx="1440160" cy="43204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ARRIVAL RATE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KENDARAAN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275856" y="4797152"/>
            <a:ext cx="2448272" cy="432048"/>
            <a:chOff x="2987824" y="4005064"/>
            <a:chExt cx="2448272" cy="432048"/>
          </a:xfrm>
        </p:grpSpPr>
        <p:sp>
          <p:nvSpPr>
            <p:cNvPr id="7" name="Rounded Rectangle 6"/>
            <p:cNvSpPr/>
            <p:nvPr/>
          </p:nvSpPr>
          <p:spPr>
            <a:xfrm>
              <a:off x="2987824" y="4005064"/>
              <a:ext cx="1152128" cy="43204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ysClr val="windowText" lastClr="000000"/>
                  </a:solidFill>
                </a:rPr>
                <a:t>SEND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283968" y="4005064"/>
              <a:ext cx="1152128" cy="43204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ysClr val="windowText" lastClr="000000"/>
                  </a:solidFill>
                </a:rPr>
                <a:t>RESET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887081" y="2564904"/>
            <a:ext cx="710463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INTERFACE KONTROL TRAFFIC LIGHT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226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644008" y="2492896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Hp = 86 </a:t>
            </a:r>
            <a:r>
              <a:rPr lang="en-US" b="1" dirty="0" err="1" smtClean="0">
                <a:solidFill>
                  <a:schemeClr val="bg1"/>
                </a:solidFill>
              </a:rPr>
              <a:t>Detik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226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644008" y="2492896"/>
            <a:ext cx="1329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Kp</a:t>
            </a:r>
            <a:r>
              <a:rPr lang="en-US" b="1" dirty="0" smtClean="0">
                <a:solidFill>
                  <a:schemeClr val="bg1"/>
                </a:solidFill>
              </a:rPr>
              <a:t> = 3 </a:t>
            </a:r>
            <a:r>
              <a:rPr lang="en-US" b="1" dirty="0" err="1" smtClean="0">
                <a:solidFill>
                  <a:schemeClr val="bg1"/>
                </a:solidFill>
              </a:rPr>
              <a:t>Detik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226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644008" y="2492896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Ms = 1 </a:t>
            </a:r>
            <a:r>
              <a:rPr lang="en-US" b="1" dirty="0" err="1" smtClean="0">
                <a:solidFill>
                  <a:schemeClr val="bg1"/>
                </a:solidFill>
              </a:rPr>
              <a:t>Detik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226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372200" y="3789040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Hl = 31 </a:t>
            </a:r>
            <a:r>
              <a:rPr lang="en-US" b="1" dirty="0" err="1" smtClean="0"/>
              <a:t>Detik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226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372200" y="3789040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Kl</a:t>
            </a:r>
            <a:r>
              <a:rPr lang="en-US" b="1" dirty="0" smtClean="0"/>
              <a:t> = 3 </a:t>
            </a:r>
            <a:r>
              <a:rPr lang="en-US" b="1" dirty="0" err="1" smtClean="0"/>
              <a:t>Detik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226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372200" y="3789040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Ms = 1 </a:t>
            </a:r>
            <a:r>
              <a:rPr lang="en-US" b="1" dirty="0" err="1" smtClean="0"/>
              <a:t>Detik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226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46</Words>
  <Application>Microsoft Office PowerPoint</Application>
  <PresentationFormat>On-screen Show (4:3)</PresentationFormat>
  <Paragraphs>17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sony</dc:creator>
  <cp:lastModifiedBy>sony</cp:lastModifiedBy>
  <cp:revision>2</cp:revision>
  <dcterms:created xsi:type="dcterms:W3CDTF">2015-09-10T14:55:46Z</dcterms:created>
  <dcterms:modified xsi:type="dcterms:W3CDTF">2015-09-10T23:15:35Z</dcterms:modified>
</cp:coreProperties>
</file>