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42E04C-9EB8-4773-8504-85B6D4A66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股票圖形使用教學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CE0FFF-5C2B-450B-9217-BC1AFC1BC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701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507729-4AB8-41B7-BB0D-F249D38D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使用前請確認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6E626-44C7-4771-BC5D-163149FF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有先安裝好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node.js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npm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環境有安裝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flask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以及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flask_cors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有安裝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12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167F2-027E-4153-9941-5A241169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股票資料上傳至</a:t>
            </a:r>
            <a:r>
              <a:rPr lang="en-US" altLang="zh-TW" dirty="0" err="1"/>
              <a:t>Mysql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EBC4D5-578A-4C42-BB83-4E8082E60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以我的其中一個股票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MSFT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為例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在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Mysql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上先建立好放置股票資料的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table</a:t>
            </a: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將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csv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檔上傳至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請將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MSFT.csv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TAI.csv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都上傳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7D8F05-431F-4F81-B3B0-5CF6D217F5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46" t="736" r="11053" b="-736"/>
          <a:stretch/>
        </p:blipFill>
        <p:spPr>
          <a:xfrm>
            <a:off x="6338947" y="609600"/>
            <a:ext cx="5680228" cy="25625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68A535-FB9A-4249-A25B-B638BAF62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947" y="3545907"/>
            <a:ext cx="5680228" cy="143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7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DF5255-FD90-494B-B391-FEDF4A18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flask</a:t>
            </a:r>
            <a:r>
              <a:rPr lang="zh-TW" altLang="en-US" dirty="0"/>
              <a:t>來把資料抓下來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5DFA3-E8B0-4A70-BBE0-1E7A8A912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執行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test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資料夾裡的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app.py</a:t>
            </a: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利用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api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來把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mysql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的資料以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json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的形式抓下來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記得要把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host,user,password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改成自己的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mysql</a:t>
            </a:r>
            <a:endParaRPr lang="zh-TW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6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21CF93-FC7A-4646-BBB4-666E3DEC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股票圖形呈現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C76429-B2F6-492E-B75B-C29273A2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接著到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stock_plot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資料夾以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cmd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輸入指令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npm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 start</a:t>
            </a: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如果出現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error,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請將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node_modules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資料夾刪掉後輸入指令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npm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 install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後再</a:t>
            </a:r>
            <a:r>
              <a:rPr lang="en-US" altLang="zh-TW" dirty="0" err="1">
                <a:solidFill>
                  <a:schemeClr val="accent2">
                    <a:lumMod val="75000"/>
                  </a:schemeClr>
                </a:solidFill>
              </a:rPr>
              <a:t>npm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 start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一次</a:t>
            </a:r>
            <a:endParaRPr lang="en-US" altLang="zh-TW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接著就會連到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localhost:3000</a:t>
            </a:r>
            <a:r>
              <a:rPr lang="zh-TW" altLang="en-US" dirty="0">
                <a:solidFill>
                  <a:schemeClr val="accent2">
                    <a:lumMod val="75000"/>
                  </a:schemeClr>
                </a:solidFill>
              </a:rPr>
              <a:t>就能看見圖形了</a:t>
            </a:r>
          </a:p>
        </p:txBody>
      </p:sp>
    </p:spTree>
    <p:extLst>
      <p:ext uri="{BB962C8B-B14F-4D97-AF65-F5344CB8AC3E}">
        <p14:creationId xmlns:p14="http://schemas.microsoft.com/office/powerpoint/2010/main" val="194248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DA2F9A-30EF-45E4-ACF6-AB8AB413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800" dirty="0"/>
              <a:t>感謝收看</a:t>
            </a:r>
          </a:p>
        </p:txBody>
      </p:sp>
    </p:spTree>
    <p:extLst>
      <p:ext uri="{BB962C8B-B14F-4D97-AF65-F5344CB8AC3E}">
        <p14:creationId xmlns:p14="http://schemas.microsoft.com/office/powerpoint/2010/main" val="2113777609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168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Trebuchet MS</vt:lpstr>
      <vt:lpstr>Wingdings 3</vt:lpstr>
      <vt:lpstr>多面向</vt:lpstr>
      <vt:lpstr>股票圖形使用教學</vt:lpstr>
      <vt:lpstr>使用前請確認</vt:lpstr>
      <vt:lpstr>股票資料上傳至Mysql</vt:lpstr>
      <vt:lpstr>利用flask來把資料抓下來</vt:lpstr>
      <vt:lpstr>股票圖形呈現</vt:lpstr>
      <vt:lpstr>感謝收看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股票圖形使用教學</dc:title>
  <dc:creator>昊臣 韋</dc:creator>
  <cp:lastModifiedBy>昊臣 韋</cp:lastModifiedBy>
  <cp:revision>3</cp:revision>
  <dcterms:created xsi:type="dcterms:W3CDTF">2020-08-27T09:29:43Z</dcterms:created>
  <dcterms:modified xsi:type="dcterms:W3CDTF">2020-08-27T09:56:06Z</dcterms:modified>
</cp:coreProperties>
</file>