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46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59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69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9840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5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5884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890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29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855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02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80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6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88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13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37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9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0CADD-3882-4B2B-AF44-5CC85A83BAD8}" type="datetimeFigureOut">
              <a:rPr lang="en-PH" smtClean="0"/>
              <a:t>7/20/2016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F3AB-19C2-4BE3-A525-9B58E97493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605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388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395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877" y="2705588"/>
            <a:ext cx="9404723" cy="1400530"/>
          </a:xfrm>
        </p:spPr>
        <p:txBody>
          <a:bodyPr/>
          <a:lstStyle/>
          <a:p>
            <a:r>
              <a:rPr lang="en-PH" dirty="0"/>
              <a:t>Entity Relationship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35833" y="1165023"/>
            <a:ext cx="8946541" cy="4195481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8916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0486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218856"/>
              </p:ext>
            </p:extLst>
          </p:nvPr>
        </p:nvGraphicFramePr>
        <p:xfrm>
          <a:off x="1394838" y="2052918"/>
          <a:ext cx="8551571" cy="4312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r>
                        <a:rPr lang="en-US" sz="1400" baseline="0" dirty="0"/>
                        <a:t> 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Primary Keys</a:t>
                      </a:r>
                      <a:r>
                        <a:rPr lang="en-US" sz="1400" baseline="0" dirty="0"/>
                        <a:t> for all tables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VARCHAR(45)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f/l/</a:t>
                      </a:r>
                      <a:r>
                        <a:rPr lang="en-US" sz="1400" dirty="0" err="1"/>
                        <a:t>m_name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Attribute for Users and Restaurant Managers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9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VARCHAR(45)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Attribute for either working</a:t>
                      </a:r>
                      <a:r>
                        <a:rPr lang="en-US" sz="1400" baseline="0" dirty="0"/>
                        <a:t> or student or n/a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7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DATETIME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Attribute for recording </a:t>
                      </a:r>
                      <a:r>
                        <a:rPr lang="en-US" sz="1400" baseline="0" dirty="0"/>
                        <a:t>the time the event has been processed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Attribute for recording the date</a:t>
                      </a:r>
                      <a:r>
                        <a:rPr lang="en-US" sz="1400" baseline="0" dirty="0"/>
                        <a:t> the event has been processed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VARCHAR(45)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resvdate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Attribute for identifying the type of 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9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resvtime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58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Prepared by:</a:t>
            </a:r>
          </a:p>
          <a:p>
            <a:r>
              <a:rPr lang="en-PH" dirty="0"/>
              <a:t>Team </a:t>
            </a:r>
            <a:r>
              <a:rPr lang="en-PH" dirty="0" err="1"/>
              <a:t>foodtrip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19" y="2535898"/>
            <a:ext cx="7428130" cy="18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Jimmy Tan (Leader)</a:t>
            </a:r>
          </a:p>
          <a:p>
            <a:r>
              <a:rPr lang="en-PH" dirty="0" err="1"/>
              <a:t>Rouzzandra</a:t>
            </a:r>
            <a:r>
              <a:rPr lang="en-PH" dirty="0"/>
              <a:t> </a:t>
            </a:r>
            <a:r>
              <a:rPr lang="en-PH" dirty="0" err="1"/>
              <a:t>Zuñiga</a:t>
            </a:r>
            <a:endParaRPr lang="en-PH" dirty="0"/>
          </a:p>
          <a:p>
            <a:r>
              <a:rPr lang="en-PH" dirty="0" err="1"/>
              <a:t>Iñigo</a:t>
            </a:r>
            <a:r>
              <a:rPr lang="en-PH" dirty="0"/>
              <a:t> Marquez</a:t>
            </a:r>
          </a:p>
          <a:p>
            <a:r>
              <a:rPr lang="en-PH" dirty="0" err="1"/>
              <a:t>Andrepov</a:t>
            </a:r>
            <a:r>
              <a:rPr lang="en-PH" dirty="0"/>
              <a:t> Felix</a:t>
            </a:r>
          </a:p>
        </p:txBody>
      </p:sp>
    </p:spTree>
    <p:extLst>
      <p:ext uri="{BB962C8B-B14F-4D97-AF65-F5344CB8AC3E}">
        <p14:creationId xmlns:p14="http://schemas.microsoft.com/office/powerpoint/2010/main" val="166485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Name of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47" y="2476161"/>
            <a:ext cx="5664450" cy="1376677"/>
          </a:xfrm>
        </p:spPr>
      </p:pic>
      <p:sp>
        <p:nvSpPr>
          <p:cNvPr id="5" name="TextBox 4"/>
          <p:cNvSpPr txBox="1"/>
          <p:nvPr/>
        </p:nvSpPr>
        <p:spPr>
          <a:xfrm>
            <a:off x="1154954" y="4200939"/>
            <a:ext cx="7874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Food Trip is a web and mobile-based application wherein</a:t>
            </a:r>
          </a:p>
          <a:p>
            <a:r>
              <a:rPr lang="en-PH" dirty="0"/>
              <a:t>    all kinds of restaurants are involved and will be pioneered globally.</a:t>
            </a:r>
          </a:p>
          <a:p>
            <a:r>
              <a:rPr lang="en-PH" dirty="0"/>
              <a:t>    Having their digital profile endorsed, enhanced, and easily </a:t>
            </a:r>
          </a:p>
          <a:p>
            <a:r>
              <a:rPr lang="en-PH" dirty="0"/>
              <a:t>    searched for the convenience of quality food-craving</a:t>
            </a:r>
          </a:p>
          <a:p>
            <a:r>
              <a:rPr lang="en-PH" dirty="0"/>
              <a:t>    consumers.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3361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Target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2400" b="1" dirty="0"/>
              <a:t>Information Suppliers </a:t>
            </a:r>
          </a:p>
          <a:p>
            <a:r>
              <a:rPr lang="en-PH" b="1" dirty="0"/>
              <a:t>Restaurant Managers</a:t>
            </a:r>
          </a:p>
          <a:p>
            <a:r>
              <a:rPr lang="en-PH" dirty="0"/>
              <a:t>Updates the database of his/her restaurant through the use of the website and mobile application</a:t>
            </a:r>
          </a:p>
          <a:p>
            <a:r>
              <a:rPr lang="en-PH" sz="2400" b="1" dirty="0"/>
              <a:t>Consumers</a:t>
            </a:r>
            <a:r>
              <a:rPr lang="en-PH" dirty="0"/>
              <a:t> </a:t>
            </a:r>
          </a:p>
          <a:p>
            <a:r>
              <a:rPr lang="en-PH" dirty="0"/>
              <a:t>Food bloggers</a:t>
            </a:r>
          </a:p>
          <a:p>
            <a:r>
              <a:rPr lang="en-PH" dirty="0"/>
              <a:t>Food leisure seekers</a:t>
            </a:r>
          </a:p>
          <a:p>
            <a:r>
              <a:rPr lang="en-PH" dirty="0"/>
              <a:t>All individuals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8168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rise of </a:t>
            </a:r>
            <a:r>
              <a:rPr lang="en-PH" dirty="0" err="1"/>
              <a:t>fastfood</a:t>
            </a:r>
            <a:r>
              <a:rPr lang="en-PH" dirty="0"/>
              <a:t> chains and mediocre restaurants in our country nowadays are having a rapid growth of attention and reputation and thus, luxurious cuisines are having difficulty in coping up with the level of their competitor’s growth in both attention and reputation.</a:t>
            </a:r>
          </a:p>
          <a:p>
            <a:r>
              <a:rPr lang="en-PH" dirty="0"/>
              <a:t>On the other hand, food enthusiasts are experiencing boredom with continuously feasting through </a:t>
            </a:r>
            <a:r>
              <a:rPr lang="en-PH" dirty="0" err="1"/>
              <a:t>fastfoods</a:t>
            </a:r>
            <a:r>
              <a:rPr lang="en-PH" dirty="0"/>
              <a:t> and mediocre restaurants because they would have no easy means of locating luxurious cuisines.</a:t>
            </a:r>
          </a:p>
          <a:p>
            <a:r>
              <a:rPr lang="en-PH" dirty="0"/>
              <a:t>Food enthusiasts do often hesitate in trying out luxurious cuisines due to lack of specific details about it.</a:t>
            </a:r>
          </a:p>
        </p:txBody>
      </p:sp>
    </p:spTree>
    <p:extLst>
      <p:ext uri="{BB962C8B-B14F-4D97-AF65-F5344CB8AC3E}">
        <p14:creationId xmlns:p14="http://schemas.microsoft.com/office/powerpoint/2010/main" val="340388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Organizational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21" y="2478157"/>
            <a:ext cx="9532942" cy="3420855"/>
          </a:xfrm>
        </p:spPr>
      </p:pic>
    </p:spTree>
    <p:extLst>
      <p:ext uri="{BB962C8B-B14F-4D97-AF65-F5344CB8AC3E}">
        <p14:creationId xmlns:p14="http://schemas.microsoft.com/office/powerpoint/2010/main" val="238517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61" y="1338470"/>
            <a:ext cx="8845413" cy="54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998" y="3142910"/>
            <a:ext cx="9404723" cy="1400530"/>
          </a:xfrm>
        </p:spPr>
        <p:txBody>
          <a:bodyPr/>
          <a:lstStyle/>
          <a:p>
            <a:r>
              <a:rPr lang="en-PH" dirty="0"/>
              <a:t>Data Flow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2234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270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Members</vt:lpstr>
      <vt:lpstr>Name of Project</vt:lpstr>
      <vt:lpstr>Target Client</vt:lpstr>
      <vt:lpstr>Problem Statement</vt:lpstr>
      <vt:lpstr>Organizational Chart</vt:lpstr>
      <vt:lpstr>Context Level Diagram</vt:lpstr>
      <vt:lpstr>Data Flow Diagram</vt:lpstr>
      <vt:lpstr>PowerPoint Presentation</vt:lpstr>
      <vt:lpstr>Entity Relationship Diagram</vt:lpstr>
      <vt:lpstr>PowerPoint Presentation</vt:lpstr>
      <vt:lpstr>Data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iumarquez</dc:creator>
  <cp:lastModifiedBy>iumarquez</cp:lastModifiedBy>
  <cp:revision>19</cp:revision>
  <dcterms:created xsi:type="dcterms:W3CDTF">2016-07-20T01:15:04Z</dcterms:created>
  <dcterms:modified xsi:type="dcterms:W3CDTF">2016-07-20T03:39:01Z</dcterms:modified>
</cp:coreProperties>
</file>