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80" r:id="rId4"/>
    <p:sldId id="324" r:id="rId5"/>
    <p:sldId id="296" r:id="rId6"/>
    <p:sldId id="326" r:id="rId7"/>
    <p:sldId id="335" r:id="rId8"/>
    <p:sldId id="297" r:id="rId9"/>
    <p:sldId id="327" r:id="rId10"/>
    <p:sldId id="334" r:id="rId11"/>
    <p:sldId id="293" r:id="rId12"/>
    <p:sldId id="328" r:id="rId13"/>
    <p:sldId id="303" r:id="rId14"/>
    <p:sldId id="298" r:id="rId15"/>
    <p:sldId id="325" r:id="rId16"/>
    <p:sldId id="306" r:id="rId17"/>
    <p:sldId id="307" r:id="rId18"/>
    <p:sldId id="308" r:id="rId19"/>
    <p:sldId id="329" r:id="rId20"/>
    <p:sldId id="336" r:id="rId21"/>
    <p:sldId id="312" r:id="rId22"/>
    <p:sldId id="313" r:id="rId23"/>
    <p:sldId id="314" r:id="rId24"/>
    <p:sldId id="309" r:id="rId25"/>
    <p:sldId id="332" r:id="rId26"/>
    <p:sldId id="333" r:id="rId27"/>
    <p:sldId id="311" r:id="rId28"/>
    <p:sldId id="316" r:id="rId29"/>
    <p:sldId id="310" r:id="rId30"/>
    <p:sldId id="330" r:id="rId31"/>
    <p:sldId id="323" r:id="rId32"/>
    <p:sldId id="331" r:id="rId33"/>
    <p:sldId id="321" r:id="rId34"/>
    <p:sldId id="300" r:id="rId35"/>
    <p:sldId id="304" r:id="rId36"/>
    <p:sldId id="305" r:id="rId37"/>
    <p:sldId id="322" r:id="rId38"/>
    <p:sldId id="31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C2C2-706E-4902-936B-1E2807B03A88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229F-0AC9-48DA-AD8F-D92D4F23F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DBF4-4F5C-4F6A-AD72-70789CBA3773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2E1A-C892-4598-B7E7-423D0BCC2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wmf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3.wmf"/><Relationship Id="rId5" Type="http://schemas.openxmlformats.org/officeDocument/2006/relationships/image" Target="../media/image69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68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5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E297C-9D1C-4005-8F73-68365B38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4" y="812498"/>
            <a:ext cx="6943725" cy="1200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A45786-5447-44CC-B83C-321F7C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7" y="2578979"/>
            <a:ext cx="6591300" cy="819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F9A400-224D-4716-A050-228567D36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7" y="4221088"/>
            <a:ext cx="5019675" cy="942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DD1DDC-4286-404B-9E80-B1CFDE1E0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0" y="113364"/>
            <a:ext cx="1924050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024A98-5EB6-49FC-8490-6DE9E951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" y="196354"/>
            <a:ext cx="8795311" cy="4166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C0DB9-F6E8-4430-924F-EBF79559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3" y="1772816"/>
            <a:ext cx="8795311" cy="573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9D274F-193C-4CF7-AD6B-9511B8781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3" y="3212976"/>
            <a:ext cx="86849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2D2EBF-CD4D-48D5-8CC9-30D281F0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44"/>
            <a:ext cx="5544616" cy="22048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34EA6D-7B52-4542-8405-E3C439E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40968"/>
            <a:ext cx="3709866" cy="1677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8356FB-AA20-4116-8EAB-3FF47452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047747"/>
            <a:ext cx="482453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A2FA8A-0A75-49F3-A52F-846D1C4A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2"/>
            <a:ext cx="5476875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6AC13E-3D29-40AC-87EF-C3D23319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43570"/>
            <a:ext cx="4124325" cy="79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FA07B0-ACD7-434A-A7FF-039FB7BE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7" y="2509677"/>
            <a:ext cx="5267325" cy="742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A2161D-7CF3-4F11-B6BE-FEE49D75B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810708"/>
            <a:ext cx="5991225" cy="790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5C270D-319B-4A81-AEE5-5A6CEE984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65" y="5159364"/>
            <a:ext cx="7038975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C9EA03-BD5A-4164-82F5-24ED0FA98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1828531"/>
            <a:ext cx="2664296" cy="3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E7843C-6A2F-481F-9B42-391F82A4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1" y="188640"/>
            <a:ext cx="8994250" cy="504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0D79C0-D257-4583-9414-36D61279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3" y="750823"/>
            <a:ext cx="8841554" cy="504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66515-E55C-402D-B034-846FF72B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3" y="1532000"/>
            <a:ext cx="8841554" cy="11810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905135-0677-4B19-A9F2-F6FA0730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76" y="4725144"/>
            <a:ext cx="8289630" cy="1944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93D223-571E-4A06-9264-4D72B51D9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45" y="2945929"/>
            <a:ext cx="8635509" cy="16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A339D8-B25A-4DFB-A08F-B89EC9E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9900"/>
            <a:ext cx="6492721" cy="8640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2F1A807-A6D3-49CA-B860-D1B7C2C6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340768"/>
            <a:ext cx="8324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A5ABDE-54D2-4942-9A6B-D774228F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640"/>
            <a:ext cx="5934306" cy="432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A8BA0C-6151-4D26-8F88-5E256E7E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75620"/>
            <a:ext cx="2124075" cy="428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05BC5D-4939-4814-B3D4-235446B09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73766"/>
            <a:ext cx="7181850" cy="74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3F79DB-0268-4619-8038-A1729B0C7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992959"/>
            <a:ext cx="543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14EA33-0D55-477C-862A-150FEA1E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0"/>
            <a:ext cx="4210050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41F6C4-762D-4EE5-8D1C-7EFEE3BA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8020050" cy="48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BE5F5C-4974-45E6-AAAD-2C60543E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28" y="2132856"/>
            <a:ext cx="7467600" cy="78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E1174A-2A1A-44F0-8E44-26BFF3579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72" y="3944095"/>
            <a:ext cx="7877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D0F16C-589B-4427-954C-56114901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1" y="206200"/>
            <a:ext cx="8352928" cy="575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87DEA5-84B0-4FA5-929F-98A23329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8" y="1200455"/>
            <a:ext cx="6696744" cy="990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E9AB3B-2B02-45F2-871E-B31FE385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777022"/>
            <a:ext cx="8360370" cy="809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811947-1446-402D-8157-5F8473AA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5" y="4293096"/>
            <a:ext cx="8625640" cy="15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38816-CE09-4867-8F75-0C8CE686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88640"/>
            <a:ext cx="740577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71F27E-7E3E-4912-B60D-20212922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139633" cy="19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8C5526-05E1-4A86-A8EC-4973AFF6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5" y="2026521"/>
            <a:ext cx="2743200" cy="21050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ACE3A39-D567-4DE6-9EF5-23AFE637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6338" y="2457439"/>
            <a:ext cx="1571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19B3F6F-B518-4B37-B546-C0306D52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6338" y="2878063"/>
            <a:ext cx="2981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3909EC0-9ADF-4C45-8FB4-7C20719E8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88984"/>
              </p:ext>
            </p:extLst>
          </p:nvPr>
        </p:nvGraphicFramePr>
        <p:xfrm>
          <a:off x="5508104" y="4898127"/>
          <a:ext cx="174600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560" imgH="431640" progId="Equation.3">
                  <p:embed/>
                </p:oleObj>
              </mc:Choice>
              <mc:Fallback>
                <p:oleObj name="公式" r:id="rId6" imgW="1231560" imgH="431640" progId="Equation.3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98127"/>
                        <a:ext cx="1746001" cy="61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8">
            <a:extLst>
              <a:ext uri="{FF2B5EF4-FFF2-40B4-BE49-F238E27FC236}">
                <a16:creationId xmlns:a16="http://schemas.microsoft.com/office/drawing/2014/main" id="{81484EC7-2C82-40AF-9C63-0B9CAF2C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4900" y="5006122"/>
            <a:ext cx="1638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D089FB80-B883-4331-BD9D-790ADA47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91880" y="4898127"/>
            <a:ext cx="1343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0DCA2E-4751-4AAD-B79B-172BF4694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14617"/>
              </p:ext>
            </p:extLst>
          </p:nvPr>
        </p:nvGraphicFramePr>
        <p:xfrm>
          <a:off x="2193913" y="4371566"/>
          <a:ext cx="11366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01440" imgH="1143000" progId="Equation.3">
                  <p:embed/>
                </p:oleObj>
              </mc:Choice>
              <mc:Fallback>
                <p:oleObj name="公式" r:id="rId10" imgW="901440" imgH="11430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E91CB71-47CA-48E7-B1D8-796B749DD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13" y="4371566"/>
                        <a:ext cx="113665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7">
            <a:extLst>
              <a:ext uri="{FF2B5EF4-FFF2-40B4-BE49-F238E27FC236}">
                <a16:creationId xmlns:a16="http://schemas.microsoft.com/office/drawing/2014/main" id="{1A47ECBD-1107-4F57-B820-8922FDBB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9750" y="6057884"/>
            <a:ext cx="3905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20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5A7954-7CA4-4C12-83E8-B037E8B7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8" y="260648"/>
            <a:ext cx="8706422" cy="338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869BBD-6CCE-41E1-BAD9-4E261B85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8" y="4132490"/>
            <a:ext cx="85254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BBF1C756-F9F0-4421-BE31-DCFD9DF5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47735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C14918A0-FEEE-45D6-98D1-5A3BF7D8D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552" y="3175278"/>
            <a:ext cx="4095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C790B498-624B-48FC-BE30-AECED9A3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3284984"/>
            <a:ext cx="15144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D22BF4CB-478A-4366-B69F-3862DD8B4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8761" y="4857001"/>
            <a:ext cx="2447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2D534F0A-2BFF-4272-8452-7834E5DD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5552" y="5605274"/>
            <a:ext cx="3495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49DCA-D05F-4D6B-8DFE-3D5370989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69" y="166982"/>
            <a:ext cx="348116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757F0D-A019-415F-AFB5-85686D4C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019925" cy="18669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2A5FDD0-23C9-4181-A40C-CBA799E6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595" y="2725842"/>
            <a:ext cx="1571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71EA02A-4999-4C5F-BD88-F72C4D8B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141" y="2748487"/>
            <a:ext cx="26682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60D5F34-1649-4F63-A75D-CF9AE2405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56189"/>
              </p:ext>
            </p:extLst>
          </p:nvPr>
        </p:nvGraphicFramePr>
        <p:xfrm>
          <a:off x="3214679" y="2564538"/>
          <a:ext cx="2060800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2360" imgH="1143000" progId="Equation.3">
                  <p:embed/>
                </p:oleObj>
              </mc:Choice>
              <mc:Fallback>
                <p:oleObj name="公式" r:id="rId5" imgW="1422360" imgH="11430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9" y="2564538"/>
                        <a:ext cx="2060800" cy="16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138CF07-B0D8-47FA-90FC-4ADB23AB8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74416"/>
              </p:ext>
            </p:extLst>
          </p:nvPr>
        </p:nvGraphicFramePr>
        <p:xfrm>
          <a:off x="692280" y="4581128"/>
          <a:ext cx="4949826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16040" imgH="1143000" progId="Equation.3">
                  <p:embed/>
                </p:oleObj>
              </mc:Choice>
              <mc:Fallback>
                <p:oleObj name="公式" r:id="rId7" imgW="3416040" imgH="1143000" progId="Equation.3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80" y="4581128"/>
                        <a:ext cx="4949826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F4C08E8-CD70-41DC-84E7-9B67CD38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97470"/>
              </p:ext>
            </p:extLst>
          </p:nvPr>
        </p:nvGraphicFramePr>
        <p:xfrm>
          <a:off x="5995159" y="5049009"/>
          <a:ext cx="2427426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98320" imgH="444240" progId="Equation.3">
                  <p:embed/>
                </p:oleObj>
              </mc:Choice>
              <mc:Fallback>
                <p:oleObj name="公式" r:id="rId9" imgW="1498320" imgH="44424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159" y="5049009"/>
                        <a:ext cx="2427426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9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4E19C5-AD53-4B5F-A720-3A9ACA68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8640"/>
            <a:ext cx="4457700" cy="40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E0F4DD-2D05-4081-8E00-AD6B08A4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8" y="1006317"/>
            <a:ext cx="7315200" cy="857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61589A-E8CE-499D-BC39-112D000E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8" y="2420888"/>
            <a:ext cx="8201025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EF706C-C75F-4886-8E41-88E72E15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717032"/>
            <a:ext cx="7505700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B6956A-0659-4B6A-A581-18BF0B297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39" y="4797152"/>
            <a:ext cx="6200775" cy="400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448AEA-7F32-4A8B-8228-4032D944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029334"/>
            <a:ext cx="20383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5E7D62-00CB-45A6-8BB4-237A34DC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0" y="280072"/>
            <a:ext cx="7741833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B27CFF-4351-4E5E-8557-635441B8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9" y="1285109"/>
            <a:ext cx="7872655" cy="1199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EFF3D-6867-4716-AE30-CD0287DB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78" y="2996952"/>
            <a:ext cx="7416988" cy="1546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020752-9316-46EB-8179-F436A88D1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35" y="5013408"/>
            <a:ext cx="8436407" cy="11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C47244-6A42-4710-97E2-DF8A95F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73016"/>
            <a:ext cx="8506002" cy="15841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CFA7D4-38A7-4435-AB78-6F6C32D2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829199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D247EA-9794-4FBA-BF5F-1B61C925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808913" cy="34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6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2DEB269-8A5B-499E-9440-9156CD4A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5915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C3EDCF-DF8A-4F64-9FCE-CCF161E6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187" y="1484784"/>
            <a:ext cx="76962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0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D36DA0-FE37-4332-839D-4092968E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895"/>
            <a:ext cx="5534025" cy="39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26E0D1-B065-4B16-AF41-2BA8719E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8640"/>
            <a:ext cx="4943475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445FA0-7C22-4224-A1BF-31E04F6B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03554"/>
            <a:ext cx="3848100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4788B5-CE53-4883-8CC6-008D072D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77" y="3622000"/>
            <a:ext cx="3209925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D6E513-F941-4C2D-A04F-56DDFF34D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77" y="4494482"/>
            <a:ext cx="3019425" cy="419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EA3E90-8BBA-47BA-8B4A-C09CAF3F9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77" y="6068367"/>
            <a:ext cx="2409825" cy="381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861FBD-4995-4E2D-8A93-EEA04B033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1493871"/>
            <a:ext cx="4105275" cy="390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9BDC13-01F7-41E6-98C7-9E9F6565B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08" y="2960911"/>
            <a:ext cx="720080" cy="2861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5AD7D6-1197-4EBF-8A7E-0BD6247B8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008" y="2918527"/>
            <a:ext cx="1181100" cy="381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22DA2D5-17EB-474A-BC78-1D2B427D94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6989" y="3650575"/>
            <a:ext cx="2724150" cy="3905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0A4C04-599A-4AC8-8110-C5AE514321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7221" y="2318262"/>
            <a:ext cx="3935215" cy="32344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41A4109-CA27-4A76-AB04-9A29AD08D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584" y="5106950"/>
            <a:ext cx="6203071" cy="7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EFAB5C-EB66-4B92-92E2-D6231886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8" y="116632"/>
            <a:ext cx="8343564" cy="581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9118A9-9795-432E-9182-310FA771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8" y="910404"/>
            <a:ext cx="8067155" cy="67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D6FB96-66F2-493B-B60C-E6A1F97E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26" y="1712344"/>
            <a:ext cx="7776864" cy="1437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A9C3C5-120A-432C-8A22-B33A9C9AE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18" y="3273163"/>
            <a:ext cx="7920880" cy="36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DD074E-0D9B-4F59-AFD9-F5ADE423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895850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C8FA6-64A4-4606-9D03-78051FB9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9778"/>
            <a:ext cx="2800350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FC952C-FB85-4F0D-95D0-7A318D44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636247"/>
            <a:ext cx="4035723" cy="340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23A27B-15EC-410C-A9B2-2C5FDA412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11" y="2162746"/>
            <a:ext cx="3110086" cy="3220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B89EC1-9E9D-409C-BCD6-8F872A491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82" y="2651818"/>
            <a:ext cx="4994378" cy="3555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B1D1CC-BF33-488A-8B46-B4D484150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82" y="3207104"/>
            <a:ext cx="6913294" cy="4437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6236BE-EB6D-4D62-A36E-24ADB9004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381" y="4298631"/>
            <a:ext cx="3642506" cy="3660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CCEA8B-AE72-4646-9E21-4B26C1CB5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976" y="4303819"/>
            <a:ext cx="3124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28D00B-EFB1-468C-8370-7F9D1CB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4624"/>
            <a:ext cx="1895475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0CF4A-36B7-4D81-8346-6FF65D59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8" y="772020"/>
            <a:ext cx="6086475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6F1CA4-21F2-4801-8FB2-1B6152224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649833"/>
            <a:ext cx="8572500" cy="419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C4E9E8-A965-4C59-BB65-DD9A7800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579020"/>
            <a:ext cx="7362825" cy="82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283038-467C-41DE-A533-53AC16FD8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49" y="3980188"/>
            <a:ext cx="5800725" cy="371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63CFB7-902C-4104-A845-602D0A4A4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87" y="5085184"/>
            <a:ext cx="6705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CDEFAE-30ED-495B-A625-89D1EAA5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88640"/>
            <a:ext cx="7551147" cy="1368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AB8FDA-1671-4907-A23D-5956E2E6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3066"/>
            <a:ext cx="7776864" cy="1296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52AB02-5BD5-4F6B-8B35-2BD0C3FB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3429000"/>
            <a:ext cx="7193681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4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C2DF6-266C-478F-A292-7BCDE45A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1210"/>
            <a:ext cx="2736304" cy="16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4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1AFF20-5135-4F6A-BBF7-0E8D919C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1" y="620688"/>
            <a:ext cx="8334786" cy="53285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418F4E-7AAA-4EC7-A9CF-B096096A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1" y="116632"/>
            <a:ext cx="1447800" cy="42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0E8A94-51E7-4E25-B903-4BD229E2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6184203"/>
            <a:ext cx="1333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631A0A-4229-4376-8BA6-798D7C86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80"/>
            <a:ext cx="7416824" cy="54726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AD3A6F-131C-4B0D-A20A-D148C408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453"/>
            <a:ext cx="1447800" cy="42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E1280D-2E27-4D99-A43F-A7103083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6237312"/>
            <a:ext cx="20669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CF850E-94F4-428E-A1AF-997216439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786339" cy="5040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F2716A-2149-4A70-90C8-DAF3D9E9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" y="826782"/>
            <a:ext cx="4572000" cy="1047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AED132-517B-4658-8713-ACEDB826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1" y="2046906"/>
            <a:ext cx="6572250" cy="39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155691-0BD4-4A52-A879-BC337BF5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501925"/>
            <a:ext cx="4619625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8BBD08-8884-4A4A-8281-D86651CAC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34" y="3026031"/>
            <a:ext cx="6105525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5C7631-0432-476B-B40C-7A2E4B880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34" y="3512037"/>
            <a:ext cx="3629025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AD4B30-07CE-42C7-B7F1-3D0956E83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69" y="3996580"/>
            <a:ext cx="4962525" cy="35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02766D-4EC2-40F7-BD39-414F47248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96" y="4573215"/>
            <a:ext cx="5381625" cy="390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F9F5E2-2B7C-4587-B709-7A7755762E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592" y="5187950"/>
            <a:ext cx="3486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0D0B27-D4BB-42BF-B871-0D416FCD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6480720" cy="54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B00C1C-6278-453D-A7C5-D23847DA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11" y="44624"/>
            <a:ext cx="8229000" cy="9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61599A0-3D2F-41D1-9C74-5AC16C0E7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124744"/>
            <a:ext cx="4924217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C3219C5-B1B9-4FA0-B96E-BAA4E10C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381" y="1628800"/>
            <a:ext cx="812653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79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A674D1-586A-40B5-AAAE-095A4535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309723" cy="936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BE9583-AD4D-4840-88A4-F0C597F8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" y="1412776"/>
            <a:ext cx="8237715" cy="1403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508572-BFCF-4D1F-BDFE-A01E4F51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47" y="3356991"/>
            <a:ext cx="8556484" cy="13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8CAE38-27D5-438D-AC2C-2539F758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640"/>
            <a:ext cx="8208912" cy="36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7C2355-7951-4735-A026-AF9BAD44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40" y="197074"/>
            <a:ext cx="2143125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3D11CD-FCFC-4215-93BC-1E5E97F2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5" y="820862"/>
            <a:ext cx="479107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A9C6E8-A146-4970-8A2D-AD6622A1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8" y="1454944"/>
            <a:ext cx="6724650" cy="819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093567-4B04-4027-929B-97111844D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03" y="2438934"/>
            <a:ext cx="6924675" cy="771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894646-D969-439A-B980-2D5D1B18A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2" y="3434966"/>
            <a:ext cx="7648575" cy="800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2F961D-FACA-45A7-95C5-C900C370A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3" y="4453816"/>
            <a:ext cx="6819900" cy="752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5CF208-A8CB-423A-ABCA-CFF89BFFA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65" y="5517232"/>
            <a:ext cx="79057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6E26C5-BE44-4685-BA2A-5A7D6AD4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1" y="116632"/>
            <a:ext cx="8581851" cy="2835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6F81B4-63C3-442A-B55C-B435BF8D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9" y="3190687"/>
            <a:ext cx="8671279" cy="1152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7218A-5518-4D0C-BCDA-CC7DAA7E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4" y="4372959"/>
            <a:ext cx="8585048" cy="1296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3B2853-CBD3-49AD-8624-C5DFC5244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02" y="5669103"/>
            <a:ext cx="5539548" cy="9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E9DA68-F77E-4CE1-A300-7A7FBE1F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2089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5796FF-1655-443E-BCB2-8DD1FD9B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818"/>
            <a:ext cx="3676650" cy="40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1FCDEE-1B44-40D9-9A16-23D63D94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7" y="764303"/>
            <a:ext cx="6257925" cy="790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F4DDD0-50A4-4B34-BF87-48595881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20609"/>
            <a:ext cx="6267450" cy="35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4A3DC3-F458-44F2-9C2A-69886ED02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3" y="3587355"/>
            <a:ext cx="6810375" cy="40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5ECCFF-BF57-4D30-877C-EFC1B5B9B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43" y="4653136"/>
            <a:ext cx="4714875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00B0F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0</Words>
  <Application>Microsoft Office PowerPoint</Application>
  <PresentationFormat>全屏显示(4:3)</PresentationFormat>
  <Paragraphs>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</vt:lpstr>
      <vt:lpstr>Calibri</vt:lpstr>
      <vt:lpstr>Office 主题</vt:lpstr>
      <vt:lpstr>1_自定义设计方案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hjyuan</dc:creator>
  <cp:lastModifiedBy>yuan hejun</cp:lastModifiedBy>
  <cp:revision>216</cp:revision>
  <dcterms:created xsi:type="dcterms:W3CDTF">2020-02-13T08:36:38Z</dcterms:created>
  <dcterms:modified xsi:type="dcterms:W3CDTF">2021-06-09T11:32:35Z</dcterms:modified>
</cp:coreProperties>
</file>