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0349" autoAdjust="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0AB961-5DD1-4913-86CC-1D287E099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AAEB49-76B3-4F4F-A890-842DD4EB60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6569D-1F24-4413-B5A5-710930157778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577C25-D94B-4604-8AB8-5BE379894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670E2B-66EF-469B-B143-F79148E7E5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47AAA-EA8D-483F-9DBF-EEE6D954E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541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5756E-2417-4352-B1AA-C64A726127A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F751-275D-490C-85F8-346240CF3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1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05347" y="6146180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4386" y="6165082"/>
            <a:ext cx="1068636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152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0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3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31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日期版面配置區 11">
            <a:extLst>
              <a:ext uri="{FF2B5EF4-FFF2-40B4-BE49-F238E27FC236}">
                <a16:creationId xmlns:a16="http://schemas.microsoft.com/office/drawing/2014/main" id="{BE936404-7227-4A3F-8CA0-76CDFC5A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2278" y="5932656"/>
            <a:ext cx="1143000" cy="365125"/>
          </a:xfrm>
          <a:prstGeom prst="rect">
            <a:avLst/>
          </a:prstGeom>
        </p:spPr>
        <p:txBody>
          <a:bodyPr anchor="t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12" name="頁尾版面配置區 12">
            <a:extLst>
              <a:ext uri="{FF2B5EF4-FFF2-40B4-BE49-F238E27FC236}">
                <a16:creationId xmlns:a16="http://schemas.microsoft.com/office/drawing/2014/main" id="{04AE56FF-CFCB-4A07-A9C0-BCF42EA4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3097" y="5932656"/>
            <a:ext cx="1703318" cy="365125"/>
          </a:xfrm>
        </p:spPr>
        <p:txBody>
          <a:bodyPr anchor="t"/>
          <a:lstStyle>
            <a:lvl1pPr algn="r">
              <a:defRPr sz="1200"/>
            </a:lvl1pPr>
          </a:lstStyle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13" name="投影片編號版面配置區 13">
            <a:extLst>
              <a:ext uri="{FF2B5EF4-FFF2-40B4-BE49-F238E27FC236}">
                <a16:creationId xmlns:a16="http://schemas.microsoft.com/office/drawing/2014/main" id="{1DC399F9-D149-4D7C-9AC0-B0D39120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2273" y="5932656"/>
            <a:ext cx="551167" cy="365125"/>
          </a:xfrm>
        </p:spPr>
        <p:txBody>
          <a:bodyPr anchor="t"/>
          <a:lstStyle>
            <a:lvl1pPr>
              <a:defRPr sz="1200"/>
            </a:lvl1pPr>
          </a:lstStyle>
          <a:p>
            <a:fld id="{06BF9D58-F38E-4DF3-8924-C4E9C8CB51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099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90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26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4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9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gradFill flip="none" rotWithShape="1">
          <a:gsLst>
            <a:gs pos="8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99000">
              <a:srgbClr val="C3DBF1"/>
            </a:gs>
            <a:gs pos="98000">
              <a:srgbClr val="E1EDF8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394" y="2623427"/>
            <a:ext cx="9005631" cy="3124201"/>
          </a:xfrm>
        </p:spPr>
        <p:txBody>
          <a:bodyPr anchor="ctr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B80DB18F-F6BC-442B-8AA5-B3E50D9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394" y="870828"/>
            <a:ext cx="9005631" cy="17525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425262D-578E-4731-B722-6F1A88CE64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0C45D7-E62D-422E-B0A7-BFCD8472C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BF9D58-F38E-4DF3-8924-C4E9C8CB51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692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3D5E0E9-9A7E-41C5-B11F-F0F87E47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44987F1E-25C0-4373-88E6-39C53A5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2278" y="5932656"/>
            <a:ext cx="1143000" cy="365125"/>
          </a:xfrm>
          <a:prstGeom prst="rect">
            <a:avLst/>
          </a:prstGeom>
        </p:spPr>
        <p:txBody>
          <a:bodyPr anchor="t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198C764F-93FD-4BAA-A487-A63FCD2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43415" y="5871012"/>
            <a:ext cx="1143000" cy="426769"/>
          </a:xfrm>
          <a:prstGeom prst="rect">
            <a:avLst/>
          </a:prstGeom>
        </p:spPr>
        <p:txBody>
          <a:bodyPr anchor="t"/>
          <a:lstStyle>
            <a:lvl1pPr algn="r">
              <a:defRPr sz="1200"/>
            </a:lvl1pPr>
          </a:lstStyle>
          <a:p>
            <a:r>
              <a:rPr lang="en-US" altLang="zh-TW" dirty="0" err="1"/>
              <a:t>JimmyTseng</a:t>
            </a:r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228FA12-4B3E-4CF0-8DC7-49378EE5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0416" y="5941161"/>
            <a:ext cx="551167" cy="365125"/>
          </a:xfrm>
          <a:prstGeom prst="rect">
            <a:avLst/>
          </a:prstGeom>
        </p:spPr>
        <p:txBody>
          <a:bodyPr anchor="t"/>
          <a:lstStyle>
            <a:lvl1pPr>
              <a:defRPr sz="1200"/>
            </a:lvl1pPr>
          </a:lstStyle>
          <a:p>
            <a:fld id="{06BF9D58-F38E-4DF3-8924-C4E9C8CB51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03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56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3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1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06BF9D58-F38E-4DF3-8924-C4E9C8CB5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1">
                <a:lumMod val="0"/>
                <a:lumOff val="10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99000">
              <a:srgbClr val="C3DBF1"/>
            </a:gs>
            <a:gs pos="89000">
              <a:srgbClr val="E1EDF8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" name="頁尾版面配置區 12">
            <a:extLst>
              <a:ext uri="{FF2B5EF4-FFF2-40B4-BE49-F238E27FC236}">
                <a16:creationId xmlns:a16="http://schemas.microsoft.com/office/drawing/2014/main" id="{2F100B0F-6A60-49C6-8BEE-28452C53E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86681" y="6102342"/>
            <a:ext cx="1428015" cy="365125"/>
          </a:xfrm>
          <a:prstGeom prst="rect">
            <a:avLst/>
          </a:prstGeom>
        </p:spPr>
        <p:txBody>
          <a:bodyPr anchor="t"/>
          <a:lstStyle>
            <a:lvl1pPr algn="r">
              <a:defRPr sz="1200"/>
            </a:lvl1pPr>
          </a:lstStyle>
          <a:p>
            <a:r>
              <a:rPr lang="en-US" altLang="zh-TW" dirty="0" err="1"/>
              <a:t>JimmyTseng</a:t>
            </a:r>
            <a:endParaRPr lang="zh-TW" altLang="en-US" dirty="0"/>
          </a:p>
        </p:txBody>
      </p:sp>
      <p:sp>
        <p:nvSpPr>
          <p:cNvPr id="16" name="投影片編號版面配置區 13">
            <a:extLst>
              <a:ext uri="{FF2B5EF4-FFF2-40B4-BE49-F238E27FC236}">
                <a16:creationId xmlns:a16="http://schemas.microsoft.com/office/drawing/2014/main" id="{C82EBE5A-4309-4CCD-BFAA-E3FAE336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3106" y="6102342"/>
            <a:ext cx="551167" cy="365125"/>
          </a:xfrm>
          <a:prstGeom prst="rect">
            <a:avLst/>
          </a:prstGeom>
        </p:spPr>
        <p:txBody>
          <a:bodyPr anchor="t"/>
          <a:lstStyle>
            <a:lvl1pPr>
              <a:defRPr sz="1200"/>
            </a:lvl1pPr>
          </a:lstStyle>
          <a:p>
            <a:fld id="{06BF9D58-F38E-4DF3-8924-C4E9C8CB51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5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0"/>
                <a:lumOff val="10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99000">
              <a:srgbClr val="C3DBF1"/>
            </a:gs>
            <a:gs pos="89000">
              <a:srgbClr val="E1EDF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FD6ED4-F319-4FF1-AB12-5BCCF106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8086" y="1794642"/>
            <a:ext cx="9366036" cy="3268716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>
                <a:ea typeface="新細明體" panose="02020500000000000000" pitchFamily="18" charset="-120"/>
              </a:rPr>
              <a:t>HA Database Failover Procedure</a:t>
            </a:r>
            <a:br>
              <a:rPr lang="en-US" altLang="zh-TW" sz="7200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7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36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0EB67E8-BF51-49F0-90F0-21F52E39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手動容錯移轉</a:t>
            </a:r>
          </a:p>
        </p:txBody>
      </p:sp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886767A5-75B2-4F49-817B-28911E0D09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765" y="958850"/>
            <a:ext cx="6120000" cy="4787900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81A10072-1860-4AB7-A209-733736590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step1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E3E5DE-4DCC-405C-8206-BB414959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881ED2-CA1D-43F8-AC12-0DDA536A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D58-F38E-4DF3-8924-C4E9C8CB51A1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7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>
            <a:extLst>
              <a:ext uri="{FF2B5EF4-FFF2-40B4-BE49-F238E27FC236}">
                <a16:creationId xmlns:a16="http://schemas.microsoft.com/office/drawing/2014/main" id="{E9D4B692-6D10-49CA-A101-9943CAD7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手動容錯移轉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D73F6BA-5DEC-4A86-813B-E68F2D04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C1A1485-3005-46FC-924D-E2C25E11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step2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EC7DD-22B5-4B54-8650-E12D35A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JimmyTseng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386FB-3C10-4478-8B55-E02AF1EC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D58-F38E-4DF3-8924-C4E9C8CB51A1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6916A01-90DC-4E73-8689-8CDCE20526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2" y="876300"/>
            <a:ext cx="61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>
            <a:extLst>
              <a:ext uri="{FF2B5EF4-FFF2-40B4-BE49-F238E27FC236}">
                <a16:creationId xmlns:a16="http://schemas.microsoft.com/office/drawing/2014/main" id="{E9D4B692-6D10-49CA-A101-9943CAD7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手動容錯移轉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D73F6BA-5DEC-4A86-813B-E68F2D04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C1A1485-3005-46FC-924D-E2C25E11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step3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EC7DD-22B5-4B54-8650-E12D35A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JimmyTseng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386FB-3C10-4478-8B55-E02AF1EC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D58-F38E-4DF3-8924-C4E9C8CB51A1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C08FA8-4F3D-48F3-BA77-78C0B47747D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33" y="876914"/>
            <a:ext cx="61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>
            <a:extLst>
              <a:ext uri="{FF2B5EF4-FFF2-40B4-BE49-F238E27FC236}">
                <a16:creationId xmlns:a16="http://schemas.microsoft.com/office/drawing/2014/main" id="{E9D4B692-6D10-49CA-A101-9943CAD7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手動容錯移轉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74DC54AD-08EE-4499-BAAA-425AB0F33A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563" y="886706"/>
            <a:ext cx="6120000" cy="5040000"/>
          </a:xfrm>
          <a:prstGeom prst="rect">
            <a:avLst/>
          </a:prstGeom>
        </p:spPr>
      </p:pic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C1A1485-3005-46FC-924D-E2C25E11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step3</a:t>
            </a:r>
            <a:endParaRPr lang="zh-TW" altLang="en-US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EC7DD-22B5-4B54-8650-E12D35A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JimmyTseng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386FB-3C10-4478-8B55-E02AF1EC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D58-F38E-4DF3-8924-C4E9C8CB51A1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81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Rockwell</vt:lpstr>
      <vt:lpstr>視差</vt:lpstr>
      <vt:lpstr>HA Database Failover Procedure </vt:lpstr>
      <vt:lpstr>手動容錯移轉</vt:lpstr>
      <vt:lpstr>手動容錯移轉</vt:lpstr>
      <vt:lpstr>手動容錯移轉</vt:lpstr>
      <vt:lpstr>手動容錯移轉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HA</dc:title>
  <dc:creator>user012</dc:creator>
  <cp:lastModifiedBy>User</cp:lastModifiedBy>
  <cp:revision>90</cp:revision>
  <dcterms:created xsi:type="dcterms:W3CDTF">2020-05-19T08:57:39Z</dcterms:created>
  <dcterms:modified xsi:type="dcterms:W3CDTF">2022-11-04T07:48:21Z</dcterms:modified>
</cp:coreProperties>
</file>