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37"/>
  </p:notesMasterIdLst>
  <p:handoutMasterIdLst>
    <p:handoutMasterId r:id="rId38"/>
  </p:handoutMasterIdLst>
  <p:sldIdLst>
    <p:sldId id="256" r:id="rId2"/>
    <p:sldId id="257" r:id="rId3"/>
    <p:sldId id="263" r:id="rId4"/>
    <p:sldId id="298" r:id="rId5"/>
    <p:sldId id="264" r:id="rId6"/>
    <p:sldId id="270" r:id="rId7"/>
    <p:sldId id="265" r:id="rId8"/>
    <p:sldId id="260" r:id="rId9"/>
    <p:sldId id="266" r:id="rId10"/>
    <p:sldId id="300" r:id="rId11"/>
    <p:sldId id="296" r:id="rId12"/>
    <p:sldId id="299" r:id="rId13"/>
    <p:sldId id="268" r:id="rId14"/>
    <p:sldId id="278" r:id="rId15"/>
    <p:sldId id="279" r:id="rId16"/>
    <p:sldId id="281" r:id="rId17"/>
    <p:sldId id="280"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71" r:id="rId32"/>
    <p:sldId id="258" r:id="rId33"/>
    <p:sldId id="272" r:id="rId34"/>
    <p:sldId id="273"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8A245A-E401-49F3-A092-44D184BDF7C1}">
          <p14:sldIdLst>
            <p14:sldId id="256"/>
            <p14:sldId id="257"/>
            <p14:sldId id="263"/>
          </p14:sldIdLst>
        </p14:section>
        <p14:section name="Untitled Section" id="{F32D4C02-4EE8-4D24-85A5-F7290DFF168E}">
          <p14:sldIdLst>
            <p14:sldId id="298"/>
            <p14:sldId id="264"/>
            <p14:sldId id="270"/>
            <p14:sldId id="265"/>
            <p14:sldId id="260"/>
            <p14:sldId id="266"/>
            <p14:sldId id="300"/>
            <p14:sldId id="296"/>
            <p14:sldId id="299"/>
            <p14:sldId id="268"/>
            <p14:sldId id="278"/>
            <p14:sldId id="279"/>
            <p14:sldId id="281"/>
            <p14:sldId id="280"/>
            <p14:sldId id="282"/>
            <p14:sldId id="283"/>
            <p14:sldId id="284"/>
            <p14:sldId id="285"/>
            <p14:sldId id="286"/>
            <p14:sldId id="287"/>
            <p14:sldId id="288"/>
            <p14:sldId id="289"/>
            <p14:sldId id="290"/>
            <p14:sldId id="291"/>
            <p14:sldId id="292"/>
            <p14:sldId id="293"/>
            <p14:sldId id="294"/>
            <p14:sldId id="271"/>
            <p14:sldId id="258"/>
            <p14:sldId id="272"/>
            <p14:sldId id="273"/>
            <p14:sldId id="2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74" autoAdjust="0"/>
  </p:normalViewPr>
  <p:slideViewPr>
    <p:cSldViewPr snapToGrid="0">
      <p:cViewPr>
        <p:scale>
          <a:sx n="150" d="100"/>
          <a:sy n="150" d="100"/>
        </p:scale>
        <p:origin x="-2664"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FA5551-A24B-4A7B-8A76-20547C53DE30}"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zh-TW" altLang="en-US"/>
        </a:p>
      </dgm:t>
    </dgm:pt>
    <dgm:pt modelId="{D47BE8D7-1B61-4C6E-A6B7-2CC40A6D3CD3}">
      <dgm:prSet phldrT="[文字]"/>
      <dgm:spPr/>
      <dgm:t>
        <a:bodyPr/>
        <a:lstStyle/>
        <a:p>
          <a:pPr>
            <a:buNone/>
          </a:pPr>
          <a:r>
            <a:rPr lang="en-US" altLang="zh-TW" dirty="0"/>
            <a:t>HA Solution</a:t>
          </a:r>
          <a:endParaRPr lang="zh-TW" altLang="en-US" dirty="0"/>
        </a:p>
      </dgm:t>
    </dgm:pt>
    <dgm:pt modelId="{043D7BCD-BD7C-4112-8CD8-314A6CCE2C13}" type="parTrans" cxnId="{7404C792-D3AB-42A8-8BFA-6856F6E6D45B}">
      <dgm:prSet/>
      <dgm:spPr/>
      <dgm:t>
        <a:bodyPr/>
        <a:lstStyle/>
        <a:p>
          <a:endParaRPr lang="zh-TW" altLang="en-US"/>
        </a:p>
      </dgm:t>
    </dgm:pt>
    <dgm:pt modelId="{3B4F5E6D-AEED-434B-9A9A-4C2921D31531}" type="sibTrans" cxnId="{7404C792-D3AB-42A8-8BFA-6856F6E6D45B}">
      <dgm:prSet/>
      <dgm:spPr/>
      <dgm:t>
        <a:bodyPr/>
        <a:lstStyle/>
        <a:p>
          <a:endParaRPr lang="zh-TW" altLang="en-US"/>
        </a:p>
      </dgm:t>
    </dgm:pt>
    <dgm:pt modelId="{15F2A9CC-5DA8-4520-94B6-90CF5FADB339}">
      <dgm:prSet phldrT="[文字]"/>
      <dgm:spPr/>
      <dgm:t>
        <a:bodyPr/>
        <a:lstStyle/>
        <a:p>
          <a:pPr>
            <a:buNone/>
          </a:pPr>
          <a:r>
            <a:rPr lang="en-US" altLang="zh-TW" dirty="0"/>
            <a:t>Mirroring </a:t>
          </a:r>
          <a:br>
            <a:rPr lang="en-US" altLang="zh-TW" dirty="0"/>
          </a:br>
          <a:r>
            <a:rPr lang="zh-TW" altLang="en-US" dirty="0"/>
            <a:t>鏡像</a:t>
          </a:r>
        </a:p>
      </dgm:t>
    </dgm:pt>
    <dgm:pt modelId="{972B55C5-A632-4F5E-9E1F-6217C4ED09C7}" type="sibTrans" cxnId="{DEF2CC95-FF38-4C66-9DF9-645E2E56155B}">
      <dgm:prSet/>
      <dgm:spPr/>
      <dgm:t>
        <a:bodyPr/>
        <a:lstStyle/>
        <a:p>
          <a:endParaRPr lang="zh-TW" altLang="en-US"/>
        </a:p>
      </dgm:t>
    </dgm:pt>
    <dgm:pt modelId="{6F006C3B-E8CB-4935-BC97-F8E6B8E58643}" type="parTrans" cxnId="{DEF2CC95-FF38-4C66-9DF9-645E2E56155B}">
      <dgm:prSet/>
      <dgm:spPr/>
      <dgm:t>
        <a:bodyPr/>
        <a:lstStyle/>
        <a:p>
          <a:endParaRPr lang="zh-TW" altLang="en-US"/>
        </a:p>
      </dgm:t>
    </dgm:pt>
    <dgm:pt modelId="{FCCAAF85-4F99-4EDD-955B-E70CDF3A7BC5}">
      <dgm:prSet phldrT="[文字]"/>
      <dgm:spPr/>
      <dgm:t>
        <a:bodyPr/>
        <a:lstStyle/>
        <a:p>
          <a:pPr>
            <a:buNone/>
          </a:pPr>
          <a:r>
            <a:rPr lang="en-US" altLang="zh-TW" dirty="0" err="1"/>
            <a:t>AlwaysOn</a:t>
          </a:r>
          <a:endParaRPr lang="zh-TW" altLang="en-US" dirty="0"/>
        </a:p>
      </dgm:t>
    </dgm:pt>
    <dgm:pt modelId="{EF2A8219-BF28-4666-BA67-934577601706}" type="sibTrans" cxnId="{543A57AF-EBE2-488E-8A0B-0F1B9E1BCB93}">
      <dgm:prSet/>
      <dgm:spPr/>
      <dgm:t>
        <a:bodyPr/>
        <a:lstStyle/>
        <a:p>
          <a:endParaRPr lang="zh-TW" altLang="en-US"/>
        </a:p>
      </dgm:t>
    </dgm:pt>
    <dgm:pt modelId="{B68C9365-1BD4-4E8A-A896-D121ABB3729A}" type="parTrans" cxnId="{543A57AF-EBE2-488E-8A0B-0F1B9E1BCB93}">
      <dgm:prSet/>
      <dgm:spPr/>
      <dgm:t>
        <a:bodyPr/>
        <a:lstStyle/>
        <a:p>
          <a:endParaRPr lang="zh-TW" altLang="en-US"/>
        </a:p>
      </dgm:t>
    </dgm:pt>
    <dgm:pt modelId="{12229235-8D35-4DEC-A5B2-18F74B9807F3}">
      <dgm:prSet phldrT="[文字]"/>
      <dgm:spPr/>
      <dgm:t>
        <a:bodyPr/>
        <a:lstStyle/>
        <a:p>
          <a:pPr>
            <a:buNone/>
          </a:pPr>
          <a:r>
            <a:rPr lang="en-US" altLang="zh-TW" dirty="0"/>
            <a:t>Log Shipping</a:t>
          </a:r>
          <a:br>
            <a:rPr lang="en-US" altLang="zh-TW" dirty="0"/>
          </a:br>
          <a:r>
            <a:rPr lang="zh-TW" altLang="en-US" dirty="0"/>
            <a:t> 紀錄傳送</a:t>
          </a:r>
        </a:p>
      </dgm:t>
    </dgm:pt>
    <dgm:pt modelId="{174A4D6A-02D8-4120-A722-16E6486A7E43}" type="sibTrans" cxnId="{AE53F749-2A5D-4C80-9E99-08B41166BAB2}">
      <dgm:prSet/>
      <dgm:spPr/>
      <dgm:t>
        <a:bodyPr/>
        <a:lstStyle/>
        <a:p>
          <a:endParaRPr lang="zh-TW" altLang="en-US"/>
        </a:p>
      </dgm:t>
    </dgm:pt>
    <dgm:pt modelId="{476C4BA3-5128-4436-8A33-1878A6C05264}" type="parTrans" cxnId="{AE53F749-2A5D-4C80-9E99-08B41166BAB2}">
      <dgm:prSet/>
      <dgm:spPr/>
      <dgm:t>
        <a:bodyPr/>
        <a:lstStyle/>
        <a:p>
          <a:endParaRPr lang="zh-TW" altLang="en-US"/>
        </a:p>
      </dgm:t>
    </dgm:pt>
    <dgm:pt modelId="{8D83978D-F89A-47B1-9AB2-E3ACF505F336}">
      <dgm:prSet phldrT="[文字]"/>
      <dgm:spPr/>
      <dgm:t>
        <a:bodyPr/>
        <a:lstStyle/>
        <a:p>
          <a:pPr>
            <a:buNone/>
          </a:pPr>
          <a:r>
            <a:rPr lang="en-US" altLang="zh-TW" dirty="0"/>
            <a:t>AG</a:t>
          </a:r>
          <a:br>
            <a:rPr lang="en-US" altLang="zh-TW" dirty="0"/>
          </a:br>
          <a:r>
            <a:rPr lang="zh-TW" altLang="en-US" dirty="0"/>
            <a:t>可用性群組</a:t>
          </a:r>
        </a:p>
      </dgm:t>
    </dgm:pt>
    <dgm:pt modelId="{C5E2D186-293B-4DF9-9A5C-02AB2D266ECD}" type="parTrans" cxnId="{CFE472FA-009D-4E68-9492-F10E41C96833}">
      <dgm:prSet/>
      <dgm:spPr/>
      <dgm:t>
        <a:bodyPr/>
        <a:lstStyle/>
        <a:p>
          <a:endParaRPr lang="zh-TW" altLang="en-US"/>
        </a:p>
      </dgm:t>
    </dgm:pt>
    <dgm:pt modelId="{699FEB6F-16CB-4944-849C-B8FEEA777E2E}" type="sibTrans" cxnId="{CFE472FA-009D-4E68-9492-F10E41C96833}">
      <dgm:prSet/>
      <dgm:spPr/>
      <dgm:t>
        <a:bodyPr/>
        <a:lstStyle/>
        <a:p>
          <a:endParaRPr lang="zh-TW" altLang="en-US"/>
        </a:p>
      </dgm:t>
    </dgm:pt>
    <dgm:pt modelId="{8A582951-BB1A-484E-B5D0-9F0B426ACF2B}">
      <dgm:prSet/>
      <dgm:spPr/>
      <dgm:t>
        <a:bodyPr/>
        <a:lstStyle/>
        <a:p>
          <a:pPr>
            <a:buNone/>
          </a:pPr>
          <a:r>
            <a:rPr lang="en-US" altLang="zh-TW" dirty="0"/>
            <a:t>FCI</a:t>
          </a:r>
        </a:p>
        <a:p>
          <a:pPr>
            <a:buNone/>
          </a:pPr>
          <a:r>
            <a:rPr lang="zh-TW" altLang="en-US" dirty="0"/>
            <a:t>容錯移轉叢集個體</a:t>
          </a:r>
        </a:p>
      </dgm:t>
    </dgm:pt>
    <dgm:pt modelId="{F51D4CD2-13AA-40C7-8D29-F072CEA78A52}" type="parTrans" cxnId="{797221A9-E264-465D-B4C9-4516451D4589}">
      <dgm:prSet/>
      <dgm:spPr/>
      <dgm:t>
        <a:bodyPr/>
        <a:lstStyle/>
        <a:p>
          <a:endParaRPr lang="zh-TW" altLang="en-US"/>
        </a:p>
      </dgm:t>
    </dgm:pt>
    <dgm:pt modelId="{BDCA297F-7591-4579-BAD0-8DB9CEF01886}" type="sibTrans" cxnId="{797221A9-E264-465D-B4C9-4516451D4589}">
      <dgm:prSet/>
      <dgm:spPr/>
      <dgm:t>
        <a:bodyPr/>
        <a:lstStyle/>
        <a:p>
          <a:endParaRPr lang="zh-TW" altLang="en-US"/>
        </a:p>
      </dgm:t>
    </dgm:pt>
    <dgm:pt modelId="{FFCF9D46-8286-4000-8526-0C6FA901CA00}">
      <dgm:prSet phldrT="[文字]"/>
      <dgm:spPr/>
      <dgm:t>
        <a:bodyPr/>
        <a:lstStyle/>
        <a:p>
          <a:r>
            <a:rPr lang="en-US" altLang="zh-TW" dirty="0"/>
            <a:t>BAG(Standard)</a:t>
          </a:r>
          <a:endParaRPr lang="zh-TW" altLang="en-US" dirty="0"/>
        </a:p>
      </dgm:t>
    </dgm:pt>
    <dgm:pt modelId="{633B4EED-0E54-4D6D-8325-CA1EE05A67C5}" type="parTrans" cxnId="{7973B9D6-043F-408D-8723-AAD0E55EAD54}">
      <dgm:prSet/>
      <dgm:spPr/>
      <dgm:t>
        <a:bodyPr/>
        <a:lstStyle/>
        <a:p>
          <a:endParaRPr lang="zh-TW" altLang="en-US"/>
        </a:p>
      </dgm:t>
    </dgm:pt>
    <dgm:pt modelId="{0E49DF55-8C80-4DA5-9DED-FEF4BB271156}" type="sibTrans" cxnId="{7973B9D6-043F-408D-8723-AAD0E55EAD54}">
      <dgm:prSet/>
      <dgm:spPr/>
      <dgm:t>
        <a:bodyPr/>
        <a:lstStyle/>
        <a:p>
          <a:endParaRPr lang="zh-TW" altLang="en-US"/>
        </a:p>
      </dgm:t>
    </dgm:pt>
    <dgm:pt modelId="{E87A9DF1-BB54-4978-9BD9-B9851FCBBF94}">
      <dgm:prSet phldrT="[文字]"/>
      <dgm:spPr/>
      <dgm:t>
        <a:bodyPr/>
        <a:lstStyle/>
        <a:p>
          <a:r>
            <a:rPr lang="en-US" altLang="zh-TW" dirty="0"/>
            <a:t>AG(Enterprise)</a:t>
          </a:r>
          <a:endParaRPr lang="zh-TW" altLang="en-US" dirty="0"/>
        </a:p>
      </dgm:t>
    </dgm:pt>
    <dgm:pt modelId="{8802AB94-6451-4103-976B-A1CF6BE74CA7}" type="parTrans" cxnId="{850E029E-76D5-42FF-8D09-B41013169F5E}">
      <dgm:prSet/>
      <dgm:spPr/>
      <dgm:t>
        <a:bodyPr/>
        <a:lstStyle/>
        <a:p>
          <a:endParaRPr lang="zh-TW" altLang="en-US"/>
        </a:p>
      </dgm:t>
    </dgm:pt>
    <dgm:pt modelId="{222C28D1-4AA3-4424-B004-6D562EF0E399}" type="sibTrans" cxnId="{850E029E-76D5-42FF-8D09-B41013169F5E}">
      <dgm:prSet/>
      <dgm:spPr/>
      <dgm:t>
        <a:bodyPr/>
        <a:lstStyle/>
        <a:p>
          <a:endParaRPr lang="zh-TW" altLang="en-US"/>
        </a:p>
      </dgm:t>
    </dgm:pt>
    <dgm:pt modelId="{BD49E90B-8282-44F0-9DE7-41BCF22859EC}" type="pres">
      <dgm:prSet presAssocID="{E8FA5551-A24B-4A7B-8A76-20547C53DE30}" presName="Name0" presStyleCnt="0">
        <dgm:presLayoutVars>
          <dgm:orgChart val="1"/>
          <dgm:chPref val="1"/>
          <dgm:dir/>
          <dgm:animOne val="branch"/>
          <dgm:animLvl val="lvl"/>
          <dgm:resizeHandles/>
        </dgm:presLayoutVars>
      </dgm:prSet>
      <dgm:spPr/>
    </dgm:pt>
    <dgm:pt modelId="{8CF52271-6E9C-4B6C-8F6D-7C16B141C724}" type="pres">
      <dgm:prSet presAssocID="{D47BE8D7-1B61-4C6E-A6B7-2CC40A6D3CD3}" presName="hierRoot1" presStyleCnt="0">
        <dgm:presLayoutVars>
          <dgm:hierBranch val="init"/>
        </dgm:presLayoutVars>
      </dgm:prSet>
      <dgm:spPr/>
    </dgm:pt>
    <dgm:pt modelId="{B3FF3AB8-3705-4E51-9596-8F4A0D1F27D3}" type="pres">
      <dgm:prSet presAssocID="{D47BE8D7-1B61-4C6E-A6B7-2CC40A6D3CD3}" presName="rootComposite1" presStyleCnt="0"/>
      <dgm:spPr/>
    </dgm:pt>
    <dgm:pt modelId="{9F832AE1-AD69-4BFA-87E2-0B21C6BAD12E}" type="pres">
      <dgm:prSet presAssocID="{D47BE8D7-1B61-4C6E-A6B7-2CC40A6D3CD3}" presName="rootText1" presStyleLbl="alignAcc1" presStyleIdx="0" presStyleCnt="0" custLinFactNeighborY="-7776">
        <dgm:presLayoutVars>
          <dgm:chPref val="3"/>
        </dgm:presLayoutVars>
      </dgm:prSet>
      <dgm:spPr/>
    </dgm:pt>
    <dgm:pt modelId="{9F23E8B8-ABCA-4AAF-A277-3B1B6BE340E5}" type="pres">
      <dgm:prSet presAssocID="{D47BE8D7-1B61-4C6E-A6B7-2CC40A6D3CD3}" presName="topArc1" presStyleLbl="parChTrans1D1" presStyleIdx="0" presStyleCnt="16"/>
      <dgm:spPr/>
    </dgm:pt>
    <dgm:pt modelId="{6D338360-4115-4567-8239-D063F74D4D68}" type="pres">
      <dgm:prSet presAssocID="{D47BE8D7-1B61-4C6E-A6B7-2CC40A6D3CD3}" presName="bottomArc1" presStyleLbl="parChTrans1D1" presStyleIdx="1" presStyleCnt="16"/>
      <dgm:spPr/>
    </dgm:pt>
    <dgm:pt modelId="{7FB453FA-B966-4AF1-A754-DAA5847B8936}" type="pres">
      <dgm:prSet presAssocID="{D47BE8D7-1B61-4C6E-A6B7-2CC40A6D3CD3}" presName="topConnNode1" presStyleLbl="node1" presStyleIdx="0" presStyleCnt="0"/>
      <dgm:spPr/>
    </dgm:pt>
    <dgm:pt modelId="{64E03DFA-7D58-4E45-BA3E-300F83AAA547}" type="pres">
      <dgm:prSet presAssocID="{D47BE8D7-1B61-4C6E-A6B7-2CC40A6D3CD3}" presName="hierChild2" presStyleCnt="0"/>
      <dgm:spPr/>
    </dgm:pt>
    <dgm:pt modelId="{84DA5270-C43B-4456-BD4B-29888559A149}" type="pres">
      <dgm:prSet presAssocID="{6F006C3B-E8CB-4935-BC97-F8E6B8E58643}" presName="Name28" presStyleLbl="parChTrans1D2" presStyleIdx="0" presStyleCnt="3"/>
      <dgm:spPr/>
    </dgm:pt>
    <dgm:pt modelId="{95E3273B-6648-4850-BB16-67E3124746CD}" type="pres">
      <dgm:prSet presAssocID="{15F2A9CC-5DA8-4520-94B6-90CF5FADB339}" presName="hierRoot2" presStyleCnt="0">
        <dgm:presLayoutVars>
          <dgm:hierBranch val="init"/>
        </dgm:presLayoutVars>
      </dgm:prSet>
      <dgm:spPr/>
    </dgm:pt>
    <dgm:pt modelId="{A6409333-2488-433B-A63F-291BDA0D570B}" type="pres">
      <dgm:prSet presAssocID="{15F2A9CC-5DA8-4520-94B6-90CF5FADB339}" presName="rootComposite2" presStyleCnt="0"/>
      <dgm:spPr/>
    </dgm:pt>
    <dgm:pt modelId="{D8E68EA2-BC3D-4F22-9111-2F4161F9EAAC}" type="pres">
      <dgm:prSet presAssocID="{15F2A9CC-5DA8-4520-94B6-90CF5FADB339}" presName="rootText2" presStyleLbl="alignAcc1" presStyleIdx="0" presStyleCnt="0">
        <dgm:presLayoutVars>
          <dgm:chPref val="3"/>
        </dgm:presLayoutVars>
      </dgm:prSet>
      <dgm:spPr/>
    </dgm:pt>
    <dgm:pt modelId="{E7CDBD39-9755-401B-B0B7-74B60A5C78CA}" type="pres">
      <dgm:prSet presAssocID="{15F2A9CC-5DA8-4520-94B6-90CF5FADB339}" presName="topArc2" presStyleLbl="parChTrans1D1" presStyleIdx="2" presStyleCnt="16"/>
      <dgm:spPr/>
    </dgm:pt>
    <dgm:pt modelId="{4D606F65-BF38-4C63-AF51-C9D9BD76BEA4}" type="pres">
      <dgm:prSet presAssocID="{15F2A9CC-5DA8-4520-94B6-90CF5FADB339}" presName="bottomArc2" presStyleLbl="parChTrans1D1" presStyleIdx="3" presStyleCnt="16"/>
      <dgm:spPr/>
    </dgm:pt>
    <dgm:pt modelId="{5CC79DE6-2A4E-475B-A6F9-442E95AD78DB}" type="pres">
      <dgm:prSet presAssocID="{15F2A9CC-5DA8-4520-94B6-90CF5FADB339}" presName="topConnNode2" presStyleLbl="node2" presStyleIdx="0" presStyleCnt="0"/>
      <dgm:spPr/>
    </dgm:pt>
    <dgm:pt modelId="{8A243D1B-18CD-4E06-AA74-329DE82A2B68}" type="pres">
      <dgm:prSet presAssocID="{15F2A9CC-5DA8-4520-94B6-90CF5FADB339}" presName="hierChild4" presStyleCnt="0"/>
      <dgm:spPr/>
    </dgm:pt>
    <dgm:pt modelId="{4F3B198B-73EB-4F3A-AE29-F8DFF551CF28}" type="pres">
      <dgm:prSet presAssocID="{15F2A9CC-5DA8-4520-94B6-90CF5FADB339}" presName="hierChild5" presStyleCnt="0"/>
      <dgm:spPr/>
    </dgm:pt>
    <dgm:pt modelId="{191DFEA7-B08C-4A92-BCAB-7DCB69BF018C}" type="pres">
      <dgm:prSet presAssocID="{B68C9365-1BD4-4E8A-A896-D121ABB3729A}" presName="Name28" presStyleLbl="parChTrans1D2" presStyleIdx="1" presStyleCnt="3"/>
      <dgm:spPr/>
    </dgm:pt>
    <dgm:pt modelId="{1D380A52-CADB-47ED-8925-E134F229D481}" type="pres">
      <dgm:prSet presAssocID="{FCCAAF85-4F99-4EDD-955B-E70CDF3A7BC5}" presName="hierRoot2" presStyleCnt="0">
        <dgm:presLayoutVars>
          <dgm:hierBranch val="init"/>
        </dgm:presLayoutVars>
      </dgm:prSet>
      <dgm:spPr/>
    </dgm:pt>
    <dgm:pt modelId="{7B46FD1D-76B5-4484-A35C-182B21B89297}" type="pres">
      <dgm:prSet presAssocID="{FCCAAF85-4F99-4EDD-955B-E70CDF3A7BC5}" presName="rootComposite2" presStyleCnt="0"/>
      <dgm:spPr/>
    </dgm:pt>
    <dgm:pt modelId="{516BFE1C-06C7-44BE-9729-B4664F0DDFEB}" type="pres">
      <dgm:prSet presAssocID="{FCCAAF85-4F99-4EDD-955B-E70CDF3A7BC5}" presName="rootText2" presStyleLbl="alignAcc1" presStyleIdx="0" presStyleCnt="0">
        <dgm:presLayoutVars>
          <dgm:chPref val="3"/>
        </dgm:presLayoutVars>
      </dgm:prSet>
      <dgm:spPr/>
    </dgm:pt>
    <dgm:pt modelId="{547DABE3-DD3F-4950-8D38-CA604938E6DF}" type="pres">
      <dgm:prSet presAssocID="{FCCAAF85-4F99-4EDD-955B-E70CDF3A7BC5}" presName="topArc2" presStyleLbl="parChTrans1D1" presStyleIdx="4" presStyleCnt="16"/>
      <dgm:spPr/>
    </dgm:pt>
    <dgm:pt modelId="{68966952-215F-41EA-9D35-1753E1B561F6}" type="pres">
      <dgm:prSet presAssocID="{FCCAAF85-4F99-4EDD-955B-E70CDF3A7BC5}" presName="bottomArc2" presStyleLbl="parChTrans1D1" presStyleIdx="5" presStyleCnt="16"/>
      <dgm:spPr/>
    </dgm:pt>
    <dgm:pt modelId="{61E53A5D-809E-4F4C-825F-E7F8D8838EE8}" type="pres">
      <dgm:prSet presAssocID="{FCCAAF85-4F99-4EDD-955B-E70CDF3A7BC5}" presName="topConnNode2" presStyleLbl="node2" presStyleIdx="0" presStyleCnt="0"/>
      <dgm:spPr/>
    </dgm:pt>
    <dgm:pt modelId="{BECA3AE8-0AC0-4BBC-ADD2-EB645DE97CC0}" type="pres">
      <dgm:prSet presAssocID="{FCCAAF85-4F99-4EDD-955B-E70CDF3A7BC5}" presName="hierChild4" presStyleCnt="0"/>
      <dgm:spPr/>
    </dgm:pt>
    <dgm:pt modelId="{36F4B1D0-164F-4084-8A1B-7FDA07BF87E1}" type="pres">
      <dgm:prSet presAssocID="{C5E2D186-293B-4DF9-9A5C-02AB2D266ECD}" presName="Name28" presStyleLbl="parChTrans1D3" presStyleIdx="0" presStyleCnt="2"/>
      <dgm:spPr/>
    </dgm:pt>
    <dgm:pt modelId="{EE8AF368-E2BC-43DF-A595-F792BF6F4A1F}" type="pres">
      <dgm:prSet presAssocID="{8D83978D-F89A-47B1-9AB2-E3ACF505F336}" presName="hierRoot2" presStyleCnt="0">
        <dgm:presLayoutVars>
          <dgm:hierBranch val="init"/>
        </dgm:presLayoutVars>
      </dgm:prSet>
      <dgm:spPr/>
    </dgm:pt>
    <dgm:pt modelId="{C07E3F40-EEFF-4BF3-8C62-338625F01DB9}" type="pres">
      <dgm:prSet presAssocID="{8D83978D-F89A-47B1-9AB2-E3ACF505F336}" presName="rootComposite2" presStyleCnt="0"/>
      <dgm:spPr/>
    </dgm:pt>
    <dgm:pt modelId="{FB17408E-6350-44D7-B467-F66C22487ECA}" type="pres">
      <dgm:prSet presAssocID="{8D83978D-F89A-47B1-9AB2-E3ACF505F336}" presName="rootText2" presStyleLbl="alignAcc1" presStyleIdx="0" presStyleCnt="0" custLinFactNeighborY="18224">
        <dgm:presLayoutVars>
          <dgm:chPref val="3"/>
        </dgm:presLayoutVars>
      </dgm:prSet>
      <dgm:spPr/>
    </dgm:pt>
    <dgm:pt modelId="{41548C95-B9C5-4C75-A332-6A9F5AE7D4C0}" type="pres">
      <dgm:prSet presAssocID="{8D83978D-F89A-47B1-9AB2-E3ACF505F336}" presName="topArc2" presStyleLbl="parChTrans1D1" presStyleIdx="6" presStyleCnt="16"/>
      <dgm:spPr/>
    </dgm:pt>
    <dgm:pt modelId="{05FC2A77-2D59-4AF2-B8F0-8408FA0615B1}" type="pres">
      <dgm:prSet presAssocID="{8D83978D-F89A-47B1-9AB2-E3ACF505F336}" presName="bottomArc2" presStyleLbl="parChTrans1D1" presStyleIdx="7" presStyleCnt="16"/>
      <dgm:spPr/>
    </dgm:pt>
    <dgm:pt modelId="{2F6CE9C3-A7AA-4CDF-8F60-9DFFA1504CF6}" type="pres">
      <dgm:prSet presAssocID="{8D83978D-F89A-47B1-9AB2-E3ACF505F336}" presName="topConnNode2" presStyleLbl="node3" presStyleIdx="0" presStyleCnt="0"/>
      <dgm:spPr/>
    </dgm:pt>
    <dgm:pt modelId="{DC7FDD26-0668-4131-916C-DC13C022D15C}" type="pres">
      <dgm:prSet presAssocID="{8D83978D-F89A-47B1-9AB2-E3ACF505F336}" presName="hierChild4" presStyleCnt="0"/>
      <dgm:spPr/>
    </dgm:pt>
    <dgm:pt modelId="{388A97FD-202D-45E0-AB6D-22F0F2C147EF}" type="pres">
      <dgm:prSet presAssocID="{633B4EED-0E54-4D6D-8325-CA1EE05A67C5}" presName="Name28" presStyleLbl="parChTrans1D4" presStyleIdx="0" presStyleCnt="2"/>
      <dgm:spPr/>
    </dgm:pt>
    <dgm:pt modelId="{B85E8407-9321-4879-8201-9034B5E5BE61}" type="pres">
      <dgm:prSet presAssocID="{FFCF9D46-8286-4000-8526-0C6FA901CA00}" presName="hierRoot2" presStyleCnt="0">
        <dgm:presLayoutVars>
          <dgm:hierBranch val="init"/>
        </dgm:presLayoutVars>
      </dgm:prSet>
      <dgm:spPr/>
    </dgm:pt>
    <dgm:pt modelId="{F2340793-AA5C-4F5D-8489-B87DF237C0C6}" type="pres">
      <dgm:prSet presAssocID="{FFCF9D46-8286-4000-8526-0C6FA901CA00}" presName="rootComposite2" presStyleCnt="0"/>
      <dgm:spPr/>
    </dgm:pt>
    <dgm:pt modelId="{C459DEF1-23DD-4121-AA83-82A1D6AF6E8D}" type="pres">
      <dgm:prSet presAssocID="{FFCF9D46-8286-4000-8526-0C6FA901CA00}" presName="rootText2" presStyleLbl="alignAcc1" presStyleIdx="0" presStyleCnt="0" custLinFactNeighborX="1296" custLinFactNeighborY="12150">
        <dgm:presLayoutVars>
          <dgm:chPref val="3"/>
        </dgm:presLayoutVars>
      </dgm:prSet>
      <dgm:spPr/>
    </dgm:pt>
    <dgm:pt modelId="{BF575EFA-A4F0-4039-AC53-A8BC21CD66C0}" type="pres">
      <dgm:prSet presAssocID="{FFCF9D46-8286-4000-8526-0C6FA901CA00}" presName="topArc2" presStyleLbl="parChTrans1D1" presStyleIdx="8" presStyleCnt="16"/>
      <dgm:spPr/>
    </dgm:pt>
    <dgm:pt modelId="{5CB82DE1-1310-40EC-8D01-3EE4B29BD5C6}" type="pres">
      <dgm:prSet presAssocID="{FFCF9D46-8286-4000-8526-0C6FA901CA00}" presName="bottomArc2" presStyleLbl="parChTrans1D1" presStyleIdx="9" presStyleCnt="16"/>
      <dgm:spPr/>
    </dgm:pt>
    <dgm:pt modelId="{CAE8C6FF-13A2-45BA-A39D-DF032DB0045F}" type="pres">
      <dgm:prSet presAssocID="{FFCF9D46-8286-4000-8526-0C6FA901CA00}" presName="topConnNode2" presStyleLbl="node4" presStyleIdx="0" presStyleCnt="0"/>
      <dgm:spPr/>
    </dgm:pt>
    <dgm:pt modelId="{DC7D6B60-6D48-4DA4-8E91-9E1C3F472CF2}" type="pres">
      <dgm:prSet presAssocID="{FFCF9D46-8286-4000-8526-0C6FA901CA00}" presName="hierChild4" presStyleCnt="0"/>
      <dgm:spPr/>
    </dgm:pt>
    <dgm:pt modelId="{BC6E8C82-008F-4E60-A61A-0D310F7299A8}" type="pres">
      <dgm:prSet presAssocID="{FFCF9D46-8286-4000-8526-0C6FA901CA00}" presName="hierChild5" presStyleCnt="0"/>
      <dgm:spPr/>
    </dgm:pt>
    <dgm:pt modelId="{AC507B10-60F5-4E5D-85F2-19CFB8C2A494}" type="pres">
      <dgm:prSet presAssocID="{8802AB94-6451-4103-976B-A1CF6BE74CA7}" presName="Name28" presStyleLbl="parChTrans1D4" presStyleIdx="1" presStyleCnt="2"/>
      <dgm:spPr/>
    </dgm:pt>
    <dgm:pt modelId="{5317C721-9271-4B7B-9002-F44033B2F454}" type="pres">
      <dgm:prSet presAssocID="{E87A9DF1-BB54-4978-9BD9-B9851FCBBF94}" presName="hierRoot2" presStyleCnt="0">
        <dgm:presLayoutVars>
          <dgm:hierBranch val="init"/>
        </dgm:presLayoutVars>
      </dgm:prSet>
      <dgm:spPr/>
    </dgm:pt>
    <dgm:pt modelId="{5757C07E-B140-45EA-9070-70524DB97843}" type="pres">
      <dgm:prSet presAssocID="{E87A9DF1-BB54-4978-9BD9-B9851FCBBF94}" presName="rootComposite2" presStyleCnt="0"/>
      <dgm:spPr/>
    </dgm:pt>
    <dgm:pt modelId="{B226FBC4-5913-464E-A8E9-DDC9E7E49DD7}" type="pres">
      <dgm:prSet presAssocID="{E87A9DF1-BB54-4978-9BD9-B9851FCBBF94}" presName="rootText2" presStyleLbl="alignAcc1" presStyleIdx="0" presStyleCnt="0" custLinFactX="-29579" custLinFactY="-100000" custLinFactNeighborX="-100000" custLinFactNeighborY="-110565">
        <dgm:presLayoutVars>
          <dgm:chPref val="3"/>
        </dgm:presLayoutVars>
      </dgm:prSet>
      <dgm:spPr/>
    </dgm:pt>
    <dgm:pt modelId="{D41B5264-06F3-43DF-B878-81DC09827F66}" type="pres">
      <dgm:prSet presAssocID="{E87A9DF1-BB54-4978-9BD9-B9851FCBBF94}" presName="topArc2" presStyleLbl="parChTrans1D1" presStyleIdx="10" presStyleCnt="16"/>
      <dgm:spPr/>
    </dgm:pt>
    <dgm:pt modelId="{6927BD2F-53A6-45A8-B39F-6D67ED3AAEA8}" type="pres">
      <dgm:prSet presAssocID="{E87A9DF1-BB54-4978-9BD9-B9851FCBBF94}" presName="bottomArc2" presStyleLbl="parChTrans1D1" presStyleIdx="11" presStyleCnt="16"/>
      <dgm:spPr/>
    </dgm:pt>
    <dgm:pt modelId="{FDE03B70-7509-45FB-8E43-2B19AF90ACDC}" type="pres">
      <dgm:prSet presAssocID="{E87A9DF1-BB54-4978-9BD9-B9851FCBBF94}" presName="topConnNode2" presStyleLbl="node4" presStyleIdx="0" presStyleCnt="0"/>
      <dgm:spPr/>
    </dgm:pt>
    <dgm:pt modelId="{6D6CE5E8-33EB-410D-A969-FAD3086255CE}" type="pres">
      <dgm:prSet presAssocID="{E87A9DF1-BB54-4978-9BD9-B9851FCBBF94}" presName="hierChild4" presStyleCnt="0"/>
      <dgm:spPr/>
    </dgm:pt>
    <dgm:pt modelId="{7433C635-6EFA-4410-8ED3-DEF66B2886FB}" type="pres">
      <dgm:prSet presAssocID="{E87A9DF1-BB54-4978-9BD9-B9851FCBBF94}" presName="hierChild5" presStyleCnt="0"/>
      <dgm:spPr/>
    </dgm:pt>
    <dgm:pt modelId="{D84E1458-4CB8-40B1-8D13-27D0C896C6E6}" type="pres">
      <dgm:prSet presAssocID="{8D83978D-F89A-47B1-9AB2-E3ACF505F336}" presName="hierChild5" presStyleCnt="0"/>
      <dgm:spPr/>
    </dgm:pt>
    <dgm:pt modelId="{DB68494D-B35D-460D-9361-F312B1A7342E}" type="pres">
      <dgm:prSet presAssocID="{F51D4CD2-13AA-40C7-8D29-F072CEA78A52}" presName="Name28" presStyleLbl="parChTrans1D3" presStyleIdx="1" presStyleCnt="2"/>
      <dgm:spPr/>
    </dgm:pt>
    <dgm:pt modelId="{7D104CD7-D554-42C3-B45A-0FEE883AD9A0}" type="pres">
      <dgm:prSet presAssocID="{8A582951-BB1A-484E-B5D0-9F0B426ACF2B}" presName="hierRoot2" presStyleCnt="0">
        <dgm:presLayoutVars>
          <dgm:hierBranch val="init"/>
        </dgm:presLayoutVars>
      </dgm:prSet>
      <dgm:spPr/>
    </dgm:pt>
    <dgm:pt modelId="{19FFF5EC-B0D8-453E-90F8-B1C0D2A820C7}" type="pres">
      <dgm:prSet presAssocID="{8A582951-BB1A-484E-B5D0-9F0B426ACF2B}" presName="rootComposite2" presStyleCnt="0"/>
      <dgm:spPr/>
    </dgm:pt>
    <dgm:pt modelId="{F208B8C3-0020-4DB3-95B9-EE0CAEDF18D9}" type="pres">
      <dgm:prSet presAssocID="{8A582951-BB1A-484E-B5D0-9F0B426ACF2B}" presName="rootText2" presStyleLbl="alignAcc1" presStyleIdx="0" presStyleCnt="0" custLinFactNeighborX="-3103" custLinFactNeighborY="18431">
        <dgm:presLayoutVars>
          <dgm:chPref val="3"/>
        </dgm:presLayoutVars>
      </dgm:prSet>
      <dgm:spPr/>
    </dgm:pt>
    <dgm:pt modelId="{F32A8C81-D0BA-42CB-9B19-3C9710F58238}" type="pres">
      <dgm:prSet presAssocID="{8A582951-BB1A-484E-B5D0-9F0B426ACF2B}" presName="topArc2" presStyleLbl="parChTrans1D1" presStyleIdx="12" presStyleCnt="16"/>
      <dgm:spPr/>
    </dgm:pt>
    <dgm:pt modelId="{F81DBF5E-5560-46C9-9A92-F93E0B9BA0F5}" type="pres">
      <dgm:prSet presAssocID="{8A582951-BB1A-484E-B5D0-9F0B426ACF2B}" presName="bottomArc2" presStyleLbl="parChTrans1D1" presStyleIdx="13" presStyleCnt="16"/>
      <dgm:spPr/>
    </dgm:pt>
    <dgm:pt modelId="{1B82606E-2888-407D-B868-01950699C7B6}" type="pres">
      <dgm:prSet presAssocID="{8A582951-BB1A-484E-B5D0-9F0B426ACF2B}" presName="topConnNode2" presStyleLbl="node3" presStyleIdx="0" presStyleCnt="0"/>
      <dgm:spPr/>
    </dgm:pt>
    <dgm:pt modelId="{6011705D-5FA4-4669-B9E0-600851FE4A7E}" type="pres">
      <dgm:prSet presAssocID="{8A582951-BB1A-484E-B5D0-9F0B426ACF2B}" presName="hierChild4" presStyleCnt="0"/>
      <dgm:spPr/>
    </dgm:pt>
    <dgm:pt modelId="{831C90E4-0FF5-47E1-B2F8-A11C79CFDC70}" type="pres">
      <dgm:prSet presAssocID="{8A582951-BB1A-484E-B5D0-9F0B426ACF2B}" presName="hierChild5" presStyleCnt="0"/>
      <dgm:spPr/>
    </dgm:pt>
    <dgm:pt modelId="{565A0BB9-0A04-47C3-BEB9-472B40690DBE}" type="pres">
      <dgm:prSet presAssocID="{FCCAAF85-4F99-4EDD-955B-E70CDF3A7BC5}" presName="hierChild5" presStyleCnt="0"/>
      <dgm:spPr/>
    </dgm:pt>
    <dgm:pt modelId="{0131D1B5-729A-4D94-A02C-03DCF88B829E}" type="pres">
      <dgm:prSet presAssocID="{476C4BA3-5128-4436-8A33-1878A6C05264}" presName="Name28" presStyleLbl="parChTrans1D2" presStyleIdx="2" presStyleCnt="3"/>
      <dgm:spPr/>
    </dgm:pt>
    <dgm:pt modelId="{5D544359-6516-4572-B153-7AD264B21786}" type="pres">
      <dgm:prSet presAssocID="{12229235-8D35-4DEC-A5B2-18F74B9807F3}" presName="hierRoot2" presStyleCnt="0">
        <dgm:presLayoutVars>
          <dgm:hierBranch val="init"/>
        </dgm:presLayoutVars>
      </dgm:prSet>
      <dgm:spPr/>
    </dgm:pt>
    <dgm:pt modelId="{731F2304-12E6-46C4-A2C1-C4A39AF7359A}" type="pres">
      <dgm:prSet presAssocID="{12229235-8D35-4DEC-A5B2-18F74B9807F3}" presName="rootComposite2" presStyleCnt="0"/>
      <dgm:spPr/>
    </dgm:pt>
    <dgm:pt modelId="{2AEC9A61-8E2A-4E90-85D2-9BE5C2E07C57}" type="pres">
      <dgm:prSet presAssocID="{12229235-8D35-4DEC-A5B2-18F74B9807F3}" presName="rootText2" presStyleLbl="alignAcc1" presStyleIdx="0" presStyleCnt="0">
        <dgm:presLayoutVars>
          <dgm:chPref val="3"/>
        </dgm:presLayoutVars>
      </dgm:prSet>
      <dgm:spPr/>
    </dgm:pt>
    <dgm:pt modelId="{C4DDCDF0-9007-4118-A173-88F1275D6146}" type="pres">
      <dgm:prSet presAssocID="{12229235-8D35-4DEC-A5B2-18F74B9807F3}" presName="topArc2" presStyleLbl="parChTrans1D1" presStyleIdx="14" presStyleCnt="16"/>
      <dgm:spPr/>
    </dgm:pt>
    <dgm:pt modelId="{4B9BAA56-7041-466B-90BF-964E1C147168}" type="pres">
      <dgm:prSet presAssocID="{12229235-8D35-4DEC-A5B2-18F74B9807F3}" presName="bottomArc2" presStyleLbl="parChTrans1D1" presStyleIdx="15" presStyleCnt="16"/>
      <dgm:spPr/>
    </dgm:pt>
    <dgm:pt modelId="{1DE611F5-8E79-437F-BA4C-9C7973C6C513}" type="pres">
      <dgm:prSet presAssocID="{12229235-8D35-4DEC-A5B2-18F74B9807F3}" presName="topConnNode2" presStyleLbl="node2" presStyleIdx="0" presStyleCnt="0"/>
      <dgm:spPr/>
    </dgm:pt>
    <dgm:pt modelId="{421E4248-B8DD-4861-BC27-84DF3AA4296B}" type="pres">
      <dgm:prSet presAssocID="{12229235-8D35-4DEC-A5B2-18F74B9807F3}" presName="hierChild4" presStyleCnt="0"/>
      <dgm:spPr/>
    </dgm:pt>
    <dgm:pt modelId="{9B8D2CFC-9330-4CD6-9EB5-4B22AC4C9571}" type="pres">
      <dgm:prSet presAssocID="{12229235-8D35-4DEC-A5B2-18F74B9807F3}" presName="hierChild5" presStyleCnt="0"/>
      <dgm:spPr/>
    </dgm:pt>
    <dgm:pt modelId="{CBA13951-EB7C-439C-B11E-6BAE78D93455}" type="pres">
      <dgm:prSet presAssocID="{D47BE8D7-1B61-4C6E-A6B7-2CC40A6D3CD3}" presName="hierChild3" presStyleCnt="0"/>
      <dgm:spPr/>
    </dgm:pt>
  </dgm:ptLst>
  <dgm:cxnLst>
    <dgm:cxn modelId="{31594D0E-8453-4F5E-A5C9-0AACFA3F7664}" type="presOf" srcId="{D47BE8D7-1B61-4C6E-A6B7-2CC40A6D3CD3}" destId="{9F832AE1-AD69-4BFA-87E2-0B21C6BAD12E}" srcOrd="0" destOrd="0" presId="urn:microsoft.com/office/officeart/2008/layout/HalfCircleOrganizationChart"/>
    <dgm:cxn modelId="{219CFF1A-4F72-4FAF-92AD-F3E266DCBFA7}" type="presOf" srcId="{8A582951-BB1A-484E-B5D0-9F0B426ACF2B}" destId="{1B82606E-2888-407D-B868-01950699C7B6}" srcOrd="1" destOrd="0" presId="urn:microsoft.com/office/officeart/2008/layout/HalfCircleOrganizationChart"/>
    <dgm:cxn modelId="{4A192E1E-F1A0-491C-B98E-7EA7654BA8B5}" type="presOf" srcId="{12229235-8D35-4DEC-A5B2-18F74B9807F3}" destId="{1DE611F5-8E79-437F-BA4C-9C7973C6C513}" srcOrd="1" destOrd="0" presId="urn:microsoft.com/office/officeart/2008/layout/HalfCircleOrganizationChart"/>
    <dgm:cxn modelId="{4C95182E-C4A5-4430-BBED-D6437633C5CF}" type="presOf" srcId="{633B4EED-0E54-4D6D-8325-CA1EE05A67C5}" destId="{388A97FD-202D-45E0-AB6D-22F0F2C147EF}" srcOrd="0" destOrd="0" presId="urn:microsoft.com/office/officeart/2008/layout/HalfCircleOrganizationChart"/>
    <dgm:cxn modelId="{A4936C3C-00EB-4EA6-995E-2CEC9C98D33C}" type="presOf" srcId="{D47BE8D7-1B61-4C6E-A6B7-2CC40A6D3CD3}" destId="{7FB453FA-B966-4AF1-A754-DAA5847B8936}" srcOrd="1" destOrd="0" presId="urn:microsoft.com/office/officeart/2008/layout/HalfCircleOrganizationChart"/>
    <dgm:cxn modelId="{0120FF3C-E277-448D-A01D-1C6E583C0506}" type="presOf" srcId="{E87A9DF1-BB54-4978-9BD9-B9851FCBBF94}" destId="{B226FBC4-5913-464E-A8E9-DDC9E7E49DD7}" srcOrd="0" destOrd="0" presId="urn:microsoft.com/office/officeart/2008/layout/HalfCircleOrganizationChart"/>
    <dgm:cxn modelId="{36EA403D-440E-4439-B339-E9121077376E}" type="presOf" srcId="{FCCAAF85-4F99-4EDD-955B-E70CDF3A7BC5}" destId="{61E53A5D-809E-4F4C-825F-E7F8D8838EE8}" srcOrd="1" destOrd="0" presId="urn:microsoft.com/office/officeart/2008/layout/HalfCircleOrganizationChart"/>
    <dgm:cxn modelId="{B4D96269-ACCE-4A8E-96BB-5E9DA21C711F}" type="presOf" srcId="{476C4BA3-5128-4436-8A33-1878A6C05264}" destId="{0131D1B5-729A-4D94-A02C-03DCF88B829E}" srcOrd="0" destOrd="0" presId="urn:microsoft.com/office/officeart/2008/layout/HalfCircleOrganizationChart"/>
    <dgm:cxn modelId="{AE53F749-2A5D-4C80-9E99-08B41166BAB2}" srcId="{D47BE8D7-1B61-4C6E-A6B7-2CC40A6D3CD3}" destId="{12229235-8D35-4DEC-A5B2-18F74B9807F3}" srcOrd="2" destOrd="0" parTransId="{476C4BA3-5128-4436-8A33-1878A6C05264}" sibTransId="{174A4D6A-02D8-4120-A722-16E6486A7E43}"/>
    <dgm:cxn modelId="{4EF04C4A-6A02-4DC1-BBD9-6A9AD54045E5}" type="presOf" srcId="{8D83978D-F89A-47B1-9AB2-E3ACF505F336}" destId="{2F6CE9C3-A7AA-4CDF-8F60-9DFFA1504CF6}" srcOrd="1" destOrd="0" presId="urn:microsoft.com/office/officeart/2008/layout/HalfCircleOrganizationChart"/>
    <dgm:cxn modelId="{584F5C71-8AD1-47D6-B5E1-6B34154EB9A4}" type="presOf" srcId="{6F006C3B-E8CB-4935-BC97-F8E6B8E58643}" destId="{84DA5270-C43B-4456-BD4B-29888559A149}" srcOrd="0" destOrd="0" presId="urn:microsoft.com/office/officeart/2008/layout/HalfCircleOrganizationChart"/>
    <dgm:cxn modelId="{0BBF3855-9B3F-46F3-8D16-AEF5973E4654}" type="presOf" srcId="{8D83978D-F89A-47B1-9AB2-E3ACF505F336}" destId="{FB17408E-6350-44D7-B467-F66C22487ECA}" srcOrd="0" destOrd="0" presId="urn:microsoft.com/office/officeart/2008/layout/HalfCircleOrganizationChart"/>
    <dgm:cxn modelId="{F5A04E57-36FD-4D0A-802A-67EC5ED57F5A}" type="presOf" srcId="{F51D4CD2-13AA-40C7-8D29-F072CEA78A52}" destId="{DB68494D-B35D-460D-9361-F312B1A7342E}" srcOrd="0" destOrd="0" presId="urn:microsoft.com/office/officeart/2008/layout/HalfCircleOrganizationChart"/>
    <dgm:cxn modelId="{8EEC8458-230C-4E37-8604-45A28BCCDCCA}" type="presOf" srcId="{C5E2D186-293B-4DF9-9A5C-02AB2D266ECD}" destId="{36F4B1D0-164F-4084-8A1B-7FDA07BF87E1}" srcOrd="0" destOrd="0" presId="urn:microsoft.com/office/officeart/2008/layout/HalfCircleOrganizationChart"/>
    <dgm:cxn modelId="{8749C05A-E366-4899-81D4-A939703E3956}" type="presOf" srcId="{8802AB94-6451-4103-976B-A1CF6BE74CA7}" destId="{AC507B10-60F5-4E5D-85F2-19CFB8C2A494}" srcOrd="0" destOrd="0" presId="urn:microsoft.com/office/officeart/2008/layout/HalfCircleOrganizationChart"/>
    <dgm:cxn modelId="{00A7477E-3C52-4290-8E38-DC2392561192}" type="presOf" srcId="{8A582951-BB1A-484E-B5D0-9F0B426ACF2B}" destId="{F208B8C3-0020-4DB3-95B9-EE0CAEDF18D9}" srcOrd="0" destOrd="0" presId="urn:microsoft.com/office/officeart/2008/layout/HalfCircleOrganizationChart"/>
    <dgm:cxn modelId="{7404C792-D3AB-42A8-8BFA-6856F6E6D45B}" srcId="{E8FA5551-A24B-4A7B-8A76-20547C53DE30}" destId="{D47BE8D7-1B61-4C6E-A6B7-2CC40A6D3CD3}" srcOrd="0" destOrd="0" parTransId="{043D7BCD-BD7C-4112-8CD8-314A6CCE2C13}" sibTransId="{3B4F5E6D-AEED-434B-9A9A-4C2921D31531}"/>
    <dgm:cxn modelId="{DC443793-73B8-4230-BC6B-6AE212424571}" type="presOf" srcId="{12229235-8D35-4DEC-A5B2-18F74B9807F3}" destId="{2AEC9A61-8E2A-4E90-85D2-9BE5C2E07C57}" srcOrd="0" destOrd="0" presId="urn:microsoft.com/office/officeart/2008/layout/HalfCircleOrganizationChart"/>
    <dgm:cxn modelId="{DEF2CC95-FF38-4C66-9DF9-645E2E56155B}" srcId="{D47BE8D7-1B61-4C6E-A6B7-2CC40A6D3CD3}" destId="{15F2A9CC-5DA8-4520-94B6-90CF5FADB339}" srcOrd="0" destOrd="0" parTransId="{6F006C3B-E8CB-4935-BC97-F8E6B8E58643}" sibTransId="{972B55C5-A632-4F5E-9E1F-6217C4ED09C7}"/>
    <dgm:cxn modelId="{850E029E-76D5-42FF-8D09-B41013169F5E}" srcId="{8D83978D-F89A-47B1-9AB2-E3ACF505F336}" destId="{E87A9DF1-BB54-4978-9BD9-B9851FCBBF94}" srcOrd="1" destOrd="0" parTransId="{8802AB94-6451-4103-976B-A1CF6BE74CA7}" sibTransId="{222C28D1-4AA3-4424-B004-6D562EF0E399}"/>
    <dgm:cxn modelId="{10853DA0-6308-4984-85EE-6F42674B8645}" type="presOf" srcId="{15F2A9CC-5DA8-4520-94B6-90CF5FADB339}" destId="{D8E68EA2-BC3D-4F22-9111-2F4161F9EAAC}" srcOrd="0" destOrd="0" presId="urn:microsoft.com/office/officeart/2008/layout/HalfCircleOrganizationChart"/>
    <dgm:cxn modelId="{44F8BBA3-2FA8-4BE1-9036-16FFF8C69098}" type="presOf" srcId="{FCCAAF85-4F99-4EDD-955B-E70CDF3A7BC5}" destId="{516BFE1C-06C7-44BE-9729-B4664F0DDFEB}" srcOrd="0" destOrd="0" presId="urn:microsoft.com/office/officeart/2008/layout/HalfCircleOrganizationChart"/>
    <dgm:cxn modelId="{60AF0AA5-BEDA-4DE9-824A-805E689B25CC}" type="presOf" srcId="{FFCF9D46-8286-4000-8526-0C6FA901CA00}" destId="{CAE8C6FF-13A2-45BA-A39D-DF032DB0045F}" srcOrd="1" destOrd="0" presId="urn:microsoft.com/office/officeart/2008/layout/HalfCircleOrganizationChart"/>
    <dgm:cxn modelId="{797221A9-E264-465D-B4C9-4516451D4589}" srcId="{FCCAAF85-4F99-4EDD-955B-E70CDF3A7BC5}" destId="{8A582951-BB1A-484E-B5D0-9F0B426ACF2B}" srcOrd="1" destOrd="0" parTransId="{F51D4CD2-13AA-40C7-8D29-F072CEA78A52}" sibTransId="{BDCA297F-7591-4579-BAD0-8DB9CEF01886}"/>
    <dgm:cxn modelId="{543A57AF-EBE2-488E-8A0B-0F1B9E1BCB93}" srcId="{D47BE8D7-1B61-4C6E-A6B7-2CC40A6D3CD3}" destId="{FCCAAF85-4F99-4EDD-955B-E70CDF3A7BC5}" srcOrd="1" destOrd="0" parTransId="{B68C9365-1BD4-4E8A-A896-D121ABB3729A}" sibTransId="{EF2A8219-BF28-4666-BA67-934577601706}"/>
    <dgm:cxn modelId="{C25AB7B0-767A-46E3-9568-A298456BFCD2}" type="presOf" srcId="{15F2A9CC-5DA8-4520-94B6-90CF5FADB339}" destId="{5CC79DE6-2A4E-475B-A6F9-442E95AD78DB}" srcOrd="1" destOrd="0" presId="urn:microsoft.com/office/officeart/2008/layout/HalfCircleOrganizationChart"/>
    <dgm:cxn modelId="{F201E3CA-2857-488E-BAE8-5F0D5BA1772A}" type="presOf" srcId="{FFCF9D46-8286-4000-8526-0C6FA901CA00}" destId="{C459DEF1-23DD-4121-AA83-82A1D6AF6E8D}" srcOrd="0" destOrd="0" presId="urn:microsoft.com/office/officeart/2008/layout/HalfCircleOrganizationChart"/>
    <dgm:cxn modelId="{7973B9D6-043F-408D-8723-AAD0E55EAD54}" srcId="{8D83978D-F89A-47B1-9AB2-E3ACF505F336}" destId="{FFCF9D46-8286-4000-8526-0C6FA901CA00}" srcOrd="0" destOrd="0" parTransId="{633B4EED-0E54-4D6D-8325-CA1EE05A67C5}" sibTransId="{0E49DF55-8C80-4DA5-9DED-FEF4BB271156}"/>
    <dgm:cxn modelId="{C50CF8D6-62C7-42C7-AA19-9F9328A2F4A7}" type="presOf" srcId="{B68C9365-1BD4-4E8A-A896-D121ABB3729A}" destId="{191DFEA7-B08C-4A92-BCAB-7DCB69BF018C}" srcOrd="0" destOrd="0" presId="urn:microsoft.com/office/officeart/2008/layout/HalfCircleOrganizationChart"/>
    <dgm:cxn modelId="{31BAA2E9-837A-41D3-A69F-2E4590634C07}" type="presOf" srcId="{E8FA5551-A24B-4A7B-8A76-20547C53DE30}" destId="{BD49E90B-8282-44F0-9DE7-41BCF22859EC}" srcOrd="0" destOrd="0" presId="urn:microsoft.com/office/officeart/2008/layout/HalfCircleOrganizationChart"/>
    <dgm:cxn modelId="{CFE472FA-009D-4E68-9492-F10E41C96833}" srcId="{FCCAAF85-4F99-4EDD-955B-E70CDF3A7BC5}" destId="{8D83978D-F89A-47B1-9AB2-E3ACF505F336}" srcOrd="0" destOrd="0" parTransId="{C5E2D186-293B-4DF9-9A5C-02AB2D266ECD}" sibTransId="{699FEB6F-16CB-4944-849C-B8FEEA777E2E}"/>
    <dgm:cxn modelId="{674299FF-89E1-4CB1-827D-032A5FA66DF5}" type="presOf" srcId="{E87A9DF1-BB54-4978-9BD9-B9851FCBBF94}" destId="{FDE03B70-7509-45FB-8E43-2B19AF90ACDC}" srcOrd="1" destOrd="0" presId="urn:microsoft.com/office/officeart/2008/layout/HalfCircleOrganizationChart"/>
    <dgm:cxn modelId="{47BA2333-5DFB-4098-BF01-15A46E8454EE}" type="presParOf" srcId="{BD49E90B-8282-44F0-9DE7-41BCF22859EC}" destId="{8CF52271-6E9C-4B6C-8F6D-7C16B141C724}" srcOrd="0" destOrd="0" presId="urn:microsoft.com/office/officeart/2008/layout/HalfCircleOrganizationChart"/>
    <dgm:cxn modelId="{9BA8C934-C22C-463F-9EB6-774B3BE219F7}" type="presParOf" srcId="{8CF52271-6E9C-4B6C-8F6D-7C16B141C724}" destId="{B3FF3AB8-3705-4E51-9596-8F4A0D1F27D3}" srcOrd="0" destOrd="0" presId="urn:microsoft.com/office/officeart/2008/layout/HalfCircleOrganizationChart"/>
    <dgm:cxn modelId="{D99EFF29-A359-4861-8950-027671BC9AD3}" type="presParOf" srcId="{B3FF3AB8-3705-4E51-9596-8F4A0D1F27D3}" destId="{9F832AE1-AD69-4BFA-87E2-0B21C6BAD12E}" srcOrd="0" destOrd="0" presId="urn:microsoft.com/office/officeart/2008/layout/HalfCircleOrganizationChart"/>
    <dgm:cxn modelId="{A5799CD4-686F-4C43-AC86-6066EFEA3D3E}" type="presParOf" srcId="{B3FF3AB8-3705-4E51-9596-8F4A0D1F27D3}" destId="{9F23E8B8-ABCA-4AAF-A277-3B1B6BE340E5}" srcOrd="1" destOrd="0" presId="urn:microsoft.com/office/officeart/2008/layout/HalfCircleOrganizationChart"/>
    <dgm:cxn modelId="{081ED121-FD2F-4371-B85F-32AD88594C9F}" type="presParOf" srcId="{B3FF3AB8-3705-4E51-9596-8F4A0D1F27D3}" destId="{6D338360-4115-4567-8239-D063F74D4D68}" srcOrd="2" destOrd="0" presId="urn:microsoft.com/office/officeart/2008/layout/HalfCircleOrganizationChart"/>
    <dgm:cxn modelId="{E56BD8FA-7FB5-4375-BA9B-095544D998BA}" type="presParOf" srcId="{B3FF3AB8-3705-4E51-9596-8F4A0D1F27D3}" destId="{7FB453FA-B966-4AF1-A754-DAA5847B8936}" srcOrd="3" destOrd="0" presId="urn:microsoft.com/office/officeart/2008/layout/HalfCircleOrganizationChart"/>
    <dgm:cxn modelId="{290AEF3E-EB31-44B3-82FF-0840513E000D}" type="presParOf" srcId="{8CF52271-6E9C-4B6C-8F6D-7C16B141C724}" destId="{64E03DFA-7D58-4E45-BA3E-300F83AAA547}" srcOrd="1" destOrd="0" presId="urn:microsoft.com/office/officeart/2008/layout/HalfCircleOrganizationChart"/>
    <dgm:cxn modelId="{75DDB65B-8A31-4D7D-9DD3-DA6901C3A003}" type="presParOf" srcId="{64E03DFA-7D58-4E45-BA3E-300F83AAA547}" destId="{84DA5270-C43B-4456-BD4B-29888559A149}" srcOrd="0" destOrd="0" presId="urn:microsoft.com/office/officeart/2008/layout/HalfCircleOrganizationChart"/>
    <dgm:cxn modelId="{646B3F37-00DC-413E-B52F-C92B183C2616}" type="presParOf" srcId="{64E03DFA-7D58-4E45-BA3E-300F83AAA547}" destId="{95E3273B-6648-4850-BB16-67E3124746CD}" srcOrd="1" destOrd="0" presId="urn:microsoft.com/office/officeart/2008/layout/HalfCircleOrganizationChart"/>
    <dgm:cxn modelId="{0EDE14D9-7F20-4D42-A6F4-CB57E8EEF4BC}" type="presParOf" srcId="{95E3273B-6648-4850-BB16-67E3124746CD}" destId="{A6409333-2488-433B-A63F-291BDA0D570B}" srcOrd="0" destOrd="0" presId="urn:microsoft.com/office/officeart/2008/layout/HalfCircleOrganizationChart"/>
    <dgm:cxn modelId="{E930FA9F-BEB2-4427-A120-D758ED0998C1}" type="presParOf" srcId="{A6409333-2488-433B-A63F-291BDA0D570B}" destId="{D8E68EA2-BC3D-4F22-9111-2F4161F9EAAC}" srcOrd="0" destOrd="0" presId="urn:microsoft.com/office/officeart/2008/layout/HalfCircleOrganizationChart"/>
    <dgm:cxn modelId="{018E0F2D-AEAF-4F89-A167-B512ABB17AA0}" type="presParOf" srcId="{A6409333-2488-433B-A63F-291BDA0D570B}" destId="{E7CDBD39-9755-401B-B0B7-74B60A5C78CA}" srcOrd="1" destOrd="0" presId="urn:microsoft.com/office/officeart/2008/layout/HalfCircleOrganizationChart"/>
    <dgm:cxn modelId="{3EA89504-AA95-41DF-9D96-7C72E0F270CB}" type="presParOf" srcId="{A6409333-2488-433B-A63F-291BDA0D570B}" destId="{4D606F65-BF38-4C63-AF51-C9D9BD76BEA4}" srcOrd="2" destOrd="0" presId="urn:microsoft.com/office/officeart/2008/layout/HalfCircleOrganizationChart"/>
    <dgm:cxn modelId="{16E47113-2508-471C-9B3C-17846966262F}" type="presParOf" srcId="{A6409333-2488-433B-A63F-291BDA0D570B}" destId="{5CC79DE6-2A4E-475B-A6F9-442E95AD78DB}" srcOrd="3" destOrd="0" presId="urn:microsoft.com/office/officeart/2008/layout/HalfCircleOrganizationChart"/>
    <dgm:cxn modelId="{B2149773-D518-4EDE-B432-267F426B8213}" type="presParOf" srcId="{95E3273B-6648-4850-BB16-67E3124746CD}" destId="{8A243D1B-18CD-4E06-AA74-329DE82A2B68}" srcOrd="1" destOrd="0" presId="urn:microsoft.com/office/officeart/2008/layout/HalfCircleOrganizationChart"/>
    <dgm:cxn modelId="{3C2CC36F-6ACD-46C1-96B2-047FD04B79C5}" type="presParOf" srcId="{95E3273B-6648-4850-BB16-67E3124746CD}" destId="{4F3B198B-73EB-4F3A-AE29-F8DFF551CF28}" srcOrd="2" destOrd="0" presId="urn:microsoft.com/office/officeart/2008/layout/HalfCircleOrganizationChart"/>
    <dgm:cxn modelId="{FDB16EA1-8549-4499-86A9-360C17EF1674}" type="presParOf" srcId="{64E03DFA-7D58-4E45-BA3E-300F83AAA547}" destId="{191DFEA7-B08C-4A92-BCAB-7DCB69BF018C}" srcOrd="2" destOrd="0" presId="urn:microsoft.com/office/officeart/2008/layout/HalfCircleOrganizationChart"/>
    <dgm:cxn modelId="{6C280F1D-6412-4363-8E4B-EEFC260C1D56}" type="presParOf" srcId="{64E03DFA-7D58-4E45-BA3E-300F83AAA547}" destId="{1D380A52-CADB-47ED-8925-E134F229D481}" srcOrd="3" destOrd="0" presId="urn:microsoft.com/office/officeart/2008/layout/HalfCircleOrganizationChart"/>
    <dgm:cxn modelId="{14D6FF07-7741-447F-A189-B3CC5032E787}" type="presParOf" srcId="{1D380A52-CADB-47ED-8925-E134F229D481}" destId="{7B46FD1D-76B5-4484-A35C-182B21B89297}" srcOrd="0" destOrd="0" presId="urn:microsoft.com/office/officeart/2008/layout/HalfCircleOrganizationChart"/>
    <dgm:cxn modelId="{1ECDD2A9-A078-4EEB-9C90-D273211F6889}" type="presParOf" srcId="{7B46FD1D-76B5-4484-A35C-182B21B89297}" destId="{516BFE1C-06C7-44BE-9729-B4664F0DDFEB}" srcOrd="0" destOrd="0" presId="urn:microsoft.com/office/officeart/2008/layout/HalfCircleOrganizationChart"/>
    <dgm:cxn modelId="{12BC2B2E-32C2-496F-A5E4-C833CF48CF82}" type="presParOf" srcId="{7B46FD1D-76B5-4484-A35C-182B21B89297}" destId="{547DABE3-DD3F-4950-8D38-CA604938E6DF}" srcOrd="1" destOrd="0" presId="urn:microsoft.com/office/officeart/2008/layout/HalfCircleOrganizationChart"/>
    <dgm:cxn modelId="{73E1CF03-C89D-4062-8479-D079DD09BC56}" type="presParOf" srcId="{7B46FD1D-76B5-4484-A35C-182B21B89297}" destId="{68966952-215F-41EA-9D35-1753E1B561F6}" srcOrd="2" destOrd="0" presId="urn:microsoft.com/office/officeart/2008/layout/HalfCircleOrganizationChart"/>
    <dgm:cxn modelId="{09ED1D98-C9E8-47A0-868C-EDE29F700126}" type="presParOf" srcId="{7B46FD1D-76B5-4484-A35C-182B21B89297}" destId="{61E53A5D-809E-4F4C-825F-E7F8D8838EE8}" srcOrd="3" destOrd="0" presId="urn:microsoft.com/office/officeart/2008/layout/HalfCircleOrganizationChart"/>
    <dgm:cxn modelId="{D51BF0BA-C2ED-48EE-A6AD-1B394D5E0B61}" type="presParOf" srcId="{1D380A52-CADB-47ED-8925-E134F229D481}" destId="{BECA3AE8-0AC0-4BBC-ADD2-EB645DE97CC0}" srcOrd="1" destOrd="0" presId="urn:microsoft.com/office/officeart/2008/layout/HalfCircleOrganizationChart"/>
    <dgm:cxn modelId="{183D320E-16D7-424D-BB7B-32E99DCF1A7A}" type="presParOf" srcId="{BECA3AE8-0AC0-4BBC-ADD2-EB645DE97CC0}" destId="{36F4B1D0-164F-4084-8A1B-7FDA07BF87E1}" srcOrd="0" destOrd="0" presId="urn:microsoft.com/office/officeart/2008/layout/HalfCircleOrganizationChart"/>
    <dgm:cxn modelId="{5D1CA91B-0B4C-46BC-9A3F-802D7AAC5BE6}" type="presParOf" srcId="{BECA3AE8-0AC0-4BBC-ADD2-EB645DE97CC0}" destId="{EE8AF368-E2BC-43DF-A595-F792BF6F4A1F}" srcOrd="1" destOrd="0" presId="urn:microsoft.com/office/officeart/2008/layout/HalfCircleOrganizationChart"/>
    <dgm:cxn modelId="{D1219592-27A7-4D56-AAA0-0D47B152D685}" type="presParOf" srcId="{EE8AF368-E2BC-43DF-A595-F792BF6F4A1F}" destId="{C07E3F40-EEFF-4BF3-8C62-338625F01DB9}" srcOrd="0" destOrd="0" presId="urn:microsoft.com/office/officeart/2008/layout/HalfCircleOrganizationChart"/>
    <dgm:cxn modelId="{D00A2A74-2B03-44FE-8EBF-75368D3D4FE1}" type="presParOf" srcId="{C07E3F40-EEFF-4BF3-8C62-338625F01DB9}" destId="{FB17408E-6350-44D7-B467-F66C22487ECA}" srcOrd="0" destOrd="0" presId="urn:microsoft.com/office/officeart/2008/layout/HalfCircleOrganizationChart"/>
    <dgm:cxn modelId="{CCA1B129-2D1C-4A49-B504-ACA4BC9EA5D1}" type="presParOf" srcId="{C07E3F40-EEFF-4BF3-8C62-338625F01DB9}" destId="{41548C95-B9C5-4C75-A332-6A9F5AE7D4C0}" srcOrd="1" destOrd="0" presId="urn:microsoft.com/office/officeart/2008/layout/HalfCircleOrganizationChart"/>
    <dgm:cxn modelId="{7ADCD31D-79D6-4698-92EE-95C3D58FC4E9}" type="presParOf" srcId="{C07E3F40-EEFF-4BF3-8C62-338625F01DB9}" destId="{05FC2A77-2D59-4AF2-B8F0-8408FA0615B1}" srcOrd="2" destOrd="0" presId="urn:microsoft.com/office/officeart/2008/layout/HalfCircleOrganizationChart"/>
    <dgm:cxn modelId="{EB3560EC-A6DD-47EA-A0E7-6ED2431FAD02}" type="presParOf" srcId="{C07E3F40-EEFF-4BF3-8C62-338625F01DB9}" destId="{2F6CE9C3-A7AA-4CDF-8F60-9DFFA1504CF6}" srcOrd="3" destOrd="0" presId="urn:microsoft.com/office/officeart/2008/layout/HalfCircleOrganizationChart"/>
    <dgm:cxn modelId="{99E5DF66-BFA9-43CD-B095-1BDF2ECCF8C4}" type="presParOf" srcId="{EE8AF368-E2BC-43DF-A595-F792BF6F4A1F}" destId="{DC7FDD26-0668-4131-916C-DC13C022D15C}" srcOrd="1" destOrd="0" presId="urn:microsoft.com/office/officeart/2008/layout/HalfCircleOrganizationChart"/>
    <dgm:cxn modelId="{6625ADDC-6415-4968-BE22-DAF5A1F88D3F}" type="presParOf" srcId="{DC7FDD26-0668-4131-916C-DC13C022D15C}" destId="{388A97FD-202D-45E0-AB6D-22F0F2C147EF}" srcOrd="0" destOrd="0" presId="urn:microsoft.com/office/officeart/2008/layout/HalfCircleOrganizationChart"/>
    <dgm:cxn modelId="{7B60BDD9-F9C2-43F8-8A88-0B0737EE2394}" type="presParOf" srcId="{DC7FDD26-0668-4131-916C-DC13C022D15C}" destId="{B85E8407-9321-4879-8201-9034B5E5BE61}" srcOrd="1" destOrd="0" presId="urn:microsoft.com/office/officeart/2008/layout/HalfCircleOrganizationChart"/>
    <dgm:cxn modelId="{2A8A7E1B-EC31-4EEC-98DC-9FF4538FB403}" type="presParOf" srcId="{B85E8407-9321-4879-8201-9034B5E5BE61}" destId="{F2340793-AA5C-4F5D-8489-B87DF237C0C6}" srcOrd="0" destOrd="0" presId="urn:microsoft.com/office/officeart/2008/layout/HalfCircleOrganizationChart"/>
    <dgm:cxn modelId="{8715F95D-4D62-434D-9BB4-0055275B74C6}" type="presParOf" srcId="{F2340793-AA5C-4F5D-8489-B87DF237C0C6}" destId="{C459DEF1-23DD-4121-AA83-82A1D6AF6E8D}" srcOrd="0" destOrd="0" presId="urn:microsoft.com/office/officeart/2008/layout/HalfCircleOrganizationChart"/>
    <dgm:cxn modelId="{56418BA5-8CB6-42FA-A9EC-3D13968CD75D}" type="presParOf" srcId="{F2340793-AA5C-4F5D-8489-B87DF237C0C6}" destId="{BF575EFA-A4F0-4039-AC53-A8BC21CD66C0}" srcOrd="1" destOrd="0" presId="urn:microsoft.com/office/officeart/2008/layout/HalfCircleOrganizationChart"/>
    <dgm:cxn modelId="{69A11748-2B9D-433B-9080-0BD1BF540383}" type="presParOf" srcId="{F2340793-AA5C-4F5D-8489-B87DF237C0C6}" destId="{5CB82DE1-1310-40EC-8D01-3EE4B29BD5C6}" srcOrd="2" destOrd="0" presId="urn:microsoft.com/office/officeart/2008/layout/HalfCircleOrganizationChart"/>
    <dgm:cxn modelId="{7355FF36-ACB7-4243-831D-BB4AFB41D27C}" type="presParOf" srcId="{F2340793-AA5C-4F5D-8489-B87DF237C0C6}" destId="{CAE8C6FF-13A2-45BA-A39D-DF032DB0045F}" srcOrd="3" destOrd="0" presId="urn:microsoft.com/office/officeart/2008/layout/HalfCircleOrganizationChart"/>
    <dgm:cxn modelId="{6C3BB0A4-9BF0-47E4-9284-D6A334768C29}" type="presParOf" srcId="{B85E8407-9321-4879-8201-9034B5E5BE61}" destId="{DC7D6B60-6D48-4DA4-8E91-9E1C3F472CF2}" srcOrd="1" destOrd="0" presId="urn:microsoft.com/office/officeart/2008/layout/HalfCircleOrganizationChart"/>
    <dgm:cxn modelId="{9F69E4A1-B78C-468B-9054-5039FFDDEBED}" type="presParOf" srcId="{B85E8407-9321-4879-8201-9034B5E5BE61}" destId="{BC6E8C82-008F-4E60-A61A-0D310F7299A8}" srcOrd="2" destOrd="0" presId="urn:microsoft.com/office/officeart/2008/layout/HalfCircleOrganizationChart"/>
    <dgm:cxn modelId="{5F3182A2-6DCA-46D7-83B3-FEDF97A8B74F}" type="presParOf" srcId="{DC7FDD26-0668-4131-916C-DC13C022D15C}" destId="{AC507B10-60F5-4E5D-85F2-19CFB8C2A494}" srcOrd="2" destOrd="0" presId="urn:microsoft.com/office/officeart/2008/layout/HalfCircleOrganizationChart"/>
    <dgm:cxn modelId="{3D7A7F7B-6538-4D50-9C24-74B4C5F3E4B7}" type="presParOf" srcId="{DC7FDD26-0668-4131-916C-DC13C022D15C}" destId="{5317C721-9271-4B7B-9002-F44033B2F454}" srcOrd="3" destOrd="0" presId="urn:microsoft.com/office/officeart/2008/layout/HalfCircleOrganizationChart"/>
    <dgm:cxn modelId="{AD255AFE-2CA4-4148-A778-917BEAC4B03A}" type="presParOf" srcId="{5317C721-9271-4B7B-9002-F44033B2F454}" destId="{5757C07E-B140-45EA-9070-70524DB97843}" srcOrd="0" destOrd="0" presId="urn:microsoft.com/office/officeart/2008/layout/HalfCircleOrganizationChart"/>
    <dgm:cxn modelId="{1781A8BB-DDAE-4EC4-B18A-CE5A0853C9DE}" type="presParOf" srcId="{5757C07E-B140-45EA-9070-70524DB97843}" destId="{B226FBC4-5913-464E-A8E9-DDC9E7E49DD7}" srcOrd="0" destOrd="0" presId="urn:microsoft.com/office/officeart/2008/layout/HalfCircleOrganizationChart"/>
    <dgm:cxn modelId="{E6BB7350-522E-4986-AAB1-8C47A85E71A6}" type="presParOf" srcId="{5757C07E-B140-45EA-9070-70524DB97843}" destId="{D41B5264-06F3-43DF-B878-81DC09827F66}" srcOrd="1" destOrd="0" presId="urn:microsoft.com/office/officeart/2008/layout/HalfCircleOrganizationChart"/>
    <dgm:cxn modelId="{5A56B6FA-1220-4A7F-9B28-52AA31095AA6}" type="presParOf" srcId="{5757C07E-B140-45EA-9070-70524DB97843}" destId="{6927BD2F-53A6-45A8-B39F-6D67ED3AAEA8}" srcOrd="2" destOrd="0" presId="urn:microsoft.com/office/officeart/2008/layout/HalfCircleOrganizationChart"/>
    <dgm:cxn modelId="{D5524CE4-3630-4AE0-A6B7-B6A1317EF8A2}" type="presParOf" srcId="{5757C07E-B140-45EA-9070-70524DB97843}" destId="{FDE03B70-7509-45FB-8E43-2B19AF90ACDC}" srcOrd="3" destOrd="0" presId="urn:microsoft.com/office/officeart/2008/layout/HalfCircleOrganizationChart"/>
    <dgm:cxn modelId="{53AC6F75-1588-46E5-953A-DB5C90224C2B}" type="presParOf" srcId="{5317C721-9271-4B7B-9002-F44033B2F454}" destId="{6D6CE5E8-33EB-410D-A969-FAD3086255CE}" srcOrd="1" destOrd="0" presId="urn:microsoft.com/office/officeart/2008/layout/HalfCircleOrganizationChart"/>
    <dgm:cxn modelId="{A80EFD8C-3E85-4A7E-8EA6-685A8757B799}" type="presParOf" srcId="{5317C721-9271-4B7B-9002-F44033B2F454}" destId="{7433C635-6EFA-4410-8ED3-DEF66B2886FB}" srcOrd="2" destOrd="0" presId="urn:microsoft.com/office/officeart/2008/layout/HalfCircleOrganizationChart"/>
    <dgm:cxn modelId="{CAB14EFA-5512-403D-8001-CCAE13FDAADF}" type="presParOf" srcId="{EE8AF368-E2BC-43DF-A595-F792BF6F4A1F}" destId="{D84E1458-4CB8-40B1-8D13-27D0C896C6E6}" srcOrd="2" destOrd="0" presId="urn:microsoft.com/office/officeart/2008/layout/HalfCircleOrganizationChart"/>
    <dgm:cxn modelId="{FF65124F-3248-4D16-8588-B19766477C3D}" type="presParOf" srcId="{BECA3AE8-0AC0-4BBC-ADD2-EB645DE97CC0}" destId="{DB68494D-B35D-460D-9361-F312B1A7342E}" srcOrd="2" destOrd="0" presId="urn:microsoft.com/office/officeart/2008/layout/HalfCircleOrganizationChart"/>
    <dgm:cxn modelId="{66C957C3-1229-41F6-B808-81D1AAA54B5C}" type="presParOf" srcId="{BECA3AE8-0AC0-4BBC-ADD2-EB645DE97CC0}" destId="{7D104CD7-D554-42C3-B45A-0FEE883AD9A0}" srcOrd="3" destOrd="0" presId="urn:microsoft.com/office/officeart/2008/layout/HalfCircleOrganizationChart"/>
    <dgm:cxn modelId="{1A135C61-4874-42AD-A383-9371C1BD4F80}" type="presParOf" srcId="{7D104CD7-D554-42C3-B45A-0FEE883AD9A0}" destId="{19FFF5EC-B0D8-453E-90F8-B1C0D2A820C7}" srcOrd="0" destOrd="0" presId="urn:microsoft.com/office/officeart/2008/layout/HalfCircleOrganizationChart"/>
    <dgm:cxn modelId="{8406700C-B38E-484F-B865-B868CD6E84F9}" type="presParOf" srcId="{19FFF5EC-B0D8-453E-90F8-B1C0D2A820C7}" destId="{F208B8C3-0020-4DB3-95B9-EE0CAEDF18D9}" srcOrd="0" destOrd="0" presId="urn:microsoft.com/office/officeart/2008/layout/HalfCircleOrganizationChart"/>
    <dgm:cxn modelId="{7C091428-34F4-43B8-AA50-019A1A78FCFC}" type="presParOf" srcId="{19FFF5EC-B0D8-453E-90F8-B1C0D2A820C7}" destId="{F32A8C81-D0BA-42CB-9B19-3C9710F58238}" srcOrd="1" destOrd="0" presId="urn:microsoft.com/office/officeart/2008/layout/HalfCircleOrganizationChart"/>
    <dgm:cxn modelId="{13313564-3BCA-4E99-B525-1655463AD71B}" type="presParOf" srcId="{19FFF5EC-B0D8-453E-90F8-B1C0D2A820C7}" destId="{F81DBF5E-5560-46C9-9A92-F93E0B9BA0F5}" srcOrd="2" destOrd="0" presId="urn:microsoft.com/office/officeart/2008/layout/HalfCircleOrganizationChart"/>
    <dgm:cxn modelId="{7C246CF3-2D96-4D10-A760-9B79BE21DEF4}" type="presParOf" srcId="{19FFF5EC-B0D8-453E-90F8-B1C0D2A820C7}" destId="{1B82606E-2888-407D-B868-01950699C7B6}" srcOrd="3" destOrd="0" presId="urn:microsoft.com/office/officeart/2008/layout/HalfCircleOrganizationChart"/>
    <dgm:cxn modelId="{D4C34263-DAE8-4D9F-AF03-9995676F6993}" type="presParOf" srcId="{7D104CD7-D554-42C3-B45A-0FEE883AD9A0}" destId="{6011705D-5FA4-4669-B9E0-600851FE4A7E}" srcOrd="1" destOrd="0" presId="urn:microsoft.com/office/officeart/2008/layout/HalfCircleOrganizationChart"/>
    <dgm:cxn modelId="{6A7FABA9-7B32-47E8-B38E-56322A0DD361}" type="presParOf" srcId="{7D104CD7-D554-42C3-B45A-0FEE883AD9A0}" destId="{831C90E4-0FF5-47E1-B2F8-A11C79CFDC70}" srcOrd="2" destOrd="0" presId="urn:microsoft.com/office/officeart/2008/layout/HalfCircleOrganizationChart"/>
    <dgm:cxn modelId="{D8CCE977-F143-43E1-B84F-A438D2CEE466}" type="presParOf" srcId="{1D380A52-CADB-47ED-8925-E134F229D481}" destId="{565A0BB9-0A04-47C3-BEB9-472B40690DBE}" srcOrd="2" destOrd="0" presId="urn:microsoft.com/office/officeart/2008/layout/HalfCircleOrganizationChart"/>
    <dgm:cxn modelId="{79DCB394-DC42-4194-9FA0-7CA0C810E460}" type="presParOf" srcId="{64E03DFA-7D58-4E45-BA3E-300F83AAA547}" destId="{0131D1B5-729A-4D94-A02C-03DCF88B829E}" srcOrd="4" destOrd="0" presId="urn:microsoft.com/office/officeart/2008/layout/HalfCircleOrganizationChart"/>
    <dgm:cxn modelId="{DFF21E93-2BC7-4C29-8441-1C1C92D3BF4A}" type="presParOf" srcId="{64E03DFA-7D58-4E45-BA3E-300F83AAA547}" destId="{5D544359-6516-4572-B153-7AD264B21786}" srcOrd="5" destOrd="0" presId="urn:microsoft.com/office/officeart/2008/layout/HalfCircleOrganizationChart"/>
    <dgm:cxn modelId="{F88019A2-0D86-4A55-B5C1-2BAA4A145747}" type="presParOf" srcId="{5D544359-6516-4572-B153-7AD264B21786}" destId="{731F2304-12E6-46C4-A2C1-C4A39AF7359A}" srcOrd="0" destOrd="0" presId="urn:microsoft.com/office/officeart/2008/layout/HalfCircleOrganizationChart"/>
    <dgm:cxn modelId="{7EFA0B02-3DCB-4EB1-95A1-AD6DA7CB1785}" type="presParOf" srcId="{731F2304-12E6-46C4-A2C1-C4A39AF7359A}" destId="{2AEC9A61-8E2A-4E90-85D2-9BE5C2E07C57}" srcOrd="0" destOrd="0" presId="urn:microsoft.com/office/officeart/2008/layout/HalfCircleOrganizationChart"/>
    <dgm:cxn modelId="{D3F9A545-12BC-4141-BE64-6CBE65C85735}" type="presParOf" srcId="{731F2304-12E6-46C4-A2C1-C4A39AF7359A}" destId="{C4DDCDF0-9007-4118-A173-88F1275D6146}" srcOrd="1" destOrd="0" presId="urn:microsoft.com/office/officeart/2008/layout/HalfCircleOrganizationChart"/>
    <dgm:cxn modelId="{D82DCF2B-54EE-4ED6-BDB6-05EB4E04A057}" type="presParOf" srcId="{731F2304-12E6-46C4-A2C1-C4A39AF7359A}" destId="{4B9BAA56-7041-466B-90BF-964E1C147168}" srcOrd="2" destOrd="0" presId="urn:microsoft.com/office/officeart/2008/layout/HalfCircleOrganizationChart"/>
    <dgm:cxn modelId="{19E7A43A-22CF-4DF5-AF0D-C13208E4E3CB}" type="presParOf" srcId="{731F2304-12E6-46C4-A2C1-C4A39AF7359A}" destId="{1DE611F5-8E79-437F-BA4C-9C7973C6C513}" srcOrd="3" destOrd="0" presId="urn:microsoft.com/office/officeart/2008/layout/HalfCircleOrganizationChart"/>
    <dgm:cxn modelId="{CE622BDF-90EA-4CDB-842E-B7C4FB148FE1}" type="presParOf" srcId="{5D544359-6516-4572-B153-7AD264B21786}" destId="{421E4248-B8DD-4861-BC27-84DF3AA4296B}" srcOrd="1" destOrd="0" presId="urn:microsoft.com/office/officeart/2008/layout/HalfCircleOrganizationChart"/>
    <dgm:cxn modelId="{0B8B750B-B753-4502-A0D0-1D0A5368B2EE}" type="presParOf" srcId="{5D544359-6516-4572-B153-7AD264B21786}" destId="{9B8D2CFC-9330-4CD6-9EB5-4B22AC4C9571}" srcOrd="2" destOrd="0" presId="urn:microsoft.com/office/officeart/2008/layout/HalfCircleOrganizationChart"/>
    <dgm:cxn modelId="{894E5AA1-1697-4D7B-B650-0071A9FAFCD6}" type="presParOf" srcId="{8CF52271-6E9C-4B6C-8F6D-7C16B141C724}" destId="{CBA13951-EB7C-439C-B11E-6BAE78D93455}"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1D1B5-729A-4D94-A02C-03DCF88B829E}">
      <dsp:nvSpPr>
        <dsp:cNvPr id="0" name=""/>
        <dsp:cNvSpPr/>
      </dsp:nvSpPr>
      <dsp:spPr>
        <a:xfrm>
          <a:off x="4181239" y="805145"/>
          <a:ext cx="2044223" cy="396821"/>
        </a:xfrm>
        <a:custGeom>
          <a:avLst/>
          <a:gdLst/>
          <a:ahLst/>
          <a:cxnLst/>
          <a:rect l="0" t="0" r="0" b="0"/>
          <a:pathLst>
            <a:path>
              <a:moveTo>
                <a:pt x="0" y="0"/>
              </a:moveTo>
              <a:lnTo>
                <a:pt x="0" y="219430"/>
              </a:lnTo>
              <a:lnTo>
                <a:pt x="2044223" y="219430"/>
              </a:lnTo>
              <a:lnTo>
                <a:pt x="2044223" y="3968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68494D-B35D-460D-9361-F312B1A7342E}">
      <dsp:nvSpPr>
        <dsp:cNvPr id="0" name=""/>
        <dsp:cNvSpPr/>
      </dsp:nvSpPr>
      <dsp:spPr>
        <a:xfrm>
          <a:off x="4181239" y="2046687"/>
          <a:ext cx="969688" cy="454424"/>
        </a:xfrm>
        <a:custGeom>
          <a:avLst/>
          <a:gdLst/>
          <a:ahLst/>
          <a:cxnLst/>
          <a:rect l="0" t="0" r="0" b="0"/>
          <a:pathLst>
            <a:path>
              <a:moveTo>
                <a:pt x="0" y="0"/>
              </a:moveTo>
              <a:lnTo>
                <a:pt x="0" y="277033"/>
              </a:lnTo>
              <a:lnTo>
                <a:pt x="969688" y="277033"/>
              </a:lnTo>
              <a:lnTo>
                <a:pt x="969688" y="45442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507B10-60F5-4E5D-85F2-19CFB8C2A494}">
      <dsp:nvSpPr>
        <dsp:cNvPr id="0" name=""/>
        <dsp:cNvSpPr/>
      </dsp:nvSpPr>
      <dsp:spPr>
        <a:xfrm>
          <a:off x="2389096" y="3344713"/>
          <a:ext cx="770030" cy="469453"/>
        </a:xfrm>
        <a:custGeom>
          <a:avLst/>
          <a:gdLst/>
          <a:ahLst/>
          <a:cxnLst/>
          <a:rect l="0" t="0" r="0" b="0"/>
          <a:pathLst>
            <a:path>
              <a:moveTo>
                <a:pt x="770030" y="0"/>
              </a:moveTo>
              <a:lnTo>
                <a:pt x="770030" y="469453"/>
              </a:lnTo>
              <a:lnTo>
                <a:pt x="0" y="4694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8A97FD-202D-45E0-AB6D-22F0F2C147EF}">
      <dsp:nvSpPr>
        <dsp:cNvPr id="0" name=""/>
        <dsp:cNvSpPr/>
      </dsp:nvSpPr>
      <dsp:spPr>
        <a:xfrm>
          <a:off x="3159127" y="3344713"/>
          <a:ext cx="799038" cy="473994"/>
        </a:xfrm>
        <a:custGeom>
          <a:avLst/>
          <a:gdLst/>
          <a:ahLst/>
          <a:cxnLst/>
          <a:rect l="0" t="0" r="0" b="0"/>
          <a:pathLst>
            <a:path>
              <a:moveTo>
                <a:pt x="0" y="0"/>
              </a:moveTo>
              <a:lnTo>
                <a:pt x="0" y="473994"/>
              </a:lnTo>
              <a:lnTo>
                <a:pt x="799038" y="47399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4B1D0-164F-4084-8A1B-7FDA07BF87E1}">
      <dsp:nvSpPr>
        <dsp:cNvPr id="0" name=""/>
        <dsp:cNvSpPr/>
      </dsp:nvSpPr>
      <dsp:spPr>
        <a:xfrm>
          <a:off x="3159127" y="2046687"/>
          <a:ext cx="1022111" cy="453305"/>
        </a:xfrm>
        <a:custGeom>
          <a:avLst/>
          <a:gdLst/>
          <a:ahLst/>
          <a:cxnLst/>
          <a:rect l="0" t="0" r="0" b="0"/>
          <a:pathLst>
            <a:path>
              <a:moveTo>
                <a:pt x="1022111" y="0"/>
              </a:moveTo>
              <a:lnTo>
                <a:pt x="1022111" y="275914"/>
              </a:lnTo>
              <a:lnTo>
                <a:pt x="0" y="275914"/>
              </a:lnTo>
              <a:lnTo>
                <a:pt x="0" y="453305"/>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1DFEA7-B08C-4A92-BCAB-7DCB69BF018C}">
      <dsp:nvSpPr>
        <dsp:cNvPr id="0" name=""/>
        <dsp:cNvSpPr/>
      </dsp:nvSpPr>
      <dsp:spPr>
        <a:xfrm>
          <a:off x="4135519" y="805145"/>
          <a:ext cx="91440" cy="396821"/>
        </a:xfrm>
        <a:custGeom>
          <a:avLst/>
          <a:gdLst/>
          <a:ahLst/>
          <a:cxnLst/>
          <a:rect l="0" t="0" r="0" b="0"/>
          <a:pathLst>
            <a:path>
              <a:moveTo>
                <a:pt x="45720" y="0"/>
              </a:moveTo>
              <a:lnTo>
                <a:pt x="45720" y="3968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DA5270-C43B-4456-BD4B-29888559A149}">
      <dsp:nvSpPr>
        <dsp:cNvPr id="0" name=""/>
        <dsp:cNvSpPr/>
      </dsp:nvSpPr>
      <dsp:spPr>
        <a:xfrm>
          <a:off x="2137015" y="805145"/>
          <a:ext cx="2044223" cy="396821"/>
        </a:xfrm>
        <a:custGeom>
          <a:avLst/>
          <a:gdLst/>
          <a:ahLst/>
          <a:cxnLst/>
          <a:rect l="0" t="0" r="0" b="0"/>
          <a:pathLst>
            <a:path>
              <a:moveTo>
                <a:pt x="2044223" y="0"/>
              </a:moveTo>
              <a:lnTo>
                <a:pt x="2044223" y="219430"/>
              </a:lnTo>
              <a:lnTo>
                <a:pt x="0" y="219430"/>
              </a:lnTo>
              <a:lnTo>
                <a:pt x="0" y="3968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23E8B8-ABCA-4AAF-A277-3B1B6BE340E5}">
      <dsp:nvSpPr>
        <dsp:cNvPr id="0" name=""/>
        <dsp:cNvSpPr/>
      </dsp:nvSpPr>
      <dsp:spPr>
        <a:xfrm>
          <a:off x="3758878" y="-39575"/>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338360-4115-4567-8239-D063F74D4D68}">
      <dsp:nvSpPr>
        <dsp:cNvPr id="0" name=""/>
        <dsp:cNvSpPr/>
      </dsp:nvSpPr>
      <dsp:spPr>
        <a:xfrm>
          <a:off x="3758878" y="-39575"/>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832AE1-AD69-4BFA-87E2-0B21C6BAD12E}">
      <dsp:nvSpPr>
        <dsp:cNvPr id="0" name=""/>
        <dsp:cNvSpPr/>
      </dsp:nvSpPr>
      <dsp:spPr>
        <a:xfrm>
          <a:off x="3336518" y="112474"/>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HA Solution</a:t>
          </a:r>
          <a:endParaRPr lang="zh-TW" altLang="en-US" sz="1500" kern="1200" dirty="0"/>
        </a:p>
      </dsp:txBody>
      <dsp:txXfrm>
        <a:off x="3336518" y="112474"/>
        <a:ext cx="1689441" cy="540621"/>
      </dsp:txXfrm>
    </dsp:sp>
    <dsp:sp modelId="{E7CDBD39-9755-401B-B0B7-74B60A5C78CA}">
      <dsp:nvSpPr>
        <dsp:cNvPr id="0" name=""/>
        <dsp:cNvSpPr/>
      </dsp:nvSpPr>
      <dsp:spPr>
        <a:xfrm>
          <a:off x="1714655" y="1201966"/>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606F65-BF38-4C63-AF51-C9D9BD76BEA4}">
      <dsp:nvSpPr>
        <dsp:cNvPr id="0" name=""/>
        <dsp:cNvSpPr/>
      </dsp:nvSpPr>
      <dsp:spPr>
        <a:xfrm>
          <a:off x="1714655" y="1201966"/>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68EA2-BC3D-4F22-9111-2F4161F9EAAC}">
      <dsp:nvSpPr>
        <dsp:cNvPr id="0" name=""/>
        <dsp:cNvSpPr/>
      </dsp:nvSpPr>
      <dsp:spPr>
        <a:xfrm>
          <a:off x="1292294" y="1354016"/>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Mirroring </a:t>
          </a:r>
          <a:br>
            <a:rPr lang="en-US" altLang="zh-TW" sz="1500" kern="1200" dirty="0"/>
          </a:br>
          <a:r>
            <a:rPr lang="zh-TW" altLang="en-US" sz="1500" kern="1200" dirty="0"/>
            <a:t>鏡像</a:t>
          </a:r>
        </a:p>
      </dsp:txBody>
      <dsp:txXfrm>
        <a:off x="1292294" y="1354016"/>
        <a:ext cx="1689441" cy="540621"/>
      </dsp:txXfrm>
    </dsp:sp>
    <dsp:sp modelId="{547DABE3-DD3F-4950-8D38-CA604938E6DF}">
      <dsp:nvSpPr>
        <dsp:cNvPr id="0" name=""/>
        <dsp:cNvSpPr/>
      </dsp:nvSpPr>
      <dsp:spPr>
        <a:xfrm>
          <a:off x="3758878" y="1201966"/>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66952-215F-41EA-9D35-1753E1B561F6}">
      <dsp:nvSpPr>
        <dsp:cNvPr id="0" name=""/>
        <dsp:cNvSpPr/>
      </dsp:nvSpPr>
      <dsp:spPr>
        <a:xfrm>
          <a:off x="3758878" y="1201966"/>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BFE1C-06C7-44BE-9729-B4664F0DDFEB}">
      <dsp:nvSpPr>
        <dsp:cNvPr id="0" name=""/>
        <dsp:cNvSpPr/>
      </dsp:nvSpPr>
      <dsp:spPr>
        <a:xfrm>
          <a:off x="3336518" y="1354016"/>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err="1"/>
            <a:t>AlwaysOn</a:t>
          </a:r>
          <a:endParaRPr lang="zh-TW" altLang="en-US" sz="1500" kern="1200" dirty="0"/>
        </a:p>
      </dsp:txBody>
      <dsp:txXfrm>
        <a:off x="3336518" y="1354016"/>
        <a:ext cx="1689441" cy="540621"/>
      </dsp:txXfrm>
    </dsp:sp>
    <dsp:sp modelId="{41548C95-B9C5-4C75-A332-6A9F5AE7D4C0}">
      <dsp:nvSpPr>
        <dsp:cNvPr id="0" name=""/>
        <dsp:cNvSpPr/>
      </dsp:nvSpPr>
      <dsp:spPr>
        <a:xfrm>
          <a:off x="2736766" y="2499992"/>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FC2A77-2D59-4AF2-B8F0-8408FA0615B1}">
      <dsp:nvSpPr>
        <dsp:cNvPr id="0" name=""/>
        <dsp:cNvSpPr/>
      </dsp:nvSpPr>
      <dsp:spPr>
        <a:xfrm>
          <a:off x="2736766" y="2499992"/>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17408E-6350-44D7-B467-F66C22487ECA}">
      <dsp:nvSpPr>
        <dsp:cNvPr id="0" name=""/>
        <dsp:cNvSpPr/>
      </dsp:nvSpPr>
      <dsp:spPr>
        <a:xfrm>
          <a:off x="2314406" y="2652042"/>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AG</a:t>
          </a:r>
          <a:br>
            <a:rPr lang="en-US" altLang="zh-TW" sz="1500" kern="1200" dirty="0"/>
          </a:br>
          <a:r>
            <a:rPr lang="zh-TW" altLang="en-US" sz="1500" kern="1200" dirty="0"/>
            <a:t>可用性群組</a:t>
          </a:r>
        </a:p>
      </dsp:txBody>
      <dsp:txXfrm>
        <a:off x="2314406" y="2652042"/>
        <a:ext cx="1689441" cy="540621"/>
      </dsp:txXfrm>
    </dsp:sp>
    <dsp:sp modelId="{BF575EFA-A4F0-4039-AC53-A8BC21CD66C0}">
      <dsp:nvSpPr>
        <dsp:cNvPr id="0" name=""/>
        <dsp:cNvSpPr/>
      </dsp:nvSpPr>
      <dsp:spPr>
        <a:xfrm>
          <a:off x="3856798" y="3666658"/>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B82DE1-1310-40EC-8D01-3EE4B29BD5C6}">
      <dsp:nvSpPr>
        <dsp:cNvPr id="0" name=""/>
        <dsp:cNvSpPr/>
      </dsp:nvSpPr>
      <dsp:spPr>
        <a:xfrm>
          <a:off x="3856798" y="3666658"/>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59DEF1-23DD-4121-AA83-82A1D6AF6E8D}">
      <dsp:nvSpPr>
        <dsp:cNvPr id="0" name=""/>
        <dsp:cNvSpPr/>
      </dsp:nvSpPr>
      <dsp:spPr>
        <a:xfrm>
          <a:off x="3434438" y="3818708"/>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BAG(Standard)</a:t>
          </a:r>
          <a:endParaRPr lang="zh-TW" altLang="en-US" sz="1500" kern="1200" dirty="0"/>
        </a:p>
      </dsp:txBody>
      <dsp:txXfrm>
        <a:off x="3434438" y="3818708"/>
        <a:ext cx="1689441" cy="540621"/>
      </dsp:txXfrm>
    </dsp:sp>
    <dsp:sp modelId="{D41B5264-06F3-43DF-B878-81DC09827F66}">
      <dsp:nvSpPr>
        <dsp:cNvPr id="0" name=""/>
        <dsp:cNvSpPr/>
      </dsp:nvSpPr>
      <dsp:spPr>
        <a:xfrm>
          <a:off x="1645742" y="3662117"/>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27BD2F-53A6-45A8-B39F-6D67ED3AAEA8}">
      <dsp:nvSpPr>
        <dsp:cNvPr id="0" name=""/>
        <dsp:cNvSpPr/>
      </dsp:nvSpPr>
      <dsp:spPr>
        <a:xfrm>
          <a:off x="1645742" y="3662117"/>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26FBC4-5913-464E-A8E9-DDC9E7E49DD7}">
      <dsp:nvSpPr>
        <dsp:cNvPr id="0" name=""/>
        <dsp:cNvSpPr/>
      </dsp:nvSpPr>
      <dsp:spPr>
        <a:xfrm>
          <a:off x="1223382" y="3814166"/>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AG(Enterprise)</a:t>
          </a:r>
          <a:endParaRPr lang="zh-TW" altLang="en-US" sz="1500" kern="1200" dirty="0"/>
        </a:p>
      </dsp:txBody>
      <dsp:txXfrm>
        <a:off x="1223382" y="3814166"/>
        <a:ext cx="1689441" cy="540621"/>
      </dsp:txXfrm>
    </dsp:sp>
    <dsp:sp modelId="{F32A8C81-D0BA-42CB-9B19-3C9710F58238}">
      <dsp:nvSpPr>
        <dsp:cNvPr id="0" name=""/>
        <dsp:cNvSpPr/>
      </dsp:nvSpPr>
      <dsp:spPr>
        <a:xfrm>
          <a:off x="4728567" y="2501111"/>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1DBF5E-5560-46C9-9A92-F93E0B9BA0F5}">
      <dsp:nvSpPr>
        <dsp:cNvPr id="0" name=""/>
        <dsp:cNvSpPr/>
      </dsp:nvSpPr>
      <dsp:spPr>
        <a:xfrm>
          <a:off x="4728567" y="2501111"/>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08B8C3-0020-4DB3-95B9-EE0CAEDF18D9}">
      <dsp:nvSpPr>
        <dsp:cNvPr id="0" name=""/>
        <dsp:cNvSpPr/>
      </dsp:nvSpPr>
      <dsp:spPr>
        <a:xfrm>
          <a:off x="4306206" y="2653161"/>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FCI</a:t>
          </a:r>
        </a:p>
        <a:p>
          <a:pPr marL="0" lvl="0" indent="0" algn="ctr" defTabSz="666750">
            <a:lnSpc>
              <a:spcPct val="90000"/>
            </a:lnSpc>
            <a:spcBef>
              <a:spcPct val="0"/>
            </a:spcBef>
            <a:spcAft>
              <a:spcPct val="35000"/>
            </a:spcAft>
            <a:buNone/>
          </a:pPr>
          <a:r>
            <a:rPr lang="zh-TW" altLang="en-US" sz="1500" kern="1200" dirty="0"/>
            <a:t>容錯移轉叢集個體</a:t>
          </a:r>
        </a:p>
      </dsp:txBody>
      <dsp:txXfrm>
        <a:off x="4306206" y="2653161"/>
        <a:ext cx="1689441" cy="540621"/>
      </dsp:txXfrm>
    </dsp:sp>
    <dsp:sp modelId="{C4DDCDF0-9007-4118-A173-88F1275D6146}">
      <dsp:nvSpPr>
        <dsp:cNvPr id="0" name=""/>
        <dsp:cNvSpPr/>
      </dsp:nvSpPr>
      <dsp:spPr>
        <a:xfrm>
          <a:off x="5803102" y="1201966"/>
          <a:ext cx="844720" cy="84472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9BAA56-7041-466B-90BF-964E1C147168}">
      <dsp:nvSpPr>
        <dsp:cNvPr id="0" name=""/>
        <dsp:cNvSpPr/>
      </dsp:nvSpPr>
      <dsp:spPr>
        <a:xfrm>
          <a:off x="5803102" y="1201966"/>
          <a:ext cx="844720" cy="84472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EC9A61-8E2A-4E90-85D2-9BE5C2E07C57}">
      <dsp:nvSpPr>
        <dsp:cNvPr id="0" name=""/>
        <dsp:cNvSpPr/>
      </dsp:nvSpPr>
      <dsp:spPr>
        <a:xfrm>
          <a:off x="5380742" y="1354016"/>
          <a:ext cx="1689441" cy="540621"/>
        </a:xfrm>
        <a:prstGeom prst="rect">
          <a:avLst/>
        </a:prstGeom>
        <a:noFill/>
        <a:ln w="1905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altLang="zh-TW" sz="1500" kern="1200" dirty="0"/>
            <a:t>Log Shipping</a:t>
          </a:r>
          <a:br>
            <a:rPr lang="en-US" altLang="zh-TW" sz="1500" kern="1200" dirty="0"/>
          </a:br>
          <a:r>
            <a:rPr lang="zh-TW" altLang="en-US" sz="1500" kern="1200" dirty="0"/>
            <a:t> 紀錄傳送</a:t>
          </a:r>
        </a:p>
      </dsp:txBody>
      <dsp:txXfrm>
        <a:off x="5380742" y="1354016"/>
        <a:ext cx="1689441" cy="54062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40AB961-5DD1-4913-86CC-1D287E0992D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6BAAEB49-76B3-4F4F-A890-842DD4EB60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6569D-1F24-4413-B5A5-710930157778}" type="datetimeFigureOut">
              <a:rPr lang="zh-TW" altLang="en-US" smtClean="0"/>
              <a:t>2022/11/4</a:t>
            </a:fld>
            <a:endParaRPr lang="zh-TW" altLang="en-US"/>
          </a:p>
        </p:txBody>
      </p:sp>
      <p:sp>
        <p:nvSpPr>
          <p:cNvPr id="4" name="頁尾版面配置區 3">
            <a:extLst>
              <a:ext uri="{FF2B5EF4-FFF2-40B4-BE49-F238E27FC236}">
                <a16:creationId xmlns:a16="http://schemas.microsoft.com/office/drawing/2014/main" id="{4D577C25-D94B-4604-8AB8-5BE3798941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D2670E2B-66EF-469B-B143-F79148E7E5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47AAA-EA8D-483F-9DBF-EEE6D954E618}" type="slidenum">
              <a:rPr lang="zh-TW" altLang="en-US" smtClean="0"/>
              <a:t>‹#›</a:t>
            </a:fld>
            <a:endParaRPr lang="zh-TW" altLang="en-US"/>
          </a:p>
        </p:txBody>
      </p:sp>
    </p:spTree>
    <p:extLst>
      <p:ext uri="{BB962C8B-B14F-4D97-AF65-F5344CB8AC3E}">
        <p14:creationId xmlns:p14="http://schemas.microsoft.com/office/powerpoint/2010/main" val="37995410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5756E-2417-4352-B1AA-C64A726127AD}" type="datetimeFigureOut">
              <a:rPr lang="zh-TW" altLang="en-US" smtClean="0"/>
              <a:t>2022/11/4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1F751-275D-490C-85F8-346240CF3C83}" type="slidenum">
              <a:rPr lang="zh-TW" altLang="en-US" smtClean="0"/>
              <a:t>‹#›</a:t>
            </a:fld>
            <a:endParaRPr lang="zh-TW" altLang="en-US"/>
          </a:p>
        </p:txBody>
      </p:sp>
    </p:spTree>
    <p:extLst>
      <p:ext uri="{BB962C8B-B14F-4D97-AF65-F5344CB8AC3E}">
        <p14:creationId xmlns:p14="http://schemas.microsoft.com/office/powerpoint/2010/main" val="22278105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921F751-275D-490C-85F8-346240CF3C83}" type="slidenum">
              <a:rPr lang="zh-TW" altLang="en-US" smtClean="0"/>
              <a:t>8</a:t>
            </a:fld>
            <a:endParaRPr lang="zh-TW" altLang="en-US"/>
          </a:p>
        </p:txBody>
      </p:sp>
    </p:spTree>
    <p:extLst>
      <p:ext uri="{BB962C8B-B14F-4D97-AF65-F5344CB8AC3E}">
        <p14:creationId xmlns:p14="http://schemas.microsoft.com/office/powerpoint/2010/main" val="326111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TW" altLang="en-US" dirty="0"/>
              <a:t>按一下以編輯母片標題樣式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按一下以編輯母片子標題樣式</a:t>
            </a:r>
            <a:endParaRPr lang="en-US" dirty="0"/>
          </a:p>
        </p:txBody>
      </p:sp>
      <p:sp>
        <p:nvSpPr>
          <p:cNvPr id="6" name="Slide Number Placeholder 5"/>
          <p:cNvSpPr>
            <a:spLocks noGrp="1"/>
          </p:cNvSpPr>
          <p:nvPr>
            <p:ph type="sldNum" sz="quarter" idx="12"/>
          </p:nvPr>
        </p:nvSpPr>
        <p:spPr>
          <a:xfrm>
            <a:off x="5905347" y="6146180"/>
            <a:ext cx="551167" cy="365125"/>
          </a:xfrm>
          <a:prstGeom prst="rect">
            <a:avLst/>
          </a:prstGeom>
        </p:spPr>
        <p:txBody>
          <a:bodyPr/>
          <a:lstStyle/>
          <a:p>
            <a:fld id="{06BF9D58-F38E-4DF3-8924-C4E9C8CB51A1}" type="slidenum">
              <a:rPr lang="zh-TW" altLang="en-US" smtClean="0"/>
              <a:t>‹#›</a:t>
            </a:fld>
            <a:endParaRPr lang="zh-TW" altLang="en-US" dirty="0"/>
          </a:p>
        </p:txBody>
      </p:sp>
      <p:sp>
        <p:nvSpPr>
          <p:cNvPr id="5" name="Footer Placeholder 4"/>
          <p:cNvSpPr>
            <a:spLocks noGrp="1"/>
          </p:cNvSpPr>
          <p:nvPr>
            <p:ph type="ftr" sz="quarter" idx="11"/>
          </p:nvPr>
        </p:nvSpPr>
        <p:spPr>
          <a:xfrm>
            <a:off x="10434386" y="6165082"/>
            <a:ext cx="1068636" cy="365125"/>
          </a:xfrm>
          <a:prstGeom prst="rect">
            <a:avLst/>
          </a:prstGeom>
        </p:spPr>
        <p:txBody>
          <a:bodyPr/>
          <a:lstStyle/>
          <a:p>
            <a:r>
              <a:rPr lang="en-US" altLang="zh-TW"/>
              <a:t>JimmyTseng</a:t>
            </a:r>
            <a:endParaRPr lang="zh-TW" altLang="en-US" dirty="0"/>
          </a:p>
        </p:txBody>
      </p:sp>
    </p:spTree>
    <p:extLst>
      <p:ext uri="{BB962C8B-B14F-4D97-AF65-F5344CB8AC3E}">
        <p14:creationId xmlns:p14="http://schemas.microsoft.com/office/powerpoint/2010/main" val="33701525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7" name="Slide Number Placeholder 6"/>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129007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6" name="Slide Number Placeholder 5"/>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pic>
        <p:nvPicPr>
          <p:cNvPr id="7" name="圖片 6">
            <a:extLst>
              <a:ext uri="{FF2B5EF4-FFF2-40B4-BE49-F238E27FC236}">
                <a16:creationId xmlns:a16="http://schemas.microsoft.com/office/drawing/2014/main" id="{43060D77-DD69-45A9-AE0B-84949E239183}"/>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35500" b="65500" l="7000" r="92000">
                        <a14:foregroundMark x1="7000" y1="41500" x2="7000" y2="41500"/>
                        <a14:foregroundMark x1="29500" y1="44500" x2="29500" y2="44500"/>
                        <a14:foregroundMark x1="34000" y1="40500" x2="34000" y2="40500"/>
                        <a14:foregroundMark x1="45000" y1="44000" x2="45000" y2="44000"/>
                        <a14:foregroundMark x1="54500" y1="45500" x2="54500" y2="45500"/>
                        <a14:foregroundMark x1="66500" y1="46500" x2="66500" y2="46500"/>
                        <a14:foregroundMark x1="72000" y1="46000" x2="72000" y2="46000"/>
                        <a14:foregroundMark x1="77000" y1="45500" x2="77000" y2="45500"/>
                        <a14:foregroundMark x1="86000" y1="43000" x2="86000" y2="43000"/>
                        <a14:foregroundMark x1="92000" y1="42000" x2="92000" y2="42000"/>
                        <a14:foregroundMark x1="7000" y1="60000" x2="7000" y2="60000"/>
                        <a14:foregroundMark x1="21500" y1="59000" x2="21500" y2="59000"/>
                        <a14:foregroundMark x1="30000" y1="59500" x2="30000" y2="59500"/>
                        <a14:foregroundMark x1="33500" y1="57000" x2="33500" y2="57000"/>
                        <a14:foregroundMark x1="34000" y1="60000" x2="34000" y2="60000"/>
                        <a14:foregroundMark x1="41000" y1="60000" x2="41000" y2="60000"/>
                      </a14:backgroundRemoval>
                    </a14:imgEffect>
                  </a14:imgLayer>
                </a14:imgProps>
              </a:ext>
              <a:ext uri="{28A0092B-C50C-407E-A947-70E740481C1C}">
                <a14:useLocalDpi xmlns:a14="http://schemas.microsoft.com/office/drawing/2010/main" val="0"/>
              </a:ext>
            </a:extLst>
          </a:blip>
          <a:srcRect l="2400" t="32000" b="30667"/>
          <a:stretch/>
        </p:blipFill>
        <p:spPr>
          <a:xfrm>
            <a:off x="8904928" y="274320"/>
            <a:ext cx="2798456" cy="1070448"/>
          </a:xfrm>
          <a:prstGeom prst="rect">
            <a:avLst/>
          </a:prstGeom>
        </p:spPr>
      </p:pic>
    </p:spTree>
    <p:extLst>
      <p:ext uri="{BB962C8B-B14F-4D97-AF65-F5344CB8AC3E}">
        <p14:creationId xmlns:p14="http://schemas.microsoft.com/office/powerpoint/2010/main" val="3652636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6" name="Slide Number Placeholder 5"/>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2515312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pic>
        <p:nvPicPr>
          <p:cNvPr id="7" name="圖片 6">
            <a:extLst>
              <a:ext uri="{FF2B5EF4-FFF2-40B4-BE49-F238E27FC236}">
                <a16:creationId xmlns:a16="http://schemas.microsoft.com/office/drawing/2014/main" id="{3423C751-3C65-4BED-AE09-EF5E1CFEF23D}"/>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35500" b="65500" l="7000" r="92000">
                        <a14:foregroundMark x1="7000" y1="41500" x2="7000" y2="41500"/>
                        <a14:foregroundMark x1="29500" y1="44500" x2="29500" y2="44500"/>
                        <a14:foregroundMark x1="34000" y1="40500" x2="34000" y2="40500"/>
                        <a14:foregroundMark x1="45000" y1="44000" x2="45000" y2="44000"/>
                        <a14:foregroundMark x1="54500" y1="45500" x2="54500" y2="45500"/>
                        <a14:foregroundMark x1="66500" y1="46500" x2="66500" y2="46500"/>
                        <a14:foregroundMark x1="72000" y1="46000" x2="72000" y2="46000"/>
                        <a14:foregroundMark x1="77000" y1="45500" x2="77000" y2="45500"/>
                        <a14:foregroundMark x1="86000" y1="43000" x2="86000" y2="43000"/>
                        <a14:foregroundMark x1="92000" y1="42000" x2="92000" y2="42000"/>
                        <a14:foregroundMark x1="7000" y1="60000" x2="7000" y2="60000"/>
                        <a14:foregroundMark x1="21500" y1="59000" x2="21500" y2="59000"/>
                        <a14:foregroundMark x1="30000" y1="59500" x2="30000" y2="59500"/>
                        <a14:foregroundMark x1="33500" y1="57000" x2="33500" y2="57000"/>
                        <a14:foregroundMark x1="34000" y1="60000" x2="34000" y2="60000"/>
                        <a14:foregroundMark x1="41000" y1="60000" x2="41000" y2="60000"/>
                      </a14:backgroundRemoval>
                    </a14:imgEffect>
                  </a14:imgLayer>
                </a14:imgProps>
              </a:ext>
              <a:ext uri="{28A0092B-C50C-407E-A947-70E740481C1C}">
                <a14:useLocalDpi xmlns:a14="http://schemas.microsoft.com/office/drawing/2010/main" val="0"/>
              </a:ext>
            </a:extLst>
          </a:blip>
          <a:srcRect l="2400" t="32000" b="30667"/>
          <a:stretch/>
        </p:blipFill>
        <p:spPr>
          <a:xfrm>
            <a:off x="8904928" y="274320"/>
            <a:ext cx="2798456" cy="1070448"/>
          </a:xfrm>
          <a:prstGeom prst="rect">
            <a:avLst/>
          </a:prstGeom>
        </p:spPr>
      </p:pic>
      <p:sp>
        <p:nvSpPr>
          <p:cNvPr id="11" name="日期版面配置區 11">
            <a:extLst>
              <a:ext uri="{FF2B5EF4-FFF2-40B4-BE49-F238E27FC236}">
                <a16:creationId xmlns:a16="http://schemas.microsoft.com/office/drawing/2014/main" id="{BE936404-7227-4A3F-8CA0-76CDFC5A1503}"/>
              </a:ext>
            </a:extLst>
          </p:cNvPr>
          <p:cNvSpPr>
            <a:spLocks noGrp="1"/>
          </p:cNvSpPr>
          <p:nvPr>
            <p:ph type="dt" sz="half" idx="10"/>
          </p:nvPr>
        </p:nvSpPr>
        <p:spPr>
          <a:xfrm>
            <a:off x="2572278" y="5932656"/>
            <a:ext cx="1143000" cy="365125"/>
          </a:xfrm>
          <a:prstGeom prst="rect">
            <a:avLst/>
          </a:prstGeom>
        </p:spPr>
        <p:txBody>
          <a:bodyPr anchor="t"/>
          <a:lstStyle>
            <a:lvl1pPr algn="l">
              <a:defRPr sz="1200"/>
            </a:lvl1pPr>
          </a:lstStyle>
          <a:p>
            <a:endParaRPr lang="zh-TW" altLang="en-US" dirty="0"/>
          </a:p>
        </p:txBody>
      </p:sp>
      <p:sp>
        <p:nvSpPr>
          <p:cNvPr id="12" name="頁尾版面配置區 12">
            <a:extLst>
              <a:ext uri="{FF2B5EF4-FFF2-40B4-BE49-F238E27FC236}">
                <a16:creationId xmlns:a16="http://schemas.microsoft.com/office/drawing/2014/main" id="{04AE56FF-CFCB-4A07-A9C0-BCF42EA46B1E}"/>
              </a:ext>
            </a:extLst>
          </p:cNvPr>
          <p:cNvSpPr>
            <a:spLocks noGrp="1"/>
          </p:cNvSpPr>
          <p:nvPr>
            <p:ph type="ftr" sz="quarter" idx="11"/>
          </p:nvPr>
        </p:nvSpPr>
        <p:spPr>
          <a:xfrm>
            <a:off x="9783097" y="5932656"/>
            <a:ext cx="1703318" cy="365125"/>
          </a:xfrm>
        </p:spPr>
        <p:txBody>
          <a:bodyPr anchor="t"/>
          <a:lstStyle>
            <a:lvl1pPr algn="r">
              <a:defRPr sz="1200"/>
            </a:lvl1pPr>
          </a:lstStyle>
          <a:p>
            <a:r>
              <a:rPr lang="en-US" altLang="zh-TW"/>
              <a:t>JimmyTseng</a:t>
            </a:r>
            <a:endParaRPr lang="zh-TW" altLang="en-US" dirty="0"/>
          </a:p>
        </p:txBody>
      </p:sp>
      <p:sp>
        <p:nvSpPr>
          <p:cNvPr id="13" name="投影片編號版面配置區 13">
            <a:extLst>
              <a:ext uri="{FF2B5EF4-FFF2-40B4-BE49-F238E27FC236}">
                <a16:creationId xmlns:a16="http://schemas.microsoft.com/office/drawing/2014/main" id="{1DC399F9-D149-4D7C-9AC0-B0D39120D57A}"/>
              </a:ext>
            </a:extLst>
          </p:cNvPr>
          <p:cNvSpPr>
            <a:spLocks noGrp="1"/>
          </p:cNvSpPr>
          <p:nvPr>
            <p:ph type="sldNum" sz="quarter" idx="12"/>
          </p:nvPr>
        </p:nvSpPr>
        <p:spPr>
          <a:xfrm>
            <a:off x="5772273" y="5932656"/>
            <a:ext cx="551167" cy="365125"/>
          </a:xfrm>
        </p:spPr>
        <p:txBody>
          <a:bodyPr anchor="t"/>
          <a:lstStyle>
            <a:lvl1pPr>
              <a:defRPr sz="1200"/>
            </a:lvl1pPr>
          </a:lstStyle>
          <a:p>
            <a:fld id="{06BF9D58-F38E-4DF3-8924-C4E9C8CB51A1}" type="slidenum">
              <a:rPr lang="zh-TW" altLang="en-US" smtClean="0"/>
              <a:pPr/>
              <a:t>‹#›</a:t>
            </a:fld>
            <a:endParaRPr lang="zh-TW" altLang="en-US" dirty="0"/>
          </a:p>
        </p:txBody>
      </p:sp>
    </p:spTree>
    <p:extLst>
      <p:ext uri="{BB962C8B-B14F-4D97-AF65-F5344CB8AC3E}">
        <p14:creationId xmlns:p14="http://schemas.microsoft.com/office/powerpoint/2010/main" val="20150994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6" name="Slide Number Placeholder 5"/>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2257904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6" name="Slide Number Placeholder 5"/>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3629726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6" name="Slide Number Placeholder 5"/>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2422448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5" name="Footer Placeholder 4"/>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6" name="Slide Number Placeholder 5"/>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138892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內容">
    <p:bg>
      <p:bgPr>
        <a:gradFill flip="none" rotWithShape="1">
          <a:gsLst>
            <a:gs pos="80000">
              <a:schemeClr val="accent1">
                <a:lumMod val="0"/>
                <a:lumOff val="100000"/>
              </a:schemeClr>
            </a:gs>
            <a:gs pos="100000">
              <a:schemeClr val="accent1">
                <a:lumMod val="20000"/>
                <a:lumOff val="80000"/>
              </a:schemeClr>
            </a:gs>
            <a:gs pos="99000">
              <a:srgbClr val="C3DBF1"/>
            </a:gs>
            <a:gs pos="98000">
              <a:srgbClr val="E1EDF8"/>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7394" y="2623427"/>
            <a:ext cx="9005631" cy="3124201"/>
          </a:xfrm>
        </p:spPr>
        <p:txBody>
          <a:bodyPr anchor="ct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0" name="標題 9">
            <a:extLst>
              <a:ext uri="{FF2B5EF4-FFF2-40B4-BE49-F238E27FC236}">
                <a16:creationId xmlns:a16="http://schemas.microsoft.com/office/drawing/2014/main" id="{B80DB18F-F6BC-442B-8AA5-B3E50D978461}"/>
              </a:ext>
            </a:extLst>
          </p:cNvPr>
          <p:cNvSpPr>
            <a:spLocks noGrp="1"/>
          </p:cNvSpPr>
          <p:nvPr>
            <p:ph type="title"/>
          </p:nvPr>
        </p:nvSpPr>
        <p:spPr>
          <a:xfrm>
            <a:off x="2497394" y="870828"/>
            <a:ext cx="9005631" cy="1752599"/>
          </a:xfrm>
        </p:spPr>
        <p:txBody>
          <a:bodyPr/>
          <a:lstStyle>
            <a:lvl1pPr>
              <a:defRPr>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2" name="頁尾版面配置區 1">
            <a:extLst>
              <a:ext uri="{FF2B5EF4-FFF2-40B4-BE49-F238E27FC236}">
                <a16:creationId xmlns:a16="http://schemas.microsoft.com/office/drawing/2014/main" id="{7425262D-578E-4731-B722-6F1A88CE6445}"/>
              </a:ext>
            </a:extLst>
          </p:cNvPr>
          <p:cNvSpPr>
            <a:spLocks noGrp="1"/>
          </p:cNvSpPr>
          <p:nvPr>
            <p:ph type="ftr" sz="quarter" idx="10"/>
          </p:nvPr>
        </p:nvSpPr>
        <p:spPr/>
        <p:txBody>
          <a:bodyPr/>
          <a:lstStyle/>
          <a:p>
            <a:r>
              <a:rPr lang="en-US" altLang="zh-TW"/>
              <a:t>JimmyTseng</a:t>
            </a:r>
            <a:endParaRPr lang="zh-TW" altLang="en-US" dirty="0"/>
          </a:p>
        </p:txBody>
      </p:sp>
      <p:sp>
        <p:nvSpPr>
          <p:cNvPr id="4" name="投影片編號版面配置區 3">
            <a:extLst>
              <a:ext uri="{FF2B5EF4-FFF2-40B4-BE49-F238E27FC236}">
                <a16:creationId xmlns:a16="http://schemas.microsoft.com/office/drawing/2014/main" id="{C40C45D7-E62D-422E-B0A7-BFCD8472C6C4}"/>
              </a:ext>
            </a:extLst>
          </p:cNvPr>
          <p:cNvSpPr>
            <a:spLocks noGrp="1"/>
          </p:cNvSpPr>
          <p:nvPr>
            <p:ph type="sldNum" sz="quarter" idx="11"/>
          </p:nvPr>
        </p:nvSpPr>
        <p:spPr/>
        <p:txBody>
          <a:bodyPr/>
          <a:lstStyle/>
          <a:p>
            <a:fld id="{06BF9D58-F38E-4DF3-8924-C4E9C8CB51A1}" type="slidenum">
              <a:rPr lang="zh-TW" altLang="en-US" smtClean="0"/>
              <a:pPr/>
              <a:t>‹#›</a:t>
            </a:fld>
            <a:endParaRPr lang="zh-TW" altLang="en-US" dirty="0"/>
          </a:p>
        </p:txBody>
      </p:sp>
    </p:spTree>
    <p:extLst>
      <p:ext uri="{BB962C8B-B14F-4D97-AF65-F5344CB8AC3E}">
        <p14:creationId xmlns:p14="http://schemas.microsoft.com/office/powerpoint/2010/main" val="37916921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11" name="標題 10">
            <a:extLst>
              <a:ext uri="{FF2B5EF4-FFF2-40B4-BE49-F238E27FC236}">
                <a16:creationId xmlns:a16="http://schemas.microsoft.com/office/drawing/2014/main" id="{03D5E0E9-9A7E-41C5-B11F-F0F87E47CC64}"/>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zh-TW" altLang="en-US" dirty="0"/>
              <a:t>按一下以編輯母片標題樣式</a:t>
            </a:r>
          </a:p>
        </p:txBody>
      </p:sp>
      <p:sp>
        <p:nvSpPr>
          <p:cNvPr id="12" name="日期版面配置區 11">
            <a:extLst>
              <a:ext uri="{FF2B5EF4-FFF2-40B4-BE49-F238E27FC236}">
                <a16:creationId xmlns:a16="http://schemas.microsoft.com/office/drawing/2014/main" id="{44987F1E-25C0-4373-88E6-39C53A55AF1B}"/>
              </a:ext>
            </a:extLst>
          </p:cNvPr>
          <p:cNvSpPr>
            <a:spLocks noGrp="1"/>
          </p:cNvSpPr>
          <p:nvPr>
            <p:ph type="dt" sz="half" idx="10"/>
          </p:nvPr>
        </p:nvSpPr>
        <p:spPr>
          <a:xfrm>
            <a:off x="2572278" y="5932656"/>
            <a:ext cx="1143000" cy="365125"/>
          </a:xfrm>
          <a:prstGeom prst="rect">
            <a:avLst/>
          </a:prstGeom>
        </p:spPr>
        <p:txBody>
          <a:bodyPr anchor="t"/>
          <a:lstStyle>
            <a:lvl1pPr algn="l">
              <a:defRPr sz="1200"/>
            </a:lvl1pPr>
          </a:lstStyle>
          <a:p>
            <a:endParaRPr lang="zh-TW" altLang="en-US" dirty="0"/>
          </a:p>
        </p:txBody>
      </p:sp>
      <p:sp>
        <p:nvSpPr>
          <p:cNvPr id="13" name="頁尾版面配置區 12">
            <a:extLst>
              <a:ext uri="{FF2B5EF4-FFF2-40B4-BE49-F238E27FC236}">
                <a16:creationId xmlns:a16="http://schemas.microsoft.com/office/drawing/2014/main" id="{198C764F-93FD-4BAA-A487-A63FCD29B7E8}"/>
              </a:ext>
            </a:extLst>
          </p:cNvPr>
          <p:cNvSpPr>
            <a:spLocks noGrp="1"/>
          </p:cNvSpPr>
          <p:nvPr>
            <p:ph type="ftr" sz="quarter" idx="11"/>
          </p:nvPr>
        </p:nvSpPr>
        <p:spPr>
          <a:xfrm>
            <a:off x="10343415" y="5871012"/>
            <a:ext cx="1143000" cy="426769"/>
          </a:xfrm>
          <a:prstGeom prst="rect">
            <a:avLst/>
          </a:prstGeom>
        </p:spPr>
        <p:txBody>
          <a:bodyPr anchor="t"/>
          <a:lstStyle>
            <a:lvl1pPr algn="r">
              <a:defRPr sz="1200"/>
            </a:lvl1pPr>
          </a:lstStyle>
          <a:p>
            <a:r>
              <a:rPr lang="en-US" altLang="zh-TW" dirty="0" err="1"/>
              <a:t>JimmyTseng</a:t>
            </a:r>
            <a:endParaRPr lang="zh-TW" altLang="en-US" dirty="0"/>
          </a:p>
        </p:txBody>
      </p:sp>
      <p:sp>
        <p:nvSpPr>
          <p:cNvPr id="14" name="投影片編號版面配置區 13">
            <a:extLst>
              <a:ext uri="{FF2B5EF4-FFF2-40B4-BE49-F238E27FC236}">
                <a16:creationId xmlns:a16="http://schemas.microsoft.com/office/drawing/2014/main" id="{1228FA12-4B3E-4CF0-8DC7-49378EE54367}"/>
              </a:ext>
            </a:extLst>
          </p:cNvPr>
          <p:cNvSpPr>
            <a:spLocks noGrp="1"/>
          </p:cNvSpPr>
          <p:nvPr>
            <p:ph type="sldNum" sz="quarter" idx="12"/>
          </p:nvPr>
        </p:nvSpPr>
        <p:spPr>
          <a:xfrm>
            <a:off x="5820416" y="5941161"/>
            <a:ext cx="551167" cy="365125"/>
          </a:xfrm>
          <a:prstGeom prst="rect">
            <a:avLst/>
          </a:prstGeom>
        </p:spPr>
        <p:txBody>
          <a:bodyPr anchor="t"/>
          <a:lstStyle>
            <a:lvl1pPr>
              <a:defRPr sz="1200"/>
            </a:lvl1pPr>
          </a:lstStyle>
          <a:p>
            <a:fld id="{06BF9D58-F38E-4DF3-8924-C4E9C8CB51A1}" type="slidenum">
              <a:rPr lang="zh-TW" altLang="en-US" smtClean="0"/>
              <a:pPr/>
              <a:t>‹#›</a:t>
            </a:fld>
            <a:endParaRPr lang="zh-TW" altLang="en-US" dirty="0"/>
          </a:p>
        </p:txBody>
      </p:sp>
    </p:spTree>
    <p:extLst>
      <p:ext uri="{BB962C8B-B14F-4D97-AF65-F5344CB8AC3E}">
        <p14:creationId xmlns:p14="http://schemas.microsoft.com/office/powerpoint/2010/main" val="104303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7" name="Slide Number Placeholder 6"/>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92626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8" name="Footer Placeholder 7"/>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9" name="Slide Number Placeholder 8"/>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dirty="0"/>
          </a:p>
        </p:txBody>
      </p:sp>
    </p:spTree>
    <p:extLst>
      <p:ext uri="{BB962C8B-B14F-4D97-AF65-F5344CB8AC3E}">
        <p14:creationId xmlns:p14="http://schemas.microsoft.com/office/powerpoint/2010/main" val="2179562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4" name="Footer Placeholder 3"/>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5" name="Slide Number Placeholder 4"/>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239393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3" name="Footer Placeholder 2"/>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4" name="Slide Number Placeholder 3"/>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254973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7" name="Slide Number Placeholder 6"/>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273641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9732656" y="5883275"/>
            <a:ext cx="1143000" cy="365125"/>
          </a:xfrm>
          <a:prstGeom prst="rect">
            <a:avLst/>
          </a:prstGeom>
        </p:spPr>
        <p:txBody>
          <a:bodyPr/>
          <a:lstStyle/>
          <a:p>
            <a:endParaRPr lang="zh-TW" altLang="en-US"/>
          </a:p>
        </p:txBody>
      </p:sp>
      <p:sp>
        <p:nvSpPr>
          <p:cNvPr id="6" name="Footer Placeholder 5"/>
          <p:cNvSpPr>
            <a:spLocks noGrp="1"/>
          </p:cNvSpPr>
          <p:nvPr>
            <p:ph type="ftr" sz="quarter" idx="11"/>
          </p:nvPr>
        </p:nvSpPr>
        <p:spPr>
          <a:xfrm>
            <a:off x="2572279" y="5883275"/>
            <a:ext cx="7084177" cy="365125"/>
          </a:xfrm>
          <a:prstGeom prst="rect">
            <a:avLst/>
          </a:prstGeom>
        </p:spPr>
        <p:txBody>
          <a:bodyPr/>
          <a:lstStyle/>
          <a:p>
            <a:r>
              <a:rPr lang="en-US" altLang="zh-TW"/>
              <a:t>JimmyTseng</a:t>
            </a:r>
            <a:endParaRPr lang="zh-TW" altLang="en-US" dirty="0"/>
          </a:p>
        </p:txBody>
      </p:sp>
      <p:sp>
        <p:nvSpPr>
          <p:cNvPr id="7" name="Slide Number Placeholder 6"/>
          <p:cNvSpPr>
            <a:spLocks noGrp="1"/>
          </p:cNvSpPr>
          <p:nvPr>
            <p:ph type="sldNum" sz="quarter" idx="12"/>
          </p:nvPr>
        </p:nvSpPr>
        <p:spPr>
          <a:xfrm>
            <a:off x="10951856" y="5883275"/>
            <a:ext cx="551167" cy="365125"/>
          </a:xfrm>
          <a:prstGeom prst="rect">
            <a:avLst/>
          </a:prstGeom>
        </p:spPr>
        <p:txBody>
          <a:bodyPr/>
          <a:lstStyle/>
          <a:p>
            <a:fld id="{06BF9D58-F38E-4DF3-8924-C4E9C8CB51A1}" type="slidenum">
              <a:rPr lang="zh-TW" altLang="en-US" smtClean="0"/>
              <a:t>‹#›</a:t>
            </a:fld>
            <a:endParaRPr lang="zh-TW" altLang="en-US"/>
          </a:p>
        </p:txBody>
      </p:sp>
    </p:spTree>
    <p:extLst>
      <p:ext uri="{BB962C8B-B14F-4D97-AF65-F5344CB8AC3E}">
        <p14:creationId xmlns:p14="http://schemas.microsoft.com/office/powerpoint/2010/main" val="3159388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1000">
              <a:schemeClr val="accent1">
                <a:lumMod val="0"/>
                <a:lumOff val="100000"/>
              </a:schemeClr>
            </a:gs>
            <a:gs pos="100000">
              <a:schemeClr val="accent1">
                <a:lumMod val="20000"/>
                <a:lumOff val="80000"/>
              </a:schemeClr>
            </a:gs>
            <a:gs pos="99000">
              <a:srgbClr val="C3DBF1"/>
            </a:gs>
            <a:gs pos="89000">
              <a:srgbClr val="E1EDF8"/>
            </a:gs>
          </a:gsLst>
          <a:path path="circle">
            <a:fillToRect l="50000" t="-80000" r="50000" b="180000"/>
          </a:path>
          <a:tileRect/>
        </a:gra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5" name="頁尾版面配置區 12">
            <a:extLst>
              <a:ext uri="{FF2B5EF4-FFF2-40B4-BE49-F238E27FC236}">
                <a16:creationId xmlns:a16="http://schemas.microsoft.com/office/drawing/2014/main" id="{2F100B0F-6A60-49C6-8BEE-28452C53E2A0}"/>
              </a:ext>
            </a:extLst>
          </p:cNvPr>
          <p:cNvSpPr>
            <a:spLocks noGrp="1"/>
          </p:cNvSpPr>
          <p:nvPr>
            <p:ph type="ftr" sz="quarter" idx="3"/>
          </p:nvPr>
        </p:nvSpPr>
        <p:spPr>
          <a:xfrm>
            <a:off x="10086681" y="6102342"/>
            <a:ext cx="1428015" cy="365125"/>
          </a:xfrm>
          <a:prstGeom prst="rect">
            <a:avLst/>
          </a:prstGeom>
        </p:spPr>
        <p:txBody>
          <a:bodyPr anchor="t"/>
          <a:lstStyle>
            <a:lvl1pPr algn="r">
              <a:defRPr sz="1200"/>
            </a:lvl1pPr>
          </a:lstStyle>
          <a:p>
            <a:r>
              <a:rPr lang="en-US" altLang="zh-TW" dirty="0" err="1"/>
              <a:t>JimmyTseng</a:t>
            </a:r>
            <a:endParaRPr lang="zh-TW" altLang="en-US" dirty="0"/>
          </a:p>
        </p:txBody>
      </p:sp>
      <p:sp>
        <p:nvSpPr>
          <p:cNvPr id="16" name="投影片編號版面配置區 13">
            <a:extLst>
              <a:ext uri="{FF2B5EF4-FFF2-40B4-BE49-F238E27FC236}">
                <a16:creationId xmlns:a16="http://schemas.microsoft.com/office/drawing/2014/main" id="{C82EBE5A-4309-4CCD-BFAA-E3FAE3367272}"/>
              </a:ext>
            </a:extLst>
          </p:cNvPr>
          <p:cNvSpPr>
            <a:spLocks noGrp="1"/>
          </p:cNvSpPr>
          <p:nvPr>
            <p:ph type="sldNum" sz="quarter" idx="4"/>
          </p:nvPr>
        </p:nvSpPr>
        <p:spPr>
          <a:xfrm>
            <a:off x="5813106" y="6102342"/>
            <a:ext cx="551167" cy="365125"/>
          </a:xfrm>
          <a:prstGeom prst="rect">
            <a:avLst/>
          </a:prstGeom>
        </p:spPr>
        <p:txBody>
          <a:bodyPr anchor="t"/>
          <a:lstStyle>
            <a:lvl1pPr>
              <a:defRPr sz="1200"/>
            </a:lvl1pPr>
          </a:lstStyle>
          <a:p>
            <a:fld id="{06BF9D58-F38E-4DF3-8924-C4E9C8CB51A1}" type="slidenum">
              <a:rPr lang="zh-TW" altLang="en-US" smtClean="0"/>
              <a:pPr/>
              <a:t>‹#›</a:t>
            </a:fld>
            <a:endParaRPr lang="zh-TW" altLang="en-US" dirty="0"/>
          </a:p>
        </p:txBody>
      </p:sp>
    </p:spTree>
    <p:extLst>
      <p:ext uri="{BB962C8B-B14F-4D97-AF65-F5344CB8AC3E}">
        <p14:creationId xmlns:p14="http://schemas.microsoft.com/office/powerpoint/2010/main" val="7345986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Arial" panose="020B0604020202020204" pitchFamily="34" charset="0"/>
          <a:ea typeface="+mj-ea"/>
          <a:cs typeface="Arial" panose="020B060402020202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1000">
              <a:schemeClr val="accent1">
                <a:lumMod val="0"/>
                <a:lumOff val="100000"/>
              </a:schemeClr>
            </a:gs>
            <a:gs pos="100000">
              <a:schemeClr val="accent1">
                <a:lumMod val="20000"/>
                <a:lumOff val="80000"/>
              </a:schemeClr>
            </a:gs>
            <a:gs pos="99000">
              <a:srgbClr val="C3DBF1"/>
            </a:gs>
            <a:gs pos="89000">
              <a:srgbClr val="E1EDF8"/>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dirty="0"/>
          </a:p>
        </p:txBody>
      </p:sp>
      <p:sp>
        <p:nvSpPr>
          <p:cNvPr id="10" name="Freeform: Shape 9">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sp>
      <p:sp>
        <p:nvSpPr>
          <p:cNvPr id="12" name="Freeform: Shape 11">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sp>
      <p:sp>
        <p:nvSpPr>
          <p:cNvPr id="14" name="Freeform: Shape 13">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sp>
      <p:sp>
        <p:nvSpPr>
          <p:cNvPr id="16" name="Freeform: Shape 15">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sp>
      <p:sp>
        <p:nvSpPr>
          <p:cNvPr id="2" name="標題 1">
            <a:extLst>
              <a:ext uri="{FF2B5EF4-FFF2-40B4-BE49-F238E27FC236}">
                <a16:creationId xmlns:a16="http://schemas.microsoft.com/office/drawing/2014/main" id="{60FD6ED4-F319-4FF1-AB12-5BCCF1069AC6}"/>
              </a:ext>
            </a:extLst>
          </p:cNvPr>
          <p:cNvSpPr>
            <a:spLocks noGrp="1"/>
          </p:cNvSpPr>
          <p:nvPr>
            <p:ph type="ctrTitle"/>
          </p:nvPr>
        </p:nvSpPr>
        <p:spPr>
          <a:xfrm>
            <a:off x="3861887" y="2210652"/>
            <a:ext cx="8113986" cy="2005813"/>
          </a:xfrm>
        </p:spPr>
        <p:txBody>
          <a:bodyPr anchor="b">
            <a:normAutofit fontScale="90000"/>
          </a:bodyPr>
          <a:lstStyle/>
          <a:p>
            <a:pPr algn="l"/>
            <a:r>
              <a:rPr lang="en-US" altLang="zh-TW" dirty="0">
                <a:ea typeface="新細明體" panose="02020500000000000000" pitchFamily="18" charset="-120"/>
              </a:rPr>
              <a:t>SQL SERVER </a:t>
            </a:r>
            <a:br>
              <a:rPr lang="en-US" altLang="zh-TW" sz="7200" dirty="0">
                <a:latin typeface="新細明體" panose="02020500000000000000" pitchFamily="18" charset="-120"/>
                <a:ea typeface="新細明體" panose="02020500000000000000" pitchFamily="18" charset="-120"/>
              </a:rPr>
            </a:br>
            <a:endParaRPr lang="zh-TW" altLang="en-US" sz="7200" dirty="0">
              <a:latin typeface="新細明體" panose="02020500000000000000" pitchFamily="18" charset="-120"/>
              <a:ea typeface="新細明體" panose="02020500000000000000" pitchFamily="18" charset="-120"/>
            </a:endParaRPr>
          </a:p>
        </p:txBody>
      </p:sp>
      <p:sp>
        <p:nvSpPr>
          <p:cNvPr id="11" name="標題 1">
            <a:extLst>
              <a:ext uri="{FF2B5EF4-FFF2-40B4-BE49-F238E27FC236}">
                <a16:creationId xmlns:a16="http://schemas.microsoft.com/office/drawing/2014/main" id="{5D8FA9D0-05A2-4B7E-95C7-9ECFD65E4D48}"/>
              </a:ext>
            </a:extLst>
          </p:cNvPr>
          <p:cNvSpPr txBox="1">
            <a:spLocks/>
          </p:cNvSpPr>
          <p:nvPr/>
        </p:nvSpPr>
        <p:spPr>
          <a:xfrm>
            <a:off x="1713345" y="3332409"/>
            <a:ext cx="10796800" cy="2170807"/>
          </a:xfrm>
          <a:prstGeom prst="rect">
            <a:avLst/>
          </a:prstGeom>
          <a:effectLst/>
        </p:spPr>
        <p:txBody>
          <a:bodyPr vert="horz" lIns="91440" tIns="45720" rIns="91440" bIns="45720" rtlCol="0" anchor="b">
            <a:normAutofit fontScale="975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TW" sz="4900" dirty="0">
                <a:latin typeface="Arial" panose="020B0604020202020204" pitchFamily="34" charset="0"/>
                <a:ea typeface="新細明體" panose="02020500000000000000" pitchFamily="18" charset="-120"/>
                <a:cs typeface="Arial" panose="020B0604020202020204" pitchFamily="34" charset="0"/>
              </a:rPr>
              <a:t>High Availability &amp; Availability Group</a:t>
            </a:r>
            <a:br>
              <a:rPr lang="en-US" altLang="zh-TW" sz="7200" dirty="0">
                <a:latin typeface="新細明體" panose="02020500000000000000" pitchFamily="18" charset="-120"/>
                <a:ea typeface="新細明體" panose="02020500000000000000" pitchFamily="18" charset="-120"/>
              </a:rPr>
            </a:br>
            <a:endParaRPr lang="zh-TW" altLang="en-US" sz="7200" dirty="0">
              <a:latin typeface="新細明體" panose="02020500000000000000" pitchFamily="18" charset="-120"/>
              <a:ea typeface="新細明體" panose="02020500000000000000" pitchFamily="18" charset="-120"/>
            </a:endParaRPr>
          </a:p>
        </p:txBody>
      </p:sp>
    </p:spTree>
    <p:extLst>
      <p:ext uri="{BB962C8B-B14F-4D97-AF65-F5344CB8AC3E}">
        <p14:creationId xmlns:p14="http://schemas.microsoft.com/office/powerpoint/2010/main" val="2702366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5D4D359-C57E-41C4-BF0F-587AC398B480}"/>
              </a:ext>
            </a:extLst>
          </p:cNvPr>
          <p:cNvSpPr>
            <a:spLocks noGrp="1"/>
          </p:cNvSpPr>
          <p:nvPr>
            <p:ph type="title"/>
          </p:nvPr>
        </p:nvSpPr>
        <p:spPr/>
        <p:txBody>
          <a:bodyPr/>
          <a:lstStyle/>
          <a:p>
            <a:r>
              <a:rPr lang="en-US" altLang="zh-TW" dirty="0"/>
              <a:t>AG </a:t>
            </a:r>
            <a:r>
              <a:rPr lang="zh-TW" altLang="en-US" dirty="0"/>
              <a:t>功能介紹</a:t>
            </a:r>
          </a:p>
        </p:txBody>
      </p:sp>
      <p:sp>
        <p:nvSpPr>
          <p:cNvPr id="4" name="頁尾版面配置區 3">
            <a:extLst>
              <a:ext uri="{FF2B5EF4-FFF2-40B4-BE49-F238E27FC236}">
                <a16:creationId xmlns:a16="http://schemas.microsoft.com/office/drawing/2014/main" id="{213A84F7-05F1-45BB-8415-B17DD6570E56}"/>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9533DD87-3285-471B-9311-806F29B5932C}"/>
              </a:ext>
            </a:extLst>
          </p:cNvPr>
          <p:cNvSpPr>
            <a:spLocks noGrp="1"/>
          </p:cNvSpPr>
          <p:nvPr>
            <p:ph type="sldNum" sz="quarter" idx="12"/>
          </p:nvPr>
        </p:nvSpPr>
        <p:spPr/>
        <p:txBody>
          <a:bodyPr/>
          <a:lstStyle/>
          <a:p>
            <a:fld id="{06BF9D58-F38E-4DF3-8924-C4E9C8CB51A1}" type="slidenum">
              <a:rPr lang="zh-TW" altLang="en-US" smtClean="0"/>
              <a:pPr/>
              <a:t>10</a:t>
            </a:fld>
            <a:endParaRPr lang="zh-TW" altLang="en-US" dirty="0"/>
          </a:p>
        </p:txBody>
      </p:sp>
      <p:sp>
        <p:nvSpPr>
          <p:cNvPr id="6" name="文字方塊 5">
            <a:extLst>
              <a:ext uri="{FF2B5EF4-FFF2-40B4-BE49-F238E27FC236}">
                <a16:creationId xmlns:a16="http://schemas.microsoft.com/office/drawing/2014/main" id="{8F32D4B1-3DD2-424C-9789-C37DFF347F00}"/>
              </a:ext>
            </a:extLst>
          </p:cNvPr>
          <p:cNvSpPr txBox="1"/>
          <p:nvPr/>
        </p:nvSpPr>
        <p:spPr>
          <a:xfrm>
            <a:off x="3186096" y="2296160"/>
            <a:ext cx="6577664" cy="2554545"/>
          </a:xfrm>
          <a:prstGeom prst="rect">
            <a:avLst/>
          </a:prstGeom>
          <a:noFill/>
        </p:spPr>
        <p:txBody>
          <a:bodyPr wrap="square" rtlCol="0">
            <a:spAutoFit/>
          </a:bodyPr>
          <a:lstStyle/>
          <a:p>
            <a:pPr marL="342900" indent="-342900">
              <a:buFont typeface="Arial" panose="020B0604020202020204" pitchFamily="34" charset="0"/>
              <a:buChar char="•"/>
            </a:pPr>
            <a:r>
              <a:rPr lang="zh-TW" altLang="en-US" sz="2000" dirty="0">
                <a:latin typeface="+mn-ea"/>
              </a:rPr>
              <a:t>支援</a:t>
            </a:r>
            <a:r>
              <a:rPr lang="zh-TW" altLang="en-US" sz="2000" b="0" i="0" dirty="0">
                <a:solidFill>
                  <a:srgbClr val="171717"/>
                </a:solidFill>
                <a:effectLst/>
                <a:latin typeface="+mn-ea"/>
              </a:rPr>
              <a:t>一到八個「次要複本」。</a:t>
            </a:r>
            <a:endParaRPr lang="en-US" altLang="zh-TW" sz="2000" b="0" i="0" dirty="0">
              <a:solidFill>
                <a:srgbClr val="171717"/>
              </a:solidFill>
              <a:effectLst/>
              <a:latin typeface="+mn-ea"/>
            </a:endParaRPr>
          </a:p>
          <a:p>
            <a:endParaRPr lang="en-US" altLang="zh-TW" sz="2000" dirty="0">
              <a:solidFill>
                <a:srgbClr val="171717"/>
              </a:solidFill>
              <a:latin typeface="+mn-ea"/>
            </a:endParaRPr>
          </a:p>
          <a:p>
            <a:pPr marL="342900" indent="-342900">
              <a:buFont typeface="Arial" panose="020B0604020202020204" pitchFamily="34" charset="0"/>
              <a:buChar char="•"/>
            </a:pPr>
            <a:r>
              <a:rPr lang="zh-TW" altLang="en-US" sz="2000" dirty="0">
                <a:solidFill>
                  <a:srgbClr val="171717"/>
                </a:solidFill>
                <a:latin typeface="+mn-ea"/>
              </a:rPr>
              <a:t>可設定同步</a:t>
            </a:r>
            <a:r>
              <a:rPr lang="en-US" altLang="zh-TW" sz="2000" dirty="0">
                <a:solidFill>
                  <a:srgbClr val="171717"/>
                </a:solidFill>
                <a:latin typeface="+mn-ea"/>
              </a:rPr>
              <a:t>(</a:t>
            </a:r>
            <a:r>
              <a:rPr lang="zh-TW" altLang="en-US" sz="2000" dirty="0">
                <a:solidFill>
                  <a:srgbClr val="171717"/>
                </a:solidFill>
                <a:latin typeface="+mn-ea"/>
              </a:rPr>
              <a:t>認可</a:t>
            </a:r>
            <a:r>
              <a:rPr lang="en-US" altLang="zh-TW" sz="2000" dirty="0">
                <a:solidFill>
                  <a:srgbClr val="171717"/>
                </a:solidFill>
                <a:latin typeface="+mn-ea"/>
              </a:rPr>
              <a:t>)</a:t>
            </a:r>
            <a:r>
              <a:rPr lang="zh-TW" altLang="en-US" sz="2000" dirty="0">
                <a:solidFill>
                  <a:srgbClr val="171717"/>
                </a:solidFill>
                <a:latin typeface="+mn-ea"/>
              </a:rPr>
              <a:t>模式。</a:t>
            </a:r>
            <a:endParaRPr lang="en-US" altLang="zh-TW" sz="2000" dirty="0">
              <a:solidFill>
                <a:srgbClr val="171717"/>
              </a:solidFill>
              <a:latin typeface="+mn-ea"/>
            </a:endParaRPr>
          </a:p>
          <a:p>
            <a:endParaRPr lang="en-US" altLang="zh-TW" sz="2000" dirty="0">
              <a:solidFill>
                <a:srgbClr val="171717"/>
              </a:solidFill>
              <a:latin typeface="+mn-ea"/>
            </a:endParaRPr>
          </a:p>
          <a:p>
            <a:pPr marL="342900" indent="-342900">
              <a:buFont typeface="Arial" panose="020B0604020202020204" pitchFamily="34" charset="0"/>
              <a:buChar char="•"/>
            </a:pPr>
            <a:r>
              <a:rPr lang="zh-TW" altLang="en-US" sz="2000" b="0" i="0" dirty="0">
                <a:solidFill>
                  <a:srgbClr val="171717"/>
                </a:solidFill>
                <a:effectLst/>
                <a:latin typeface="+mn-ea"/>
              </a:rPr>
              <a:t>可自動容錯移轉。</a:t>
            </a:r>
            <a:endParaRPr lang="en-US" altLang="zh-TW" sz="2000" b="0" i="0" dirty="0">
              <a:solidFill>
                <a:srgbClr val="171717"/>
              </a:solidFill>
              <a:effectLst/>
              <a:latin typeface="+mn-ea"/>
            </a:endParaRPr>
          </a:p>
          <a:p>
            <a:pPr marL="342900" indent="-342900">
              <a:buFont typeface="Arial" panose="020B0604020202020204" pitchFamily="34" charset="0"/>
              <a:buChar char="•"/>
            </a:pPr>
            <a:endParaRPr lang="en-US" altLang="zh-TW" sz="2000" b="0" i="0" dirty="0">
              <a:solidFill>
                <a:srgbClr val="171717"/>
              </a:solidFill>
              <a:effectLst/>
              <a:latin typeface="+mn-ea"/>
            </a:endParaRPr>
          </a:p>
          <a:p>
            <a:pPr marL="342900" indent="-342900">
              <a:buFont typeface="Arial" panose="020B0604020202020204" pitchFamily="34" charset="0"/>
              <a:buChar char="•"/>
            </a:pPr>
            <a:r>
              <a:rPr lang="zh-TW" altLang="en-US" sz="2000" dirty="0">
                <a:solidFill>
                  <a:srgbClr val="171717"/>
                </a:solidFill>
                <a:latin typeface="+mn-ea"/>
              </a:rPr>
              <a:t>副本可唯獨存取。</a:t>
            </a:r>
            <a:br>
              <a:rPr lang="en-US" altLang="zh-TW" sz="2000" b="0" i="0" dirty="0">
                <a:solidFill>
                  <a:srgbClr val="171717"/>
                </a:solidFill>
                <a:effectLst/>
                <a:latin typeface="+mn-ea"/>
              </a:rPr>
            </a:br>
            <a:endParaRPr lang="zh-TW" altLang="en-US" sz="2000" dirty="0">
              <a:latin typeface="+mn-ea"/>
            </a:endParaRPr>
          </a:p>
        </p:txBody>
      </p:sp>
    </p:spTree>
    <p:extLst>
      <p:ext uri="{BB962C8B-B14F-4D97-AF65-F5344CB8AC3E}">
        <p14:creationId xmlns:p14="http://schemas.microsoft.com/office/powerpoint/2010/main" val="106397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0E728803-13F2-43E3-9116-99935865F626}"/>
              </a:ext>
            </a:extLst>
          </p:cNvPr>
          <p:cNvSpPr>
            <a:spLocks noGrp="1"/>
          </p:cNvSpPr>
          <p:nvPr>
            <p:ph type="title"/>
          </p:nvPr>
        </p:nvSpPr>
        <p:spPr/>
        <p:txBody>
          <a:bodyPr/>
          <a:lstStyle/>
          <a:p>
            <a:r>
              <a:rPr lang="zh-TW" altLang="en-US" dirty="0">
                <a:latin typeface="+mn-ea"/>
                <a:ea typeface="+mn-ea"/>
              </a:rPr>
              <a:t>資料同步</a:t>
            </a:r>
            <a:r>
              <a:rPr lang="en-US" altLang="zh-TW" dirty="0">
                <a:latin typeface="+mn-ea"/>
                <a:ea typeface="+mn-ea"/>
              </a:rPr>
              <a:t>(</a:t>
            </a:r>
            <a:r>
              <a:rPr lang="zh-TW" altLang="en-US" dirty="0">
                <a:latin typeface="+mn-ea"/>
                <a:ea typeface="+mn-ea"/>
              </a:rPr>
              <a:t>認可</a:t>
            </a:r>
            <a:r>
              <a:rPr lang="en-US" altLang="zh-TW" dirty="0">
                <a:latin typeface="+mn-ea"/>
                <a:ea typeface="+mn-ea"/>
              </a:rPr>
              <a:t>)</a:t>
            </a:r>
            <a:r>
              <a:rPr lang="zh-TW" altLang="en-US" dirty="0">
                <a:latin typeface="+mn-ea"/>
                <a:ea typeface="+mn-ea"/>
              </a:rPr>
              <a:t>模式</a:t>
            </a:r>
          </a:p>
        </p:txBody>
      </p:sp>
      <p:sp>
        <p:nvSpPr>
          <p:cNvPr id="4" name="頁尾版面配置區 3">
            <a:extLst>
              <a:ext uri="{FF2B5EF4-FFF2-40B4-BE49-F238E27FC236}">
                <a16:creationId xmlns:a16="http://schemas.microsoft.com/office/drawing/2014/main" id="{C0E4FA71-54D0-4227-AB5B-CD2698668B8F}"/>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C9364E58-CE23-404F-A0A0-4421B7F705C0}"/>
              </a:ext>
            </a:extLst>
          </p:cNvPr>
          <p:cNvSpPr>
            <a:spLocks noGrp="1"/>
          </p:cNvSpPr>
          <p:nvPr>
            <p:ph type="sldNum" sz="quarter" idx="12"/>
          </p:nvPr>
        </p:nvSpPr>
        <p:spPr/>
        <p:txBody>
          <a:bodyPr/>
          <a:lstStyle/>
          <a:p>
            <a:fld id="{06BF9D58-F38E-4DF3-8924-C4E9C8CB51A1}" type="slidenum">
              <a:rPr lang="zh-TW" altLang="en-US" smtClean="0"/>
              <a:pPr/>
              <a:t>11</a:t>
            </a:fld>
            <a:endParaRPr lang="zh-TW" altLang="en-US" dirty="0"/>
          </a:p>
        </p:txBody>
      </p:sp>
      <p:sp>
        <p:nvSpPr>
          <p:cNvPr id="6" name="文字方塊 5">
            <a:extLst>
              <a:ext uri="{FF2B5EF4-FFF2-40B4-BE49-F238E27FC236}">
                <a16:creationId xmlns:a16="http://schemas.microsoft.com/office/drawing/2014/main" id="{913A9752-661B-4555-A104-75A3D12DAA5F}"/>
              </a:ext>
            </a:extLst>
          </p:cNvPr>
          <p:cNvSpPr txBox="1"/>
          <p:nvPr/>
        </p:nvSpPr>
        <p:spPr>
          <a:xfrm>
            <a:off x="3383278" y="2381900"/>
            <a:ext cx="7101841" cy="923330"/>
          </a:xfrm>
          <a:prstGeom prst="rect">
            <a:avLst/>
          </a:prstGeom>
          <a:noFill/>
        </p:spPr>
        <p:txBody>
          <a:bodyPr wrap="square" rtlCol="0">
            <a:spAutoFit/>
          </a:bodyPr>
          <a:lstStyle/>
          <a:p>
            <a:r>
              <a:rPr lang="zh-TW" altLang="en-US" dirty="0"/>
              <a:t>同步模式 </a:t>
            </a:r>
            <a:r>
              <a:rPr lang="en-US" altLang="zh-TW" dirty="0"/>
              <a:t>:</a:t>
            </a:r>
            <a:r>
              <a:rPr lang="zh-TW" altLang="en-US" dirty="0"/>
              <a:t> </a:t>
            </a:r>
            <a:r>
              <a:rPr lang="zh-TW" altLang="en-US" b="0" i="0" dirty="0">
                <a:solidFill>
                  <a:srgbClr val="171717"/>
                </a:solidFill>
                <a:effectLst/>
                <a:latin typeface="Segoe UI" panose="020B0502040204020203" pitchFamily="34" charset="0"/>
              </a:rPr>
              <a:t> 在同步認可模式下認可交易之前，同步認可主要複本會等候同步認可次要複本確認它已完成強行寫入記錄。這種保護是以</a:t>
            </a:r>
            <a:r>
              <a:rPr lang="zh-TW" altLang="en-US" b="0" i="0" dirty="0">
                <a:solidFill>
                  <a:srgbClr val="FF0000"/>
                </a:solidFill>
                <a:effectLst/>
                <a:latin typeface="Segoe UI" panose="020B0502040204020203" pitchFamily="34" charset="0"/>
              </a:rPr>
              <a:t>增加交易延遲</a:t>
            </a:r>
            <a:r>
              <a:rPr lang="zh-TW" altLang="en-US" b="0" i="0" dirty="0">
                <a:solidFill>
                  <a:srgbClr val="171717"/>
                </a:solidFill>
                <a:effectLst/>
                <a:latin typeface="Segoe UI" panose="020B0502040204020203" pitchFamily="34" charset="0"/>
              </a:rPr>
              <a:t>做為代價。</a:t>
            </a:r>
            <a:endParaRPr lang="zh-TW" altLang="en-US" dirty="0"/>
          </a:p>
        </p:txBody>
      </p:sp>
      <p:sp>
        <p:nvSpPr>
          <p:cNvPr id="7" name="文字方塊 6">
            <a:extLst>
              <a:ext uri="{FF2B5EF4-FFF2-40B4-BE49-F238E27FC236}">
                <a16:creationId xmlns:a16="http://schemas.microsoft.com/office/drawing/2014/main" id="{6D77D12E-014F-4DC4-83FB-D81EF56139C0}"/>
              </a:ext>
            </a:extLst>
          </p:cNvPr>
          <p:cNvSpPr txBox="1"/>
          <p:nvPr/>
        </p:nvSpPr>
        <p:spPr>
          <a:xfrm>
            <a:off x="3383278" y="3538461"/>
            <a:ext cx="6960135" cy="923330"/>
          </a:xfrm>
          <a:prstGeom prst="rect">
            <a:avLst/>
          </a:prstGeom>
          <a:noFill/>
        </p:spPr>
        <p:txBody>
          <a:bodyPr wrap="square" rtlCol="0">
            <a:spAutoFit/>
          </a:bodyPr>
          <a:lstStyle/>
          <a:p>
            <a:r>
              <a:rPr lang="zh-TW" altLang="en-US" dirty="0"/>
              <a:t>非同步模式 </a:t>
            </a:r>
            <a:r>
              <a:rPr lang="en-US" altLang="zh-TW" dirty="0"/>
              <a:t>:</a:t>
            </a:r>
            <a:r>
              <a:rPr lang="zh-TW" altLang="en-US" b="0" i="0" dirty="0">
                <a:solidFill>
                  <a:srgbClr val="171717"/>
                </a:solidFill>
                <a:effectLst/>
                <a:latin typeface="Segoe UI" panose="020B0502040204020203" pitchFamily="34" charset="0"/>
              </a:rPr>
              <a:t>在非同步認可模式下，主要複本會認可交易，而不等候確認非同步認可次要複本已經強行寫入記錄。因此可能會發生資料遺失。</a:t>
            </a:r>
            <a:endParaRPr lang="zh-TW" altLang="en-US" dirty="0"/>
          </a:p>
        </p:txBody>
      </p:sp>
    </p:spTree>
    <p:extLst>
      <p:ext uri="{BB962C8B-B14F-4D97-AF65-F5344CB8AC3E}">
        <p14:creationId xmlns:p14="http://schemas.microsoft.com/office/powerpoint/2010/main" val="330569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76F2FA4-D343-43A0-84B3-4758D0B3E16C}"/>
              </a:ext>
            </a:extLst>
          </p:cNvPr>
          <p:cNvSpPr>
            <a:spLocks noGrp="1"/>
          </p:cNvSpPr>
          <p:nvPr>
            <p:ph type="title"/>
          </p:nvPr>
        </p:nvSpPr>
        <p:spPr/>
        <p:txBody>
          <a:bodyPr/>
          <a:lstStyle/>
          <a:p>
            <a:r>
              <a:rPr lang="zh-TW" altLang="en-US" dirty="0">
                <a:latin typeface="+mn-ea"/>
                <a:ea typeface="+mn-ea"/>
              </a:rPr>
              <a:t>建立步驟</a:t>
            </a:r>
          </a:p>
        </p:txBody>
      </p:sp>
      <p:sp>
        <p:nvSpPr>
          <p:cNvPr id="4" name="頁尾版面配置區 3">
            <a:extLst>
              <a:ext uri="{FF2B5EF4-FFF2-40B4-BE49-F238E27FC236}">
                <a16:creationId xmlns:a16="http://schemas.microsoft.com/office/drawing/2014/main" id="{9855E815-3FB1-40DC-A2A5-6CEF7E61A46D}"/>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5868D7C7-1BA2-45D3-8594-AB26FF968D11}"/>
              </a:ext>
            </a:extLst>
          </p:cNvPr>
          <p:cNvSpPr>
            <a:spLocks noGrp="1"/>
          </p:cNvSpPr>
          <p:nvPr>
            <p:ph type="sldNum" sz="quarter" idx="12"/>
          </p:nvPr>
        </p:nvSpPr>
        <p:spPr/>
        <p:txBody>
          <a:bodyPr/>
          <a:lstStyle/>
          <a:p>
            <a:fld id="{06BF9D58-F38E-4DF3-8924-C4E9C8CB51A1}" type="slidenum">
              <a:rPr lang="zh-TW" altLang="en-US" smtClean="0"/>
              <a:pPr/>
              <a:t>12</a:t>
            </a:fld>
            <a:endParaRPr lang="zh-TW" altLang="en-US" dirty="0"/>
          </a:p>
        </p:txBody>
      </p:sp>
      <p:grpSp>
        <p:nvGrpSpPr>
          <p:cNvPr id="33" name="群組 32">
            <a:extLst>
              <a:ext uri="{FF2B5EF4-FFF2-40B4-BE49-F238E27FC236}">
                <a16:creationId xmlns:a16="http://schemas.microsoft.com/office/drawing/2014/main" id="{69382CC5-5D3A-47F6-A744-722F8BE90197}"/>
              </a:ext>
            </a:extLst>
          </p:cNvPr>
          <p:cNvGrpSpPr/>
          <p:nvPr/>
        </p:nvGrpSpPr>
        <p:grpSpPr>
          <a:xfrm>
            <a:off x="1974403" y="2881008"/>
            <a:ext cx="9404287" cy="1927047"/>
            <a:chOff x="1769792" y="2201562"/>
            <a:chExt cx="9404287" cy="1927047"/>
          </a:xfrm>
        </p:grpSpPr>
        <p:grpSp>
          <p:nvGrpSpPr>
            <p:cNvPr id="14" name="群組 13">
              <a:extLst>
                <a:ext uri="{FF2B5EF4-FFF2-40B4-BE49-F238E27FC236}">
                  <a16:creationId xmlns:a16="http://schemas.microsoft.com/office/drawing/2014/main" id="{45657FCB-4C45-4B75-A1A0-A9845484E8DF}"/>
                </a:ext>
              </a:extLst>
            </p:cNvPr>
            <p:cNvGrpSpPr/>
            <p:nvPr/>
          </p:nvGrpSpPr>
          <p:grpSpPr>
            <a:xfrm>
              <a:off x="1769792" y="2201562"/>
              <a:ext cx="9404287" cy="1904598"/>
              <a:chOff x="1779215" y="2130073"/>
              <a:chExt cx="9404287" cy="1904598"/>
            </a:xfrm>
          </p:grpSpPr>
          <p:cxnSp>
            <p:nvCxnSpPr>
              <p:cNvPr id="7" name="直線單箭頭接點 6">
                <a:extLst>
                  <a:ext uri="{FF2B5EF4-FFF2-40B4-BE49-F238E27FC236}">
                    <a16:creationId xmlns:a16="http://schemas.microsoft.com/office/drawing/2014/main" id="{5442ACBF-1D74-4B6C-8F54-73C96D18A49B}"/>
                  </a:ext>
                </a:extLst>
              </p:cNvPr>
              <p:cNvCxnSpPr/>
              <p:nvPr/>
            </p:nvCxnSpPr>
            <p:spPr>
              <a:xfrm>
                <a:off x="1803832" y="4034671"/>
                <a:ext cx="937967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13" name="群組 12">
                <a:extLst>
                  <a:ext uri="{FF2B5EF4-FFF2-40B4-BE49-F238E27FC236}">
                    <a16:creationId xmlns:a16="http://schemas.microsoft.com/office/drawing/2014/main" id="{23BA7889-FC07-4899-9055-19448D402E41}"/>
                  </a:ext>
                </a:extLst>
              </p:cNvPr>
              <p:cNvGrpSpPr/>
              <p:nvPr/>
            </p:nvGrpSpPr>
            <p:grpSpPr>
              <a:xfrm>
                <a:off x="1779215" y="2130073"/>
                <a:ext cx="150829" cy="1894737"/>
                <a:chOff x="2552213" y="2130073"/>
                <a:chExt cx="150829" cy="1894737"/>
              </a:xfrm>
            </p:grpSpPr>
            <p:cxnSp>
              <p:nvCxnSpPr>
                <p:cNvPr id="9" name="直線接點 8">
                  <a:extLst>
                    <a:ext uri="{FF2B5EF4-FFF2-40B4-BE49-F238E27FC236}">
                      <a16:creationId xmlns:a16="http://schemas.microsoft.com/office/drawing/2014/main" id="{A5D80E07-C7A9-4FC9-8EED-F6295240ADBE}"/>
                    </a:ext>
                  </a:extLst>
                </p:cNvPr>
                <p:cNvCxnSpPr>
                  <a:cxnSpLocks/>
                </p:cNvCxnSpPr>
                <p:nvPr/>
              </p:nvCxnSpPr>
              <p:spPr>
                <a:xfrm>
                  <a:off x="2627628" y="2227329"/>
                  <a:ext cx="0" cy="1797481"/>
                </a:xfrm>
                <a:prstGeom prst="line">
                  <a:avLst/>
                </a:prstGeom>
              </p:spPr>
              <p:style>
                <a:lnRef idx="2">
                  <a:schemeClr val="dk1"/>
                </a:lnRef>
                <a:fillRef idx="1">
                  <a:schemeClr val="lt1"/>
                </a:fillRef>
                <a:effectRef idx="0">
                  <a:schemeClr val="dk1"/>
                </a:effectRef>
                <a:fontRef idx="minor">
                  <a:schemeClr val="dk1"/>
                </a:fontRef>
              </p:style>
            </p:cxnSp>
            <p:sp>
              <p:nvSpPr>
                <p:cNvPr id="11" name="橢圓 10">
                  <a:extLst>
                    <a:ext uri="{FF2B5EF4-FFF2-40B4-BE49-F238E27FC236}">
                      <a16:creationId xmlns:a16="http://schemas.microsoft.com/office/drawing/2014/main" id="{4D9DA17E-627A-43FA-BF93-404F3EC70F84}"/>
                    </a:ext>
                  </a:extLst>
                </p:cNvPr>
                <p:cNvSpPr/>
                <p:nvPr/>
              </p:nvSpPr>
              <p:spPr>
                <a:xfrm>
                  <a:off x="2552213" y="2130073"/>
                  <a:ext cx="150829" cy="1838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dirty="0">
                    <a:ln w="0"/>
                    <a:solidFill>
                      <a:schemeClr val="tx1"/>
                    </a:solidFill>
                    <a:effectLst>
                      <a:outerShdw blurRad="38100" dist="19050" dir="2700000" algn="tl" rotWithShape="0">
                        <a:schemeClr val="dk1">
                          <a:alpha val="40000"/>
                        </a:schemeClr>
                      </a:outerShdw>
                    </a:effectLst>
                  </a:endParaRPr>
                </a:p>
              </p:txBody>
            </p:sp>
          </p:grpSp>
        </p:grpSp>
        <p:grpSp>
          <p:nvGrpSpPr>
            <p:cNvPr id="31" name="群組 30">
              <a:extLst>
                <a:ext uri="{FF2B5EF4-FFF2-40B4-BE49-F238E27FC236}">
                  <a16:creationId xmlns:a16="http://schemas.microsoft.com/office/drawing/2014/main" id="{F2341226-FB2A-4FFF-9371-31D7CDDB139E}"/>
                </a:ext>
              </a:extLst>
            </p:cNvPr>
            <p:cNvGrpSpPr/>
            <p:nvPr/>
          </p:nvGrpSpPr>
          <p:grpSpPr>
            <a:xfrm>
              <a:off x="7487841" y="2232758"/>
              <a:ext cx="150829" cy="1895851"/>
              <a:chOff x="8160467" y="2200448"/>
              <a:chExt cx="150829" cy="1895851"/>
            </a:xfrm>
          </p:grpSpPr>
          <p:cxnSp>
            <p:nvCxnSpPr>
              <p:cNvPr id="20" name="直線接點 19">
                <a:extLst>
                  <a:ext uri="{FF2B5EF4-FFF2-40B4-BE49-F238E27FC236}">
                    <a16:creationId xmlns:a16="http://schemas.microsoft.com/office/drawing/2014/main" id="{46695CD4-EA01-4EE0-8CFC-745BAD879626}"/>
                  </a:ext>
                </a:extLst>
              </p:cNvPr>
              <p:cNvCxnSpPr>
                <a:cxnSpLocks/>
                <a:stCxn id="21" idx="4"/>
              </p:cNvCxnSpPr>
              <p:nvPr/>
            </p:nvCxnSpPr>
            <p:spPr>
              <a:xfrm>
                <a:off x="8235882" y="2384267"/>
                <a:ext cx="0" cy="1712032"/>
              </a:xfrm>
              <a:prstGeom prst="line">
                <a:avLst/>
              </a:prstGeom>
            </p:spPr>
            <p:style>
              <a:lnRef idx="2">
                <a:schemeClr val="dk1"/>
              </a:lnRef>
              <a:fillRef idx="1">
                <a:schemeClr val="lt1"/>
              </a:fillRef>
              <a:effectRef idx="0">
                <a:schemeClr val="dk1"/>
              </a:effectRef>
              <a:fontRef idx="minor">
                <a:schemeClr val="dk1"/>
              </a:fontRef>
            </p:style>
          </p:cxnSp>
          <p:sp>
            <p:nvSpPr>
              <p:cNvPr id="21" name="橢圓 20">
                <a:extLst>
                  <a:ext uri="{FF2B5EF4-FFF2-40B4-BE49-F238E27FC236}">
                    <a16:creationId xmlns:a16="http://schemas.microsoft.com/office/drawing/2014/main" id="{FA02F534-FDF9-4903-8EEF-761A5CA90042}"/>
                  </a:ext>
                </a:extLst>
              </p:cNvPr>
              <p:cNvSpPr/>
              <p:nvPr/>
            </p:nvSpPr>
            <p:spPr>
              <a:xfrm>
                <a:off x="8160467" y="2200448"/>
                <a:ext cx="150829" cy="1838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grpSp>
        <p:grpSp>
          <p:nvGrpSpPr>
            <p:cNvPr id="30" name="群組 29">
              <a:extLst>
                <a:ext uri="{FF2B5EF4-FFF2-40B4-BE49-F238E27FC236}">
                  <a16:creationId xmlns:a16="http://schemas.microsoft.com/office/drawing/2014/main" id="{8B12E5CD-93DA-48AC-938A-F887F3033398}"/>
                </a:ext>
              </a:extLst>
            </p:cNvPr>
            <p:cNvGrpSpPr/>
            <p:nvPr/>
          </p:nvGrpSpPr>
          <p:grpSpPr>
            <a:xfrm>
              <a:off x="4525216" y="2657940"/>
              <a:ext cx="150829" cy="1470669"/>
              <a:chOff x="6020584" y="2625718"/>
              <a:chExt cx="150829" cy="1470669"/>
            </a:xfrm>
          </p:grpSpPr>
          <p:cxnSp>
            <p:nvCxnSpPr>
              <p:cNvPr id="22" name="直線接點 21">
                <a:extLst>
                  <a:ext uri="{FF2B5EF4-FFF2-40B4-BE49-F238E27FC236}">
                    <a16:creationId xmlns:a16="http://schemas.microsoft.com/office/drawing/2014/main" id="{21399E6C-DE63-4984-82F2-679580C7FFDE}"/>
                  </a:ext>
                </a:extLst>
              </p:cNvPr>
              <p:cNvCxnSpPr>
                <a:cxnSpLocks/>
              </p:cNvCxnSpPr>
              <p:nvPr/>
            </p:nvCxnSpPr>
            <p:spPr>
              <a:xfrm>
                <a:off x="6096000" y="2809625"/>
                <a:ext cx="0" cy="1286762"/>
              </a:xfrm>
              <a:prstGeom prst="line">
                <a:avLst/>
              </a:prstGeom>
            </p:spPr>
            <p:style>
              <a:lnRef idx="2">
                <a:schemeClr val="dk1"/>
              </a:lnRef>
              <a:fillRef idx="1">
                <a:schemeClr val="lt1"/>
              </a:fillRef>
              <a:effectRef idx="0">
                <a:schemeClr val="dk1"/>
              </a:effectRef>
              <a:fontRef idx="minor">
                <a:schemeClr val="dk1"/>
              </a:fontRef>
            </p:style>
          </p:cxnSp>
          <p:sp>
            <p:nvSpPr>
              <p:cNvPr id="23" name="橢圓 22">
                <a:extLst>
                  <a:ext uri="{FF2B5EF4-FFF2-40B4-BE49-F238E27FC236}">
                    <a16:creationId xmlns:a16="http://schemas.microsoft.com/office/drawing/2014/main" id="{0DCDDE45-FBAB-4E43-932B-53E99F90D711}"/>
                  </a:ext>
                </a:extLst>
              </p:cNvPr>
              <p:cNvSpPr/>
              <p:nvPr/>
            </p:nvSpPr>
            <p:spPr>
              <a:xfrm>
                <a:off x="6020584" y="2625718"/>
                <a:ext cx="150829" cy="1838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grpSp>
        <p:grpSp>
          <p:nvGrpSpPr>
            <p:cNvPr id="32" name="群組 31">
              <a:extLst>
                <a:ext uri="{FF2B5EF4-FFF2-40B4-BE49-F238E27FC236}">
                  <a16:creationId xmlns:a16="http://schemas.microsoft.com/office/drawing/2014/main" id="{4EF9C06B-E80F-490F-BC00-C8CBA3BB86AE}"/>
                </a:ext>
              </a:extLst>
            </p:cNvPr>
            <p:cNvGrpSpPr/>
            <p:nvPr/>
          </p:nvGrpSpPr>
          <p:grpSpPr>
            <a:xfrm>
              <a:off x="10438611" y="2652517"/>
              <a:ext cx="150829" cy="1443782"/>
              <a:chOff x="10438611" y="2652517"/>
              <a:chExt cx="150829" cy="1443782"/>
            </a:xfrm>
          </p:grpSpPr>
          <p:cxnSp>
            <p:nvCxnSpPr>
              <p:cNvPr id="24" name="直線接點 23">
                <a:extLst>
                  <a:ext uri="{FF2B5EF4-FFF2-40B4-BE49-F238E27FC236}">
                    <a16:creationId xmlns:a16="http://schemas.microsoft.com/office/drawing/2014/main" id="{82E51D14-96A8-463D-BAF2-BD1E289756A5}"/>
                  </a:ext>
                </a:extLst>
              </p:cNvPr>
              <p:cNvCxnSpPr>
                <a:cxnSpLocks/>
              </p:cNvCxnSpPr>
              <p:nvPr/>
            </p:nvCxnSpPr>
            <p:spPr>
              <a:xfrm>
                <a:off x="10514026" y="2809537"/>
                <a:ext cx="1" cy="1286762"/>
              </a:xfrm>
              <a:prstGeom prst="line">
                <a:avLst/>
              </a:prstGeom>
            </p:spPr>
            <p:style>
              <a:lnRef idx="2">
                <a:schemeClr val="dk1"/>
              </a:lnRef>
              <a:fillRef idx="1">
                <a:schemeClr val="lt1"/>
              </a:fillRef>
              <a:effectRef idx="0">
                <a:schemeClr val="dk1"/>
              </a:effectRef>
              <a:fontRef idx="minor">
                <a:schemeClr val="dk1"/>
              </a:fontRef>
            </p:style>
          </p:cxnSp>
          <p:sp>
            <p:nvSpPr>
              <p:cNvPr id="25" name="橢圓 24">
                <a:extLst>
                  <a:ext uri="{FF2B5EF4-FFF2-40B4-BE49-F238E27FC236}">
                    <a16:creationId xmlns:a16="http://schemas.microsoft.com/office/drawing/2014/main" id="{1A1D28F7-D659-4676-8CFF-B14F251BFE08}"/>
                  </a:ext>
                </a:extLst>
              </p:cNvPr>
              <p:cNvSpPr/>
              <p:nvPr/>
            </p:nvSpPr>
            <p:spPr>
              <a:xfrm>
                <a:off x="10438611" y="2652517"/>
                <a:ext cx="150829" cy="18381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n w="0"/>
                  <a:solidFill>
                    <a:schemeClr val="tx1"/>
                  </a:solidFill>
                  <a:effectLst>
                    <a:outerShdw blurRad="38100" dist="19050" dir="2700000" algn="tl" rotWithShape="0">
                      <a:schemeClr val="dk1">
                        <a:alpha val="40000"/>
                      </a:schemeClr>
                    </a:outerShdw>
                  </a:effectLst>
                </a:endParaRPr>
              </a:p>
            </p:txBody>
          </p:sp>
        </p:grpSp>
      </p:grpSp>
      <p:grpSp>
        <p:nvGrpSpPr>
          <p:cNvPr id="45" name="群組 44">
            <a:extLst>
              <a:ext uri="{FF2B5EF4-FFF2-40B4-BE49-F238E27FC236}">
                <a16:creationId xmlns:a16="http://schemas.microsoft.com/office/drawing/2014/main" id="{0A46D445-808A-4EC0-B3AF-CF58C21B8DA5}"/>
              </a:ext>
            </a:extLst>
          </p:cNvPr>
          <p:cNvGrpSpPr/>
          <p:nvPr/>
        </p:nvGrpSpPr>
        <p:grpSpPr>
          <a:xfrm>
            <a:off x="1472651" y="2407924"/>
            <a:ext cx="10432407" cy="868838"/>
            <a:chOff x="1314629" y="2220465"/>
            <a:chExt cx="10432407" cy="868838"/>
          </a:xfrm>
        </p:grpSpPr>
        <p:sp>
          <p:nvSpPr>
            <p:cNvPr id="29" name="文字方塊 28">
              <a:extLst>
                <a:ext uri="{FF2B5EF4-FFF2-40B4-BE49-F238E27FC236}">
                  <a16:creationId xmlns:a16="http://schemas.microsoft.com/office/drawing/2014/main" id="{DC8742C4-9CB3-40DE-8E04-BA265488CFB4}"/>
                </a:ext>
              </a:extLst>
            </p:cNvPr>
            <p:cNvSpPr txBox="1"/>
            <p:nvPr/>
          </p:nvSpPr>
          <p:spPr>
            <a:xfrm>
              <a:off x="1314629" y="2245324"/>
              <a:ext cx="1664242" cy="369332"/>
            </a:xfrm>
            <a:prstGeom prst="rect">
              <a:avLst/>
            </a:prstGeom>
            <a:noFill/>
          </p:spPr>
          <p:txBody>
            <a:bodyPr wrap="square" rtlCol="0">
              <a:spAutoFit/>
            </a:bodyPr>
            <a:lstStyle/>
            <a:p>
              <a:r>
                <a:rPr lang="zh-TW" altLang="en-US" dirty="0"/>
                <a:t>建立</a:t>
              </a:r>
              <a:r>
                <a:rPr lang="en-US" altLang="zh-TW" dirty="0"/>
                <a:t>WSFC</a:t>
              </a:r>
              <a:endParaRPr lang="zh-TW" altLang="en-US" dirty="0"/>
            </a:p>
          </p:txBody>
        </p:sp>
        <p:sp>
          <p:nvSpPr>
            <p:cNvPr id="38" name="文字方塊 37">
              <a:extLst>
                <a:ext uri="{FF2B5EF4-FFF2-40B4-BE49-F238E27FC236}">
                  <a16:creationId xmlns:a16="http://schemas.microsoft.com/office/drawing/2014/main" id="{E4B2FCE6-6F56-4334-8334-9E8BF538F8F8}"/>
                </a:ext>
              </a:extLst>
            </p:cNvPr>
            <p:cNvSpPr txBox="1"/>
            <p:nvPr/>
          </p:nvSpPr>
          <p:spPr>
            <a:xfrm>
              <a:off x="4156174" y="2719971"/>
              <a:ext cx="1664242" cy="369332"/>
            </a:xfrm>
            <a:prstGeom prst="rect">
              <a:avLst/>
            </a:prstGeom>
            <a:noFill/>
          </p:spPr>
          <p:txBody>
            <a:bodyPr wrap="square" rtlCol="0">
              <a:spAutoFit/>
            </a:bodyPr>
            <a:lstStyle/>
            <a:p>
              <a:r>
                <a:rPr lang="zh-TW" altLang="en-US" dirty="0"/>
                <a:t>建立</a:t>
              </a:r>
              <a:r>
                <a:rPr lang="en-US" altLang="zh-TW" dirty="0"/>
                <a:t>AG</a:t>
              </a:r>
              <a:endParaRPr lang="zh-TW" altLang="en-US" dirty="0"/>
            </a:p>
          </p:txBody>
        </p:sp>
        <p:sp>
          <p:nvSpPr>
            <p:cNvPr id="42" name="文字方塊 41">
              <a:extLst>
                <a:ext uri="{FF2B5EF4-FFF2-40B4-BE49-F238E27FC236}">
                  <a16:creationId xmlns:a16="http://schemas.microsoft.com/office/drawing/2014/main" id="{FED15EF1-10D5-46E3-BBB4-B603F57E0C34}"/>
                </a:ext>
              </a:extLst>
            </p:cNvPr>
            <p:cNvSpPr txBox="1"/>
            <p:nvPr/>
          </p:nvSpPr>
          <p:spPr>
            <a:xfrm>
              <a:off x="6948078" y="2220465"/>
              <a:ext cx="1979101" cy="369332"/>
            </a:xfrm>
            <a:prstGeom prst="rect">
              <a:avLst/>
            </a:prstGeom>
            <a:noFill/>
          </p:spPr>
          <p:txBody>
            <a:bodyPr wrap="square" rtlCol="0">
              <a:spAutoFit/>
            </a:bodyPr>
            <a:lstStyle/>
            <a:p>
              <a:r>
                <a:rPr lang="zh-TW" altLang="en-US" dirty="0"/>
                <a:t>建立</a:t>
              </a:r>
              <a:r>
                <a:rPr lang="en-US" altLang="zh-TW" dirty="0"/>
                <a:t>AG Listener</a:t>
              </a:r>
              <a:endParaRPr lang="zh-TW" altLang="en-US" dirty="0"/>
            </a:p>
          </p:txBody>
        </p:sp>
        <p:sp>
          <p:nvSpPr>
            <p:cNvPr id="44" name="文字方塊 43">
              <a:extLst>
                <a:ext uri="{FF2B5EF4-FFF2-40B4-BE49-F238E27FC236}">
                  <a16:creationId xmlns:a16="http://schemas.microsoft.com/office/drawing/2014/main" id="{DC8F99C9-F198-4E0A-A92E-851B4D0160C1}"/>
                </a:ext>
              </a:extLst>
            </p:cNvPr>
            <p:cNvSpPr txBox="1"/>
            <p:nvPr/>
          </p:nvSpPr>
          <p:spPr>
            <a:xfrm>
              <a:off x="10082794" y="2719971"/>
              <a:ext cx="1664242" cy="369332"/>
            </a:xfrm>
            <a:prstGeom prst="rect">
              <a:avLst/>
            </a:prstGeom>
            <a:noFill/>
          </p:spPr>
          <p:txBody>
            <a:bodyPr wrap="square" rtlCol="0">
              <a:spAutoFit/>
            </a:bodyPr>
            <a:lstStyle/>
            <a:p>
              <a:r>
                <a:rPr lang="zh-TW" altLang="en-US" dirty="0"/>
                <a:t>驗證</a:t>
              </a:r>
              <a:r>
                <a:rPr lang="en-US" altLang="zh-TW" dirty="0"/>
                <a:t>AG</a:t>
              </a:r>
              <a:endParaRPr lang="zh-TW" altLang="en-US" dirty="0"/>
            </a:p>
          </p:txBody>
        </p:sp>
      </p:grpSp>
    </p:spTree>
    <p:extLst>
      <p:ext uri="{BB962C8B-B14F-4D97-AF65-F5344CB8AC3E}">
        <p14:creationId xmlns:p14="http://schemas.microsoft.com/office/powerpoint/2010/main" val="4149364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3A10956-8F22-493F-A02C-B3BCA061B7AA}"/>
              </a:ext>
            </a:extLst>
          </p:cNvPr>
          <p:cNvSpPr>
            <a:spLocks noGrp="1"/>
          </p:cNvSpPr>
          <p:nvPr>
            <p:ph type="title"/>
          </p:nvPr>
        </p:nvSpPr>
        <p:spPr>
          <a:xfrm>
            <a:off x="2572279" y="2666999"/>
            <a:ext cx="8930747" cy="2110382"/>
          </a:xfrm>
        </p:spPr>
        <p:txBody>
          <a:bodyPr/>
          <a:lstStyle/>
          <a:p>
            <a:r>
              <a:rPr lang="en-US" altLang="zh-TW" dirty="0"/>
              <a:t>HA Build-Up Step By Step</a:t>
            </a:r>
            <a:endParaRPr lang="zh-TW" altLang="en-US" dirty="0"/>
          </a:p>
        </p:txBody>
      </p:sp>
      <p:sp>
        <p:nvSpPr>
          <p:cNvPr id="11" name="頁尾版面配置區 10">
            <a:extLst>
              <a:ext uri="{FF2B5EF4-FFF2-40B4-BE49-F238E27FC236}">
                <a16:creationId xmlns:a16="http://schemas.microsoft.com/office/drawing/2014/main" id="{B68CE1E9-F138-4D16-A98B-C3A48F599AFC}"/>
              </a:ext>
            </a:extLst>
          </p:cNvPr>
          <p:cNvSpPr>
            <a:spLocks noGrp="1"/>
          </p:cNvSpPr>
          <p:nvPr>
            <p:ph type="ftr" sz="quarter" idx="11"/>
          </p:nvPr>
        </p:nvSpPr>
        <p:spPr/>
        <p:txBody>
          <a:bodyPr/>
          <a:lstStyle/>
          <a:p>
            <a:r>
              <a:rPr lang="en-US" altLang="zh-TW"/>
              <a:t>JimmyTseng</a:t>
            </a:r>
            <a:endParaRPr lang="zh-TW" altLang="en-US" dirty="0"/>
          </a:p>
        </p:txBody>
      </p:sp>
      <p:sp>
        <p:nvSpPr>
          <p:cNvPr id="12" name="投影片編號版面配置區 11">
            <a:extLst>
              <a:ext uri="{FF2B5EF4-FFF2-40B4-BE49-F238E27FC236}">
                <a16:creationId xmlns:a16="http://schemas.microsoft.com/office/drawing/2014/main" id="{E08FA907-F290-46CF-A11E-4DFC11FED584}"/>
              </a:ext>
            </a:extLst>
          </p:cNvPr>
          <p:cNvSpPr>
            <a:spLocks noGrp="1"/>
          </p:cNvSpPr>
          <p:nvPr>
            <p:ph type="sldNum" sz="quarter" idx="12"/>
          </p:nvPr>
        </p:nvSpPr>
        <p:spPr/>
        <p:txBody>
          <a:bodyPr/>
          <a:lstStyle/>
          <a:p>
            <a:fld id="{06BF9D58-F38E-4DF3-8924-C4E9C8CB51A1}" type="slidenum">
              <a:rPr lang="zh-TW" altLang="en-US" smtClean="0"/>
              <a:pPr/>
              <a:t>13</a:t>
            </a:fld>
            <a:endParaRPr lang="zh-TW" altLang="en-US" dirty="0"/>
          </a:p>
        </p:txBody>
      </p:sp>
    </p:spTree>
    <p:extLst>
      <p:ext uri="{BB962C8B-B14F-4D97-AF65-F5344CB8AC3E}">
        <p14:creationId xmlns:p14="http://schemas.microsoft.com/office/powerpoint/2010/main" val="709052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C065428-5492-4D51-A8B8-2BDFCB485976}"/>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一</a:t>
            </a:r>
            <a:r>
              <a:rPr lang="en-US" altLang="zh-TW" dirty="0">
                <a:latin typeface="+mn-ea"/>
                <a:ea typeface="+mn-ea"/>
              </a:rPr>
              <a:t>)</a:t>
            </a:r>
            <a:endParaRPr lang="zh-TW" altLang="en-US" dirty="0">
              <a:latin typeface="+mn-ea"/>
              <a:ea typeface="+mn-ea"/>
            </a:endParaRPr>
          </a:p>
        </p:txBody>
      </p:sp>
      <p:pic>
        <p:nvPicPr>
          <p:cNvPr id="9" name="內容版面配置區 8">
            <a:extLst>
              <a:ext uri="{FF2B5EF4-FFF2-40B4-BE49-F238E27FC236}">
                <a16:creationId xmlns:a16="http://schemas.microsoft.com/office/drawing/2014/main" id="{39A3EF46-B8CD-4755-BADD-69691DBF1EA2}"/>
              </a:ext>
            </a:extLst>
          </p:cNvPr>
          <p:cNvPicPr>
            <a:picLocks noGrp="1"/>
          </p:cNvPicPr>
          <p:nvPr>
            <p:ph idx="1"/>
          </p:nvPr>
        </p:nvPicPr>
        <p:blipFill>
          <a:blip r:embed="rId2"/>
          <a:stretch>
            <a:fillRect/>
          </a:stretch>
        </p:blipFill>
        <p:spPr>
          <a:xfrm>
            <a:off x="5374323" y="1564200"/>
            <a:ext cx="6240462" cy="3729600"/>
          </a:xfrm>
          <a:prstGeom prst="rect">
            <a:avLst/>
          </a:prstGeom>
        </p:spPr>
      </p:pic>
      <p:sp>
        <p:nvSpPr>
          <p:cNvPr id="8" name="文字版面配置區 7">
            <a:extLst>
              <a:ext uri="{FF2B5EF4-FFF2-40B4-BE49-F238E27FC236}">
                <a16:creationId xmlns:a16="http://schemas.microsoft.com/office/drawing/2014/main" id="{70D7BBCE-B3F0-47BF-9585-86BDA5E2A439}"/>
              </a:ext>
            </a:extLst>
          </p:cNvPr>
          <p:cNvSpPr>
            <a:spLocks noGrp="1"/>
          </p:cNvSpPr>
          <p:nvPr>
            <p:ph type="body" sz="half" idx="2"/>
          </p:nvPr>
        </p:nvSpPr>
        <p:spPr>
          <a:xfrm>
            <a:off x="1244338" y="2971800"/>
            <a:ext cx="3789095" cy="1828800"/>
          </a:xfrm>
        </p:spPr>
        <p:txBody>
          <a:bodyPr/>
          <a:lstStyle/>
          <a:p>
            <a:r>
              <a:rPr lang="zh-TW" altLang="en-US" dirty="0"/>
              <a:t>伺服器管理員 </a:t>
            </a:r>
            <a:r>
              <a:rPr lang="en-US" altLang="zh-TW" dirty="0"/>
              <a:t>&gt;</a:t>
            </a:r>
            <a:r>
              <a:rPr lang="zh-TW" altLang="en-US" dirty="0"/>
              <a:t> 管理 </a:t>
            </a:r>
            <a:r>
              <a:rPr lang="en-US" altLang="zh-TW" dirty="0"/>
              <a:t>&gt;</a:t>
            </a:r>
            <a:r>
              <a:rPr lang="zh-TW" altLang="en-US" dirty="0"/>
              <a:t> 新增角色及功能</a:t>
            </a:r>
          </a:p>
        </p:txBody>
      </p:sp>
      <p:sp>
        <p:nvSpPr>
          <p:cNvPr id="4" name="頁尾版面配置區 3">
            <a:extLst>
              <a:ext uri="{FF2B5EF4-FFF2-40B4-BE49-F238E27FC236}">
                <a16:creationId xmlns:a16="http://schemas.microsoft.com/office/drawing/2014/main" id="{0A0036CD-0CA5-478E-9EED-5089A474C1CC}"/>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7E0AB3D2-D76F-4360-863E-00F4C4BA1006}"/>
              </a:ext>
            </a:extLst>
          </p:cNvPr>
          <p:cNvSpPr>
            <a:spLocks noGrp="1"/>
          </p:cNvSpPr>
          <p:nvPr>
            <p:ph type="sldNum" sz="quarter" idx="12"/>
          </p:nvPr>
        </p:nvSpPr>
        <p:spPr/>
        <p:txBody>
          <a:bodyPr/>
          <a:lstStyle/>
          <a:p>
            <a:fld id="{06BF9D58-F38E-4DF3-8924-C4E9C8CB51A1}" type="slidenum">
              <a:rPr lang="zh-TW" altLang="en-US" smtClean="0"/>
              <a:pPr/>
              <a:t>14</a:t>
            </a:fld>
            <a:endParaRPr lang="zh-TW" altLang="en-US" dirty="0"/>
          </a:p>
        </p:txBody>
      </p:sp>
    </p:spTree>
    <p:extLst>
      <p:ext uri="{BB962C8B-B14F-4D97-AF65-F5344CB8AC3E}">
        <p14:creationId xmlns:p14="http://schemas.microsoft.com/office/powerpoint/2010/main" val="4115201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6C065428-5492-4D51-A8B8-2BDFCB485976}"/>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二</a:t>
            </a:r>
            <a:r>
              <a:rPr lang="en-US" altLang="zh-TW" dirty="0">
                <a:latin typeface="+mn-ea"/>
                <a:ea typeface="+mn-ea"/>
              </a:rPr>
              <a:t>)</a:t>
            </a:r>
            <a:endParaRPr lang="zh-TW" altLang="en-US" dirty="0"/>
          </a:p>
        </p:txBody>
      </p:sp>
      <p:pic>
        <p:nvPicPr>
          <p:cNvPr id="2" name="內容版面配置區 1">
            <a:extLst>
              <a:ext uri="{FF2B5EF4-FFF2-40B4-BE49-F238E27FC236}">
                <a16:creationId xmlns:a16="http://schemas.microsoft.com/office/drawing/2014/main" id="{65F89CF4-F81B-4F45-ADD9-A82018B3A7C0}"/>
              </a:ext>
            </a:extLst>
          </p:cNvPr>
          <p:cNvPicPr>
            <a:picLocks noGrp="1"/>
          </p:cNvPicPr>
          <p:nvPr>
            <p:ph idx="1"/>
          </p:nvPr>
        </p:nvPicPr>
        <p:blipFill>
          <a:blip r:embed="rId2"/>
          <a:stretch>
            <a:fillRect/>
          </a:stretch>
        </p:blipFill>
        <p:spPr>
          <a:xfrm>
            <a:off x="5407735" y="1482268"/>
            <a:ext cx="6375600" cy="3636000"/>
          </a:xfrm>
          <a:prstGeom prst="rect">
            <a:avLst/>
          </a:prstGeom>
        </p:spPr>
      </p:pic>
      <p:sp>
        <p:nvSpPr>
          <p:cNvPr id="8" name="文字版面配置區 7">
            <a:extLst>
              <a:ext uri="{FF2B5EF4-FFF2-40B4-BE49-F238E27FC236}">
                <a16:creationId xmlns:a16="http://schemas.microsoft.com/office/drawing/2014/main" id="{70D7BBCE-B3F0-47BF-9585-86BDA5E2A439}"/>
              </a:ext>
            </a:extLst>
          </p:cNvPr>
          <p:cNvSpPr>
            <a:spLocks noGrp="1"/>
          </p:cNvSpPr>
          <p:nvPr>
            <p:ph type="body" sz="half" idx="2"/>
          </p:nvPr>
        </p:nvSpPr>
        <p:spPr/>
        <p:txBody>
          <a:bodyPr/>
          <a:lstStyle/>
          <a:p>
            <a:r>
              <a:rPr lang="zh-TW" altLang="en-US" dirty="0"/>
              <a:t>勾選容錯移轉叢集</a:t>
            </a:r>
          </a:p>
        </p:txBody>
      </p:sp>
      <p:sp>
        <p:nvSpPr>
          <p:cNvPr id="4" name="頁尾版面配置區 3">
            <a:extLst>
              <a:ext uri="{FF2B5EF4-FFF2-40B4-BE49-F238E27FC236}">
                <a16:creationId xmlns:a16="http://schemas.microsoft.com/office/drawing/2014/main" id="{0A0036CD-0CA5-478E-9EED-5089A474C1CC}"/>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7E0AB3D2-D76F-4360-863E-00F4C4BA1006}"/>
              </a:ext>
            </a:extLst>
          </p:cNvPr>
          <p:cNvSpPr>
            <a:spLocks noGrp="1"/>
          </p:cNvSpPr>
          <p:nvPr>
            <p:ph type="sldNum" sz="quarter" idx="12"/>
          </p:nvPr>
        </p:nvSpPr>
        <p:spPr/>
        <p:txBody>
          <a:bodyPr/>
          <a:lstStyle/>
          <a:p>
            <a:fld id="{06BF9D58-F38E-4DF3-8924-C4E9C8CB51A1}" type="slidenum">
              <a:rPr lang="zh-TW" altLang="en-US" smtClean="0"/>
              <a:pPr/>
              <a:t>15</a:t>
            </a:fld>
            <a:endParaRPr lang="zh-TW" altLang="en-US" dirty="0"/>
          </a:p>
        </p:txBody>
      </p:sp>
    </p:spTree>
    <p:extLst>
      <p:ext uri="{BB962C8B-B14F-4D97-AF65-F5344CB8AC3E}">
        <p14:creationId xmlns:p14="http://schemas.microsoft.com/office/powerpoint/2010/main" val="396353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CF04D0-B1A4-43FC-87A9-F7C283C092D6}"/>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三</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4D1A6FF3-DEC0-4E09-B9AE-672704E0BDC6}"/>
              </a:ext>
            </a:extLst>
          </p:cNvPr>
          <p:cNvPicPr>
            <a:picLocks noGrp="1"/>
          </p:cNvPicPr>
          <p:nvPr>
            <p:ph idx="1"/>
          </p:nvPr>
        </p:nvPicPr>
        <p:blipFill rotWithShape="1">
          <a:blip r:embed="rId2"/>
          <a:srcRect l="1478"/>
          <a:stretch/>
        </p:blipFill>
        <p:spPr>
          <a:xfrm>
            <a:off x="5486400" y="1439796"/>
            <a:ext cx="6213942" cy="3657600"/>
          </a:xfrm>
          <a:prstGeom prst="rect">
            <a:avLst/>
          </a:prstGeom>
        </p:spPr>
      </p:pic>
      <p:sp>
        <p:nvSpPr>
          <p:cNvPr id="4" name="文字版面配置區 3">
            <a:extLst>
              <a:ext uri="{FF2B5EF4-FFF2-40B4-BE49-F238E27FC236}">
                <a16:creationId xmlns:a16="http://schemas.microsoft.com/office/drawing/2014/main" id="{74523BD4-ED6A-47B2-B32F-A805B92981FA}"/>
              </a:ext>
            </a:extLst>
          </p:cNvPr>
          <p:cNvSpPr>
            <a:spLocks noGrp="1"/>
          </p:cNvSpPr>
          <p:nvPr>
            <p:ph type="body" sz="half" idx="2"/>
          </p:nvPr>
        </p:nvSpPr>
        <p:spPr/>
        <p:txBody>
          <a:bodyPr/>
          <a:lstStyle/>
          <a:p>
            <a:r>
              <a:rPr lang="zh-TW" altLang="en-US" dirty="0"/>
              <a:t>點選安裝</a:t>
            </a:r>
          </a:p>
        </p:txBody>
      </p:sp>
      <p:sp>
        <p:nvSpPr>
          <p:cNvPr id="5" name="頁尾版面配置區 4">
            <a:extLst>
              <a:ext uri="{FF2B5EF4-FFF2-40B4-BE49-F238E27FC236}">
                <a16:creationId xmlns:a16="http://schemas.microsoft.com/office/drawing/2014/main" id="{AC54BC9D-3479-409E-A032-2D8405D28180}"/>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AE2C4D77-E10D-4308-82B2-E3C116CC4BB3}"/>
              </a:ext>
            </a:extLst>
          </p:cNvPr>
          <p:cNvSpPr>
            <a:spLocks noGrp="1"/>
          </p:cNvSpPr>
          <p:nvPr>
            <p:ph type="sldNum" sz="quarter" idx="12"/>
          </p:nvPr>
        </p:nvSpPr>
        <p:spPr/>
        <p:txBody>
          <a:bodyPr/>
          <a:lstStyle/>
          <a:p>
            <a:fld id="{06BF9D58-F38E-4DF3-8924-C4E9C8CB51A1}" type="slidenum">
              <a:rPr lang="zh-TW" altLang="en-US" smtClean="0"/>
              <a:t>16</a:t>
            </a:fld>
            <a:endParaRPr lang="zh-TW" altLang="en-US"/>
          </a:p>
        </p:txBody>
      </p:sp>
    </p:spTree>
    <p:extLst>
      <p:ext uri="{BB962C8B-B14F-4D97-AF65-F5344CB8AC3E}">
        <p14:creationId xmlns:p14="http://schemas.microsoft.com/office/powerpoint/2010/main" val="424241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648A21-88E8-4677-AFEA-5AD14047A853}"/>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四</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52AA88C2-600C-4F41-A083-A0D8A502B020}"/>
              </a:ext>
            </a:extLst>
          </p:cNvPr>
          <p:cNvPicPr>
            <a:picLocks noGrp="1"/>
          </p:cNvPicPr>
          <p:nvPr>
            <p:ph idx="1"/>
          </p:nvPr>
        </p:nvPicPr>
        <p:blipFill>
          <a:blip r:embed="rId2"/>
          <a:stretch>
            <a:fillRect/>
          </a:stretch>
        </p:blipFill>
        <p:spPr>
          <a:xfrm>
            <a:off x="5374323" y="1493520"/>
            <a:ext cx="6240462" cy="3665781"/>
          </a:xfrm>
          <a:prstGeom prst="rect">
            <a:avLst/>
          </a:prstGeom>
        </p:spPr>
      </p:pic>
      <p:sp>
        <p:nvSpPr>
          <p:cNvPr id="4" name="文字版面配置區 3">
            <a:extLst>
              <a:ext uri="{FF2B5EF4-FFF2-40B4-BE49-F238E27FC236}">
                <a16:creationId xmlns:a16="http://schemas.microsoft.com/office/drawing/2014/main" id="{697FBB5A-14F9-47E2-B1D8-22A18AABF581}"/>
              </a:ext>
            </a:extLst>
          </p:cNvPr>
          <p:cNvSpPr>
            <a:spLocks noGrp="1"/>
          </p:cNvSpPr>
          <p:nvPr>
            <p:ph type="body" sz="half" idx="2"/>
          </p:nvPr>
        </p:nvSpPr>
        <p:spPr/>
        <p:txBody>
          <a:bodyPr/>
          <a:lstStyle/>
          <a:p>
            <a:r>
              <a:rPr lang="zh-TW" altLang="en-US" dirty="0"/>
              <a:t>利用叢集管理員建立叢集</a:t>
            </a:r>
            <a:endParaRPr lang="en-US" altLang="zh-TW" dirty="0"/>
          </a:p>
          <a:p>
            <a:r>
              <a:rPr lang="zh-TW" altLang="en-US" dirty="0"/>
              <a:t>伺服器管理員 </a:t>
            </a:r>
            <a:r>
              <a:rPr lang="en-US" altLang="zh-TW" dirty="0"/>
              <a:t>&gt; </a:t>
            </a:r>
            <a:r>
              <a:rPr lang="zh-TW" altLang="en-US" dirty="0"/>
              <a:t>容錯移轉叢集管理員</a:t>
            </a:r>
          </a:p>
        </p:txBody>
      </p:sp>
      <p:sp>
        <p:nvSpPr>
          <p:cNvPr id="5" name="頁尾版面配置區 4">
            <a:extLst>
              <a:ext uri="{FF2B5EF4-FFF2-40B4-BE49-F238E27FC236}">
                <a16:creationId xmlns:a16="http://schemas.microsoft.com/office/drawing/2014/main" id="{433CE3CE-FF09-4D01-B15A-168DA7B3AC53}"/>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51EF15CD-AAC7-4F6E-BDD2-8D5CA0DE5E16}"/>
              </a:ext>
            </a:extLst>
          </p:cNvPr>
          <p:cNvSpPr>
            <a:spLocks noGrp="1"/>
          </p:cNvSpPr>
          <p:nvPr>
            <p:ph type="sldNum" sz="quarter" idx="12"/>
          </p:nvPr>
        </p:nvSpPr>
        <p:spPr/>
        <p:txBody>
          <a:bodyPr/>
          <a:lstStyle/>
          <a:p>
            <a:fld id="{06BF9D58-F38E-4DF3-8924-C4E9C8CB51A1}" type="slidenum">
              <a:rPr lang="zh-TW" altLang="en-US" smtClean="0"/>
              <a:t>17</a:t>
            </a:fld>
            <a:endParaRPr lang="zh-TW" altLang="en-US"/>
          </a:p>
        </p:txBody>
      </p:sp>
    </p:spTree>
    <p:extLst>
      <p:ext uri="{BB962C8B-B14F-4D97-AF65-F5344CB8AC3E}">
        <p14:creationId xmlns:p14="http://schemas.microsoft.com/office/powerpoint/2010/main" val="3419552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DF89A-B261-4B18-9707-8E28CC9FF8AC}"/>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五</a:t>
            </a:r>
            <a:r>
              <a:rPr lang="en-US" altLang="zh-TW" dirty="0">
                <a:latin typeface="+mn-ea"/>
                <a:ea typeface="+mn-ea"/>
              </a:rPr>
              <a:t>)</a:t>
            </a:r>
            <a:endParaRPr lang="zh-TW" altLang="en-US" dirty="0">
              <a:latin typeface="+mn-ea"/>
              <a:ea typeface="+mn-ea"/>
            </a:endParaRPr>
          </a:p>
        </p:txBody>
      </p:sp>
      <p:pic>
        <p:nvPicPr>
          <p:cNvPr id="7" name="內容版面配置區 6">
            <a:extLst>
              <a:ext uri="{FF2B5EF4-FFF2-40B4-BE49-F238E27FC236}">
                <a16:creationId xmlns:a16="http://schemas.microsoft.com/office/drawing/2014/main" id="{41623FE4-2834-4F0C-A4F4-A687673E86BD}"/>
              </a:ext>
            </a:extLst>
          </p:cNvPr>
          <p:cNvPicPr>
            <a:picLocks noGrp="1"/>
          </p:cNvPicPr>
          <p:nvPr>
            <p:ph idx="1"/>
          </p:nvPr>
        </p:nvPicPr>
        <p:blipFill>
          <a:blip r:embed="rId2"/>
          <a:stretch>
            <a:fillRect/>
          </a:stretch>
        </p:blipFill>
        <p:spPr>
          <a:xfrm>
            <a:off x="5369650" y="1600200"/>
            <a:ext cx="6422400" cy="3686400"/>
          </a:xfrm>
          <a:prstGeom prst="rect">
            <a:avLst/>
          </a:prstGeom>
        </p:spPr>
      </p:pic>
      <p:sp>
        <p:nvSpPr>
          <p:cNvPr id="4" name="文字版面配置區 3">
            <a:extLst>
              <a:ext uri="{FF2B5EF4-FFF2-40B4-BE49-F238E27FC236}">
                <a16:creationId xmlns:a16="http://schemas.microsoft.com/office/drawing/2014/main" id="{FE02BE94-DD8D-4828-B7AC-90B20B093E4B}"/>
              </a:ext>
            </a:extLst>
          </p:cNvPr>
          <p:cNvSpPr>
            <a:spLocks noGrp="1"/>
          </p:cNvSpPr>
          <p:nvPr>
            <p:ph type="body" sz="half" idx="2"/>
          </p:nvPr>
        </p:nvSpPr>
        <p:spPr/>
        <p:txBody>
          <a:bodyPr/>
          <a:lstStyle/>
          <a:p>
            <a:r>
              <a:rPr lang="zh-TW" altLang="en-US" dirty="0"/>
              <a:t>點選建立叢集</a:t>
            </a:r>
          </a:p>
        </p:txBody>
      </p:sp>
      <p:sp>
        <p:nvSpPr>
          <p:cNvPr id="5" name="頁尾版面配置區 4">
            <a:extLst>
              <a:ext uri="{FF2B5EF4-FFF2-40B4-BE49-F238E27FC236}">
                <a16:creationId xmlns:a16="http://schemas.microsoft.com/office/drawing/2014/main" id="{B002D7E0-CFB1-4893-AC68-3B4BC9D2F728}"/>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5EF1F14A-6CE3-43F1-8F05-41A80906B6B6}"/>
              </a:ext>
            </a:extLst>
          </p:cNvPr>
          <p:cNvSpPr>
            <a:spLocks noGrp="1"/>
          </p:cNvSpPr>
          <p:nvPr>
            <p:ph type="sldNum" sz="quarter" idx="12"/>
          </p:nvPr>
        </p:nvSpPr>
        <p:spPr/>
        <p:txBody>
          <a:bodyPr/>
          <a:lstStyle/>
          <a:p>
            <a:fld id="{06BF9D58-F38E-4DF3-8924-C4E9C8CB51A1}" type="slidenum">
              <a:rPr lang="zh-TW" altLang="en-US" smtClean="0"/>
              <a:t>18</a:t>
            </a:fld>
            <a:endParaRPr lang="zh-TW" altLang="en-US"/>
          </a:p>
        </p:txBody>
      </p:sp>
    </p:spTree>
    <p:extLst>
      <p:ext uri="{BB962C8B-B14F-4D97-AF65-F5344CB8AC3E}">
        <p14:creationId xmlns:p14="http://schemas.microsoft.com/office/powerpoint/2010/main" val="3833061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58F3DA-F5A3-4E87-85CF-C0DE9E312CD5}"/>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六</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BC7F0BAC-92D5-4951-BF7F-50BE6DE30C1D}"/>
              </a:ext>
            </a:extLst>
          </p:cNvPr>
          <p:cNvPicPr>
            <a:picLocks noGrp="1"/>
          </p:cNvPicPr>
          <p:nvPr>
            <p:ph idx="1"/>
          </p:nvPr>
        </p:nvPicPr>
        <p:blipFill>
          <a:blip r:embed="rId2"/>
          <a:stretch>
            <a:fillRect/>
          </a:stretch>
        </p:blipFill>
        <p:spPr>
          <a:xfrm>
            <a:off x="5225534" y="1539000"/>
            <a:ext cx="6134400" cy="3780000"/>
          </a:xfrm>
          <a:prstGeom prst="rect">
            <a:avLst/>
          </a:prstGeom>
        </p:spPr>
      </p:pic>
      <p:sp>
        <p:nvSpPr>
          <p:cNvPr id="4" name="文字版面配置區 3">
            <a:extLst>
              <a:ext uri="{FF2B5EF4-FFF2-40B4-BE49-F238E27FC236}">
                <a16:creationId xmlns:a16="http://schemas.microsoft.com/office/drawing/2014/main" id="{B52DDDB5-81A4-4D86-997F-24E9BBC56302}"/>
              </a:ext>
            </a:extLst>
          </p:cNvPr>
          <p:cNvSpPr>
            <a:spLocks noGrp="1"/>
          </p:cNvSpPr>
          <p:nvPr>
            <p:ph type="body" sz="half" idx="2"/>
          </p:nvPr>
        </p:nvSpPr>
        <p:spPr/>
        <p:txBody>
          <a:bodyPr/>
          <a:lstStyle/>
          <a:p>
            <a:r>
              <a:rPr lang="zh-TW" altLang="en-US" dirty="0"/>
              <a:t>輸入要加入叢集的電腦名稱</a:t>
            </a:r>
          </a:p>
        </p:txBody>
      </p:sp>
      <p:sp>
        <p:nvSpPr>
          <p:cNvPr id="5" name="頁尾版面配置區 4">
            <a:extLst>
              <a:ext uri="{FF2B5EF4-FFF2-40B4-BE49-F238E27FC236}">
                <a16:creationId xmlns:a16="http://schemas.microsoft.com/office/drawing/2014/main" id="{AF68A1FD-3393-4ECC-ABC1-357572C79F1A}"/>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941F1F94-62BB-40D1-B3DD-953C46390E83}"/>
              </a:ext>
            </a:extLst>
          </p:cNvPr>
          <p:cNvSpPr>
            <a:spLocks noGrp="1"/>
          </p:cNvSpPr>
          <p:nvPr>
            <p:ph type="sldNum" sz="quarter" idx="12"/>
          </p:nvPr>
        </p:nvSpPr>
        <p:spPr/>
        <p:txBody>
          <a:bodyPr/>
          <a:lstStyle/>
          <a:p>
            <a:fld id="{06BF9D58-F38E-4DF3-8924-C4E9C8CB51A1}" type="slidenum">
              <a:rPr lang="zh-TW" altLang="en-US" smtClean="0"/>
              <a:t>19</a:t>
            </a:fld>
            <a:endParaRPr lang="zh-TW" altLang="en-US"/>
          </a:p>
        </p:txBody>
      </p:sp>
    </p:spTree>
    <p:extLst>
      <p:ext uri="{BB962C8B-B14F-4D97-AF65-F5344CB8AC3E}">
        <p14:creationId xmlns:p14="http://schemas.microsoft.com/office/powerpoint/2010/main" val="105876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1000">
              <a:schemeClr val="accent1">
                <a:lumMod val="0"/>
                <a:lumOff val="100000"/>
                <a:alpha val="23000"/>
              </a:schemeClr>
            </a:gs>
            <a:gs pos="100000">
              <a:schemeClr val="accent1">
                <a:lumMod val="20000"/>
                <a:lumOff val="80000"/>
              </a:schemeClr>
            </a:gs>
            <a:gs pos="99000">
              <a:srgbClr val="C3DBF1"/>
            </a:gs>
            <a:gs pos="89000">
              <a:srgbClr val="E1EDF8"/>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972DFFB-0512-412A-A267-06F6D5F7C6C7}"/>
              </a:ext>
            </a:extLst>
          </p:cNvPr>
          <p:cNvSpPr>
            <a:spLocks noGrp="1"/>
          </p:cNvSpPr>
          <p:nvPr>
            <p:ph type="title"/>
          </p:nvPr>
        </p:nvSpPr>
        <p:spPr>
          <a:xfrm>
            <a:off x="530225" y="666750"/>
            <a:ext cx="10018713" cy="1752599"/>
          </a:xfrm>
        </p:spPr>
        <p:txBody>
          <a:bodyPr/>
          <a:lstStyle/>
          <a:p>
            <a:r>
              <a:rPr lang="en-US" altLang="zh-TW" dirty="0"/>
              <a:t>Agenda</a:t>
            </a:r>
            <a:endParaRPr lang="zh-TW" altLang="en-US" dirty="0"/>
          </a:p>
        </p:txBody>
      </p:sp>
      <p:sp>
        <p:nvSpPr>
          <p:cNvPr id="3" name="內容版面配置區 2">
            <a:extLst>
              <a:ext uri="{FF2B5EF4-FFF2-40B4-BE49-F238E27FC236}">
                <a16:creationId xmlns:a16="http://schemas.microsoft.com/office/drawing/2014/main" id="{2D4FEBB8-9921-4EFE-AF49-C2A0CBA19F49}"/>
              </a:ext>
            </a:extLst>
          </p:cNvPr>
          <p:cNvSpPr>
            <a:spLocks noGrp="1"/>
          </p:cNvSpPr>
          <p:nvPr>
            <p:ph idx="1"/>
          </p:nvPr>
        </p:nvSpPr>
        <p:spPr>
          <a:xfrm>
            <a:off x="3160382" y="2200275"/>
            <a:ext cx="8016873" cy="3819525"/>
          </a:xfrm>
        </p:spPr>
        <p:txBody>
          <a:bodyPr>
            <a:normAutofit/>
          </a:bodyPr>
          <a:lstStyle/>
          <a:p>
            <a:r>
              <a:rPr lang="en-US" altLang="zh-TW" sz="2000" dirty="0">
                <a:latin typeface="Arial" panose="020B0604020202020204" pitchFamily="34" charset="0"/>
                <a:cs typeface="Arial" panose="020B0604020202020204" pitchFamily="34" charset="0"/>
              </a:rPr>
              <a:t>High Availability</a:t>
            </a:r>
          </a:p>
          <a:p>
            <a:r>
              <a:rPr lang="en-US" altLang="zh-TW" sz="2000" dirty="0">
                <a:latin typeface="Arial" panose="020B0604020202020204" pitchFamily="34" charset="0"/>
                <a:cs typeface="Arial" panose="020B0604020202020204" pitchFamily="34" charset="0"/>
              </a:rPr>
              <a:t>SQL SERVER HA Solution</a:t>
            </a:r>
          </a:p>
          <a:p>
            <a:r>
              <a:rPr lang="en-US" altLang="zh-TW" sz="2000" dirty="0">
                <a:latin typeface="Arial" panose="020B0604020202020204" pitchFamily="34" charset="0"/>
                <a:cs typeface="Arial" panose="020B0604020202020204" pitchFamily="34" charset="0"/>
              </a:rPr>
              <a:t>HA Solution Comparison</a:t>
            </a:r>
          </a:p>
          <a:p>
            <a:r>
              <a:rPr lang="en-US" altLang="zh-TW" sz="2000" dirty="0">
                <a:latin typeface="Arial" panose="020B0604020202020204" pitchFamily="34" charset="0"/>
                <a:cs typeface="Arial" panose="020B0604020202020204" pitchFamily="34" charset="0"/>
              </a:rPr>
              <a:t>SQL SERVER Available Group</a:t>
            </a:r>
          </a:p>
          <a:p>
            <a:pPr marL="457200" lvl="1" indent="0">
              <a:buNone/>
            </a:pPr>
            <a:r>
              <a:rPr lang="en-US" altLang="zh-TW" sz="1600" dirty="0">
                <a:latin typeface="Arial" panose="020B0604020202020204" pitchFamily="34" charset="0"/>
                <a:cs typeface="Arial" panose="020B0604020202020204" pitchFamily="34" charset="0"/>
              </a:rPr>
              <a:t>  -- Window Service Cluster Failover (WSCF)</a:t>
            </a:r>
            <a:r>
              <a:rPr lang="zh-TW" altLang="en-US"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cs typeface="Arial" panose="020B0604020202020204" pitchFamily="34" charset="0"/>
              </a:rPr>
              <a:t>Build-Up</a:t>
            </a:r>
          </a:p>
          <a:p>
            <a:pPr marL="457200" lvl="1" indent="0">
              <a:buNone/>
            </a:pPr>
            <a:r>
              <a:rPr lang="zh-TW" altLang="en-US"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cs typeface="Arial" panose="020B0604020202020204" pitchFamily="34" charset="0"/>
              </a:rPr>
              <a:t>-- </a:t>
            </a:r>
            <a:r>
              <a:rPr lang="en-US" altLang="zh-TW" sz="1600" dirty="0" err="1">
                <a:latin typeface="Arial" panose="020B0604020202020204" pitchFamily="34" charset="0"/>
                <a:cs typeface="Arial" panose="020B0604020202020204" pitchFamily="34" charset="0"/>
              </a:rPr>
              <a:t>Sql</a:t>
            </a:r>
            <a:r>
              <a:rPr lang="en-US" altLang="zh-TW" sz="1600" dirty="0">
                <a:latin typeface="Arial" panose="020B0604020202020204" pitchFamily="34" charset="0"/>
                <a:cs typeface="Arial" panose="020B0604020202020204" pitchFamily="34" charset="0"/>
              </a:rPr>
              <a:t> Server Available Group</a:t>
            </a:r>
            <a:r>
              <a:rPr lang="zh-TW" altLang="en-US"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cs typeface="Arial" panose="020B0604020202020204" pitchFamily="34" charset="0"/>
              </a:rPr>
              <a:t>Build-Up</a:t>
            </a:r>
          </a:p>
          <a:p>
            <a:pPr marL="457200" lvl="1" indent="0">
              <a:buNone/>
            </a:pPr>
            <a:r>
              <a:rPr lang="en-US" altLang="zh-TW" sz="1600" dirty="0">
                <a:latin typeface="Arial" panose="020B0604020202020204" pitchFamily="34" charset="0"/>
                <a:cs typeface="Arial" panose="020B0604020202020204" pitchFamily="34" charset="0"/>
              </a:rPr>
              <a:t>  -- Available Group Listener Build-Up</a:t>
            </a:r>
          </a:p>
          <a:p>
            <a:pPr marL="457200" lvl="1" indent="0">
              <a:buNone/>
            </a:pPr>
            <a:r>
              <a:rPr lang="zh-TW" altLang="en-US" sz="1600" dirty="0">
                <a:latin typeface="Arial" panose="020B0604020202020204" pitchFamily="34" charset="0"/>
                <a:cs typeface="Arial" panose="020B0604020202020204" pitchFamily="34" charset="0"/>
              </a:rPr>
              <a:t>  </a:t>
            </a:r>
            <a:r>
              <a:rPr lang="en-US" altLang="zh-TW" sz="1600" dirty="0">
                <a:latin typeface="Arial" panose="020B0604020202020204" pitchFamily="34" charset="0"/>
                <a:cs typeface="Arial" panose="020B0604020202020204" pitchFamily="34" charset="0"/>
              </a:rPr>
              <a:t>-- Failover  Verification</a:t>
            </a:r>
            <a:endParaRPr lang="en-US" altLang="zh-TW" sz="2000" dirty="0">
              <a:latin typeface="Arial" panose="020B0604020202020204" pitchFamily="34" charset="0"/>
              <a:cs typeface="Arial" panose="020B0604020202020204" pitchFamily="34" charset="0"/>
            </a:endParaRPr>
          </a:p>
          <a:p>
            <a:r>
              <a:rPr lang="en-US" altLang="zh-TW" sz="2000" dirty="0">
                <a:latin typeface="Arial" panose="020B0604020202020204" pitchFamily="34" charset="0"/>
                <a:cs typeface="Arial" panose="020B0604020202020204" pitchFamily="34" charset="0"/>
              </a:rPr>
              <a:t>HA Build-Up Step By Step</a:t>
            </a:r>
            <a:endParaRPr lang="zh-TW" altLang="en-US" sz="2000" dirty="0">
              <a:latin typeface="Arial" panose="020B0604020202020204" pitchFamily="34" charset="0"/>
              <a:cs typeface="Arial" panose="020B0604020202020204" pitchFamily="34" charset="0"/>
            </a:endParaRPr>
          </a:p>
        </p:txBody>
      </p:sp>
      <p:sp>
        <p:nvSpPr>
          <p:cNvPr id="8" name="頁尾版面配置區 7">
            <a:extLst>
              <a:ext uri="{FF2B5EF4-FFF2-40B4-BE49-F238E27FC236}">
                <a16:creationId xmlns:a16="http://schemas.microsoft.com/office/drawing/2014/main" id="{6D26114F-D1FA-49C1-B5CC-3A20504ABA9C}"/>
              </a:ext>
            </a:extLst>
          </p:cNvPr>
          <p:cNvSpPr>
            <a:spLocks noGrp="1"/>
          </p:cNvSpPr>
          <p:nvPr>
            <p:ph type="ftr" sz="quarter" idx="10"/>
          </p:nvPr>
        </p:nvSpPr>
        <p:spPr/>
        <p:txBody>
          <a:bodyPr/>
          <a:lstStyle/>
          <a:p>
            <a:r>
              <a:rPr lang="en-US" altLang="zh-TW"/>
              <a:t>JimmyTseng</a:t>
            </a:r>
            <a:endParaRPr lang="zh-TW" altLang="en-US" dirty="0"/>
          </a:p>
        </p:txBody>
      </p:sp>
      <p:sp>
        <p:nvSpPr>
          <p:cNvPr id="9" name="投影片編號版面配置區 8">
            <a:extLst>
              <a:ext uri="{FF2B5EF4-FFF2-40B4-BE49-F238E27FC236}">
                <a16:creationId xmlns:a16="http://schemas.microsoft.com/office/drawing/2014/main" id="{157664BC-70D7-4D4B-886F-9E0E9818C851}"/>
              </a:ext>
            </a:extLst>
          </p:cNvPr>
          <p:cNvSpPr>
            <a:spLocks noGrp="1"/>
          </p:cNvSpPr>
          <p:nvPr>
            <p:ph type="sldNum" sz="quarter" idx="11"/>
          </p:nvPr>
        </p:nvSpPr>
        <p:spPr/>
        <p:txBody>
          <a:bodyPr/>
          <a:lstStyle/>
          <a:p>
            <a:fld id="{06BF9D58-F38E-4DF3-8924-C4E9C8CB51A1}" type="slidenum">
              <a:rPr lang="zh-TW" altLang="en-US" smtClean="0"/>
              <a:pPr/>
              <a:t>2</a:t>
            </a:fld>
            <a:endParaRPr lang="zh-TW" altLang="en-US" dirty="0"/>
          </a:p>
        </p:txBody>
      </p:sp>
    </p:spTree>
    <p:extLst>
      <p:ext uri="{BB962C8B-B14F-4D97-AF65-F5344CB8AC3E}">
        <p14:creationId xmlns:p14="http://schemas.microsoft.com/office/powerpoint/2010/main" val="4180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E95DD0-6401-4BC5-AC22-1730DEFF17FA}"/>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七</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CBABFA92-A78E-4F0C-BDB0-00F5474326B9}"/>
              </a:ext>
            </a:extLst>
          </p:cNvPr>
          <p:cNvPicPr>
            <a:picLocks noGrp="1"/>
          </p:cNvPicPr>
          <p:nvPr>
            <p:ph idx="1"/>
          </p:nvPr>
        </p:nvPicPr>
        <p:blipFill>
          <a:blip r:embed="rId2"/>
          <a:stretch>
            <a:fillRect/>
          </a:stretch>
        </p:blipFill>
        <p:spPr>
          <a:xfrm>
            <a:off x="5455603" y="1518722"/>
            <a:ext cx="6314400" cy="3600000"/>
          </a:xfrm>
          <a:prstGeom prst="rect">
            <a:avLst/>
          </a:prstGeom>
        </p:spPr>
      </p:pic>
      <p:sp>
        <p:nvSpPr>
          <p:cNvPr id="4" name="文字版面配置區 3">
            <a:extLst>
              <a:ext uri="{FF2B5EF4-FFF2-40B4-BE49-F238E27FC236}">
                <a16:creationId xmlns:a16="http://schemas.microsoft.com/office/drawing/2014/main" id="{7DDDEFAF-CB5F-4CED-AC1D-7C30DBF157BC}"/>
              </a:ext>
            </a:extLst>
          </p:cNvPr>
          <p:cNvSpPr>
            <a:spLocks noGrp="1"/>
          </p:cNvSpPr>
          <p:nvPr>
            <p:ph type="body" sz="half" idx="2"/>
          </p:nvPr>
        </p:nvSpPr>
        <p:spPr/>
        <p:txBody>
          <a:bodyPr/>
          <a:lstStyle/>
          <a:p>
            <a:r>
              <a:rPr lang="zh-TW" altLang="en-US" dirty="0"/>
              <a:t>測試是否符合叢集要求</a:t>
            </a:r>
          </a:p>
        </p:txBody>
      </p:sp>
      <p:sp>
        <p:nvSpPr>
          <p:cNvPr id="5" name="頁尾版面配置區 4">
            <a:extLst>
              <a:ext uri="{FF2B5EF4-FFF2-40B4-BE49-F238E27FC236}">
                <a16:creationId xmlns:a16="http://schemas.microsoft.com/office/drawing/2014/main" id="{BBEAEC32-F451-4499-88DD-BA5509F83AF9}"/>
              </a:ext>
            </a:extLst>
          </p:cNvPr>
          <p:cNvSpPr>
            <a:spLocks noGrp="1"/>
          </p:cNvSpPr>
          <p:nvPr>
            <p:ph type="ftr" sz="quarter" idx="11"/>
          </p:nvPr>
        </p:nvSpPr>
        <p:spPr/>
        <p:txBody>
          <a:bodyPr/>
          <a:lstStyle/>
          <a:p>
            <a:r>
              <a:rPr lang="en-US" altLang="zh-TW" dirty="0" err="1"/>
              <a:t>JimmyTseng</a:t>
            </a:r>
            <a:endParaRPr lang="zh-TW" altLang="en-US" dirty="0"/>
          </a:p>
        </p:txBody>
      </p:sp>
      <p:sp>
        <p:nvSpPr>
          <p:cNvPr id="6" name="投影片編號版面配置區 5">
            <a:extLst>
              <a:ext uri="{FF2B5EF4-FFF2-40B4-BE49-F238E27FC236}">
                <a16:creationId xmlns:a16="http://schemas.microsoft.com/office/drawing/2014/main" id="{3222F7F9-5BD0-4C23-917C-52419601DF2A}"/>
              </a:ext>
            </a:extLst>
          </p:cNvPr>
          <p:cNvSpPr>
            <a:spLocks noGrp="1"/>
          </p:cNvSpPr>
          <p:nvPr>
            <p:ph type="sldNum" sz="quarter" idx="12"/>
          </p:nvPr>
        </p:nvSpPr>
        <p:spPr/>
        <p:txBody>
          <a:bodyPr/>
          <a:lstStyle/>
          <a:p>
            <a:fld id="{06BF9D58-F38E-4DF3-8924-C4E9C8CB51A1}" type="slidenum">
              <a:rPr lang="zh-TW" altLang="en-US" smtClean="0"/>
              <a:t>20</a:t>
            </a:fld>
            <a:endParaRPr lang="zh-TW" altLang="en-US"/>
          </a:p>
        </p:txBody>
      </p:sp>
    </p:spTree>
    <p:extLst>
      <p:ext uri="{BB962C8B-B14F-4D97-AF65-F5344CB8AC3E}">
        <p14:creationId xmlns:p14="http://schemas.microsoft.com/office/powerpoint/2010/main" val="3603617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A911885-9E95-414D-B8AC-59588079D7CC}"/>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八</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19CBB884-086F-432D-8D2D-0A83D067C391}"/>
              </a:ext>
            </a:extLst>
          </p:cNvPr>
          <p:cNvPicPr>
            <a:picLocks noGrp="1"/>
          </p:cNvPicPr>
          <p:nvPr>
            <p:ph idx="1"/>
          </p:nvPr>
        </p:nvPicPr>
        <p:blipFill>
          <a:blip r:embed="rId2"/>
          <a:stretch>
            <a:fillRect/>
          </a:stretch>
        </p:blipFill>
        <p:spPr>
          <a:xfrm>
            <a:off x="5404803" y="1611000"/>
            <a:ext cx="6240462" cy="3636000"/>
          </a:xfrm>
          <a:prstGeom prst="rect">
            <a:avLst/>
          </a:prstGeom>
        </p:spPr>
      </p:pic>
      <p:sp>
        <p:nvSpPr>
          <p:cNvPr id="4" name="文字版面配置區 3">
            <a:extLst>
              <a:ext uri="{FF2B5EF4-FFF2-40B4-BE49-F238E27FC236}">
                <a16:creationId xmlns:a16="http://schemas.microsoft.com/office/drawing/2014/main" id="{2A4AD623-9C2C-4551-83AE-88BF6009775B}"/>
              </a:ext>
            </a:extLst>
          </p:cNvPr>
          <p:cNvSpPr>
            <a:spLocks noGrp="1"/>
          </p:cNvSpPr>
          <p:nvPr>
            <p:ph type="body" sz="half" idx="2"/>
          </p:nvPr>
        </p:nvSpPr>
        <p:spPr/>
        <p:txBody>
          <a:bodyPr/>
          <a:lstStyle/>
          <a:p>
            <a:r>
              <a:rPr lang="zh-TW" altLang="en-US" dirty="0"/>
              <a:t>完成測試報告</a:t>
            </a:r>
          </a:p>
        </p:txBody>
      </p:sp>
      <p:sp>
        <p:nvSpPr>
          <p:cNvPr id="5" name="頁尾版面配置區 4">
            <a:extLst>
              <a:ext uri="{FF2B5EF4-FFF2-40B4-BE49-F238E27FC236}">
                <a16:creationId xmlns:a16="http://schemas.microsoft.com/office/drawing/2014/main" id="{E05CE43E-C858-43BB-B8F0-7EE9174EE2DE}"/>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02A321B9-E8FE-4287-A7B6-40574B56E065}"/>
              </a:ext>
            </a:extLst>
          </p:cNvPr>
          <p:cNvSpPr>
            <a:spLocks noGrp="1"/>
          </p:cNvSpPr>
          <p:nvPr>
            <p:ph type="sldNum" sz="quarter" idx="12"/>
          </p:nvPr>
        </p:nvSpPr>
        <p:spPr/>
        <p:txBody>
          <a:bodyPr/>
          <a:lstStyle/>
          <a:p>
            <a:fld id="{06BF9D58-F38E-4DF3-8924-C4E9C8CB51A1}" type="slidenum">
              <a:rPr lang="zh-TW" altLang="en-US" smtClean="0"/>
              <a:t>21</a:t>
            </a:fld>
            <a:endParaRPr lang="zh-TW" altLang="en-US"/>
          </a:p>
        </p:txBody>
      </p:sp>
    </p:spTree>
    <p:extLst>
      <p:ext uri="{BB962C8B-B14F-4D97-AF65-F5344CB8AC3E}">
        <p14:creationId xmlns:p14="http://schemas.microsoft.com/office/powerpoint/2010/main" val="4002461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059701-1B47-4D5E-A024-DEE30DFCCE7D}"/>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九</a:t>
            </a:r>
            <a:r>
              <a:rPr lang="en-US" altLang="zh-TW" dirty="0">
                <a:latin typeface="+mn-ea"/>
                <a:ea typeface="+mn-ea"/>
              </a:rPr>
              <a:t>)</a:t>
            </a:r>
            <a:endParaRPr lang="zh-TW" altLang="en-US" dirty="0"/>
          </a:p>
        </p:txBody>
      </p:sp>
      <p:pic>
        <p:nvPicPr>
          <p:cNvPr id="8" name="內容版面配置區 7">
            <a:extLst>
              <a:ext uri="{FF2B5EF4-FFF2-40B4-BE49-F238E27FC236}">
                <a16:creationId xmlns:a16="http://schemas.microsoft.com/office/drawing/2014/main" id="{2F1A957A-10D0-4A16-AC82-921A4C04290C}"/>
              </a:ext>
            </a:extLst>
          </p:cNvPr>
          <p:cNvPicPr>
            <a:picLocks noGrp="1"/>
          </p:cNvPicPr>
          <p:nvPr>
            <p:ph idx="1"/>
          </p:nvPr>
        </p:nvPicPr>
        <p:blipFill>
          <a:blip r:embed="rId2"/>
          <a:stretch>
            <a:fillRect/>
          </a:stretch>
        </p:blipFill>
        <p:spPr>
          <a:xfrm>
            <a:off x="5354003" y="1415979"/>
            <a:ext cx="6240462" cy="3628800"/>
          </a:xfrm>
          <a:prstGeom prst="rect">
            <a:avLst/>
          </a:prstGeom>
        </p:spPr>
      </p:pic>
      <p:sp>
        <p:nvSpPr>
          <p:cNvPr id="4" name="文字版面配置區 3">
            <a:extLst>
              <a:ext uri="{FF2B5EF4-FFF2-40B4-BE49-F238E27FC236}">
                <a16:creationId xmlns:a16="http://schemas.microsoft.com/office/drawing/2014/main" id="{9C487072-4B48-4E4F-B19C-928E39CB8958}"/>
              </a:ext>
            </a:extLst>
          </p:cNvPr>
          <p:cNvSpPr>
            <a:spLocks noGrp="1"/>
          </p:cNvSpPr>
          <p:nvPr>
            <p:ph type="body" sz="half" idx="2"/>
          </p:nvPr>
        </p:nvSpPr>
        <p:spPr/>
        <p:txBody>
          <a:bodyPr/>
          <a:lstStyle/>
          <a:p>
            <a:r>
              <a:rPr lang="zh-TW" altLang="en-US" dirty="0"/>
              <a:t>輸入叢集</a:t>
            </a:r>
            <a:r>
              <a:rPr lang="en-US" altLang="zh-TW" dirty="0"/>
              <a:t>IP</a:t>
            </a:r>
            <a:endParaRPr lang="zh-TW" altLang="en-US" dirty="0"/>
          </a:p>
        </p:txBody>
      </p:sp>
      <p:sp>
        <p:nvSpPr>
          <p:cNvPr id="5" name="頁尾版面配置區 4">
            <a:extLst>
              <a:ext uri="{FF2B5EF4-FFF2-40B4-BE49-F238E27FC236}">
                <a16:creationId xmlns:a16="http://schemas.microsoft.com/office/drawing/2014/main" id="{BF347590-4557-42A7-981A-AF676E7B5525}"/>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09CD4558-C9CC-407E-ABF7-71BE3A2F377C}"/>
              </a:ext>
            </a:extLst>
          </p:cNvPr>
          <p:cNvSpPr>
            <a:spLocks noGrp="1"/>
          </p:cNvSpPr>
          <p:nvPr>
            <p:ph type="sldNum" sz="quarter" idx="12"/>
          </p:nvPr>
        </p:nvSpPr>
        <p:spPr/>
        <p:txBody>
          <a:bodyPr/>
          <a:lstStyle/>
          <a:p>
            <a:fld id="{06BF9D58-F38E-4DF3-8924-C4E9C8CB51A1}" type="slidenum">
              <a:rPr lang="zh-TW" altLang="en-US" smtClean="0"/>
              <a:t>22</a:t>
            </a:fld>
            <a:endParaRPr lang="zh-TW" altLang="en-US"/>
          </a:p>
        </p:txBody>
      </p:sp>
    </p:spTree>
    <p:extLst>
      <p:ext uri="{BB962C8B-B14F-4D97-AF65-F5344CB8AC3E}">
        <p14:creationId xmlns:p14="http://schemas.microsoft.com/office/powerpoint/2010/main" val="3804380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BE7BE-4DEE-4056-9B94-BC2D93FBCF5F}"/>
              </a:ext>
            </a:extLst>
          </p:cNvPr>
          <p:cNvSpPr>
            <a:spLocks noGrp="1"/>
          </p:cNvSpPr>
          <p:nvPr>
            <p:ph type="title"/>
          </p:nvPr>
        </p:nvSpPr>
        <p:spPr/>
        <p:txBody>
          <a:bodyPr/>
          <a:lstStyle/>
          <a:p>
            <a:r>
              <a:rPr lang="zh-TW" altLang="en-US" dirty="0">
                <a:latin typeface="+mn-ea"/>
                <a:ea typeface="+mn-ea"/>
              </a:rPr>
              <a:t>安裝</a:t>
            </a:r>
            <a:r>
              <a:rPr lang="en-US" altLang="zh-TW" dirty="0">
                <a:latin typeface="+mn-ea"/>
                <a:ea typeface="+mn-ea"/>
              </a:rPr>
              <a:t>WSFC</a:t>
            </a:r>
            <a:r>
              <a:rPr lang="zh-TW" altLang="en-US" dirty="0">
                <a:latin typeface="+mn-ea"/>
                <a:ea typeface="+mn-ea"/>
              </a:rPr>
              <a:t>成功</a:t>
            </a:r>
            <a:endParaRPr lang="zh-TW" altLang="en-US" dirty="0"/>
          </a:p>
        </p:txBody>
      </p:sp>
      <p:pic>
        <p:nvPicPr>
          <p:cNvPr id="7" name="內容版面配置區 6">
            <a:extLst>
              <a:ext uri="{FF2B5EF4-FFF2-40B4-BE49-F238E27FC236}">
                <a16:creationId xmlns:a16="http://schemas.microsoft.com/office/drawing/2014/main" id="{F76687FC-674D-43B8-B3A2-ED275521DD2B}"/>
              </a:ext>
            </a:extLst>
          </p:cNvPr>
          <p:cNvPicPr>
            <a:picLocks noGrp="1" noChangeAspect="1"/>
          </p:cNvPicPr>
          <p:nvPr>
            <p:ph idx="1"/>
          </p:nvPr>
        </p:nvPicPr>
        <p:blipFill>
          <a:blip r:embed="rId2"/>
          <a:stretch>
            <a:fillRect/>
          </a:stretch>
        </p:blipFill>
        <p:spPr>
          <a:xfrm>
            <a:off x="5262563" y="1449796"/>
            <a:ext cx="6240462" cy="3577407"/>
          </a:xfrm>
          <a:prstGeom prst="rect">
            <a:avLst/>
          </a:prstGeom>
        </p:spPr>
      </p:pic>
      <p:sp>
        <p:nvSpPr>
          <p:cNvPr id="4" name="文字版面配置區 3">
            <a:extLst>
              <a:ext uri="{FF2B5EF4-FFF2-40B4-BE49-F238E27FC236}">
                <a16:creationId xmlns:a16="http://schemas.microsoft.com/office/drawing/2014/main" id="{212AEB44-3917-43B9-9935-6370F5C51077}"/>
              </a:ext>
            </a:extLst>
          </p:cNvPr>
          <p:cNvSpPr>
            <a:spLocks noGrp="1"/>
          </p:cNvSpPr>
          <p:nvPr>
            <p:ph type="body" sz="half" idx="2"/>
          </p:nvPr>
        </p:nvSpPr>
        <p:spPr/>
        <p:txBody>
          <a:bodyPr/>
          <a:lstStyle/>
          <a:p>
            <a:endParaRPr lang="zh-TW" altLang="en-US"/>
          </a:p>
        </p:txBody>
      </p:sp>
      <p:sp>
        <p:nvSpPr>
          <p:cNvPr id="5" name="頁尾版面配置區 4">
            <a:extLst>
              <a:ext uri="{FF2B5EF4-FFF2-40B4-BE49-F238E27FC236}">
                <a16:creationId xmlns:a16="http://schemas.microsoft.com/office/drawing/2014/main" id="{B323502B-EF85-4568-B323-91933AD62251}"/>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C5BA3E65-6C97-490C-89EA-16D869606C82}"/>
              </a:ext>
            </a:extLst>
          </p:cNvPr>
          <p:cNvSpPr>
            <a:spLocks noGrp="1"/>
          </p:cNvSpPr>
          <p:nvPr>
            <p:ph type="sldNum" sz="quarter" idx="12"/>
          </p:nvPr>
        </p:nvSpPr>
        <p:spPr/>
        <p:txBody>
          <a:bodyPr/>
          <a:lstStyle/>
          <a:p>
            <a:fld id="{06BF9D58-F38E-4DF3-8924-C4E9C8CB51A1}" type="slidenum">
              <a:rPr lang="zh-TW" altLang="en-US" smtClean="0"/>
              <a:t>23</a:t>
            </a:fld>
            <a:endParaRPr lang="zh-TW" altLang="en-US"/>
          </a:p>
        </p:txBody>
      </p:sp>
    </p:spTree>
    <p:extLst>
      <p:ext uri="{BB962C8B-B14F-4D97-AF65-F5344CB8AC3E}">
        <p14:creationId xmlns:p14="http://schemas.microsoft.com/office/powerpoint/2010/main" val="3802006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931FB-669B-4C80-837B-E2EEE5E0E88F}"/>
              </a:ext>
            </a:extLst>
          </p:cNvPr>
          <p:cNvSpPr>
            <a:spLocks noGrp="1"/>
          </p:cNvSpPr>
          <p:nvPr>
            <p:ph type="title"/>
          </p:nvPr>
        </p:nvSpPr>
        <p:spPr/>
        <p:txBody>
          <a:bodyPr/>
          <a:lstStyle/>
          <a:p>
            <a:r>
              <a:rPr lang="zh-TW" altLang="en-US" dirty="0">
                <a:latin typeface="+mn-ea"/>
                <a:ea typeface="+mn-ea"/>
              </a:rPr>
              <a:t>建立</a:t>
            </a:r>
            <a:r>
              <a:rPr lang="en-US" altLang="zh-TW" dirty="0">
                <a:latin typeface="+mn-ea"/>
                <a:ea typeface="+mn-ea"/>
              </a:rPr>
              <a:t>AG(</a:t>
            </a:r>
            <a:r>
              <a:rPr lang="zh-TW" altLang="en-US" dirty="0">
                <a:latin typeface="+mn-ea"/>
                <a:ea typeface="+mn-ea"/>
              </a:rPr>
              <a:t>一</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55D4393D-3EC8-4CDB-8593-2796C1454F48}"/>
              </a:ext>
            </a:extLst>
          </p:cNvPr>
          <p:cNvPicPr>
            <a:picLocks noGrp="1"/>
          </p:cNvPicPr>
          <p:nvPr>
            <p:ph idx="1"/>
          </p:nvPr>
        </p:nvPicPr>
        <p:blipFill>
          <a:blip r:embed="rId2"/>
          <a:stretch>
            <a:fillRect/>
          </a:stretch>
        </p:blipFill>
        <p:spPr>
          <a:xfrm>
            <a:off x="6096000" y="1508760"/>
            <a:ext cx="5248800" cy="3664800"/>
          </a:xfrm>
          <a:prstGeom prst="rect">
            <a:avLst/>
          </a:prstGeom>
        </p:spPr>
      </p:pic>
      <p:sp>
        <p:nvSpPr>
          <p:cNvPr id="4" name="文字版面配置區 3">
            <a:extLst>
              <a:ext uri="{FF2B5EF4-FFF2-40B4-BE49-F238E27FC236}">
                <a16:creationId xmlns:a16="http://schemas.microsoft.com/office/drawing/2014/main" id="{0BC6EA0F-E5A1-47A2-B705-8FB5751989CB}"/>
              </a:ext>
            </a:extLst>
          </p:cNvPr>
          <p:cNvSpPr>
            <a:spLocks noGrp="1"/>
          </p:cNvSpPr>
          <p:nvPr>
            <p:ph type="body" sz="half" idx="2"/>
          </p:nvPr>
        </p:nvSpPr>
        <p:spPr/>
        <p:txBody>
          <a:bodyPr/>
          <a:lstStyle/>
          <a:p>
            <a:r>
              <a:rPr lang="en-US" altLang="zh-TW" dirty="0"/>
              <a:t>SSMS &gt; Always On </a:t>
            </a:r>
            <a:r>
              <a:rPr lang="zh-TW" altLang="en-US" dirty="0"/>
              <a:t>高可用性 </a:t>
            </a:r>
            <a:r>
              <a:rPr lang="en-US" altLang="zh-TW" dirty="0"/>
              <a:t>&gt;</a:t>
            </a:r>
            <a:r>
              <a:rPr lang="zh-TW" altLang="en-US" dirty="0"/>
              <a:t>新增可用性群組精靈</a:t>
            </a:r>
          </a:p>
        </p:txBody>
      </p:sp>
      <p:sp>
        <p:nvSpPr>
          <p:cNvPr id="5" name="頁尾版面配置區 4">
            <a:extLst>
              <a:ext uri="{FF2B5EF4-FFF2-40B4-BE49-F238E27FC236}">
                <a16:creationId xmlns:a16="http://schemas.microsoft.com/office/drawing/2014/main" id="{E50054FB-1B95-4825-92F0-5B10BAB9239A}"/>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A63F5C88-26C9-41AC-A925-C4B8BE53693B}"/>
              </a:ext>
            </a:extLst>
          </p:cNvPr>
          <p:cNvSpPr>
            <a:spLocks noGrp="1"/>
          </p:cNvSpPr>
          <p:nvPr>
            <p:ph type="sldNum" sz="quarter" idx="12"/>
          </p:nvPr>
        </p:nvSpPr>
        <p:spPr/>
        <p:txBody>
          <a:bodyPr/>
          <a:lstStyle/>
          <a:p>
            <a:fld id="{06BF9D58-F38E-4DF3-8924-C4E9C8CB51A1}" type="slidenum">
              <a:rPr lang="zh-TW" altLang="en-US" smtClean="0"/>
              <a:t>24</a:t>
            </a:fld>
            <a:endParaRPr lang="zh-TW" altLang="en-US"/>
          </a:p>
        </p:txBody>
      </p:sp>
    </p:spTree>
    <p:extLst>
      <p:ext uri="{BB962C8B-B14F-4D97-AF65-F5344CB8AC3E}">
        <p14:creationId xmlns:p14="http://schemas.microsoft.com/office/powerpoint/2010/main" val="2218887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C58905-E3FE-4D80-9629-A0C0800D1E14}"/>
              </a:ext>
            </a:extLst>
          </p:cNvPr>
          <p:cNvSpPr>
            <a:spLocks noGrp="1"/>
          </p:cNvSpPr>
          <p:nvPr>
            <p:ph type="title"/>
          </p:nvPr>
        </p:nvSpPr>
        <p:spPr/>
        <p:txBody>
          <a:bodyPr/>
          <a:lstStyle/>
          <a:p>
            <a:r>
              <a:rPr lang="zh-TW" altLang="en-US" dirty="0">
                <a:latin typeface="+mn-ea"/>
                <a:ea typeface="+mn-ea"/>
              </a:rPr>
              <a:t>建立</a:t>
            </a:r>
            <a:r>
              <a:rPr lang="en-US" altLang="zh-TW" dirty="0">
                <a:latin typeface="+mn-ea"/>
                <a:ea typeface="+mn-ea"/>
              </a:rPr>
              <a:t>AG(</a:t>
            </a:r>
            <a:r>
              <a:rPr lang="zh-TW" altLang="en-US" dirty="0">
                <a:latin typeface="+mn-ea"/>
                <a:ea typeface="+mn-ea"/>
              </a:rPr>
              <a:t>二</a:t>
            </a:r>
            <a:r>
              <a:rPr lang="en-US" altLang="zh-TW" dirty="0">
                <a:latin typeface="+mn-ea"/>
                <a:ea typeface="+mn-ea"/>
              </a:rPr>
              <a:t>)</a:t>
            </a:r>
            <a:endParaRPr lang="zh-TW" altLang="en-US" dirty="0"/>
          </a:p>
        </p:txBody>
      </p:sp>
      <p:pic>
        <p:nvPicPr>
          <p:cNvPr id="8" name="內容版面配置區 7">
            <a:extLst>
              <a:ext uri="{FF2B5EF4-FFF2-40B4-BE49-F238E27FC236}">
                <a16:creationId xmlns:a16="http://schemas.microsoft.com/office/drawing/2014/main" id="{2F4DDD57-E184-4452-8666-195063A5E1E9}"/>
              </a:ext>
            </a:extLst>
          </p:cNvPr>
          <p:cNvPicPr>
            <a:picLocks noGrp="1" noChangeAspect="1"/>
          </p:cNvPicPr>
          <p:nvPr>
            <p:ph idx="1"/>
          </p:nvPr>
        </p:nvPicPr>
        <p:blipFill>
          <a:blip r:embed="rId2"/>
          <a:stretch>
            <a:fillRect/>
          </a:stretch>
        </p:blipFill>
        <p:spPr>
          <a:xfrm>
            <a:off x="5435283" y="1478003"/>
            <a:ext cx="6240462" cy="3520994"/>
          </a:xfrm>
          <a:prstGeom prst="rect">
            <a:avLst/>
          </a:prstGeom>
        </p:spPr>
      </p:pic>
      <p:sp>
        <p:nvSpPr>
          <p:cNvPr id="4" name="文字版面配置區 3">
            <a:extLst>
              <a:ext uri="{FF2B5EF4-FFF2-40B4-BE49-F238E27FC236}">
                <a16:creationId xmlns:a16="http://schemas.microsoft.com/office/drawing/2014/main" id="{87B9EC69-4284-465B-B879-58ECE787D91E}"/>
              </a:ext>
            </a:extLst>
          </p:cNvPr>
          <p:cNvSpPr>
            <a:spLocks noGrp="1"/>
          </p:cNvSpPr>
          <p:nvPr>
            <p:ph type="body" sz="half" idx="2"/>
          </p:nvPr>
        </p:nvSpPr>
        <p:spPr/>
        <p:txBody>
          <a:bodyPr/>
          <a:lstStyle/>
          <a:p>
            <a:r>
              <a:rPr lang="zh-TW" altLang="en-US" dirty="0"/>
              <a:t>輸入可用性群組名稱</a:t>
            </a:r>
          </a:p>
        </p:txBody>
      </p:sp>
      <p:sp>
        <p:nvSpPr>
          <p:cNvPr id="5" name="頁尾版面配置區 4">
            <a:extLst>
              <a:ext uri="{FF2B5EF4-FFF2-40B4-BE49-F238E27FC236}">
                <a16:creationId xmlns:a16="http://schemas.microsoft.com/office/drawing/2014/main" id="{731A7161-47F6-466E-AF9B-1AC263542B16}"/>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5E18BD42-15BE-4D3F-A2B6-F05F3B9D8F8D}"/>
              </a:ext>
            </a:extLst>
          </p:cNvPr>
          <p:cNvSpPr>
            <a:spLocks noGrp="1"/>
          </p:cNvSpPr>
          <p:nvPr>
            <p:ph type="sldNum" sz="quarter" idx="12"/>
          </p:nvPr>
        </p:nvSpPr>
        <p:spPr/>
        <p:txBody>
          <a:bodyPr/>
          <a:lstStyle/>
          <a:p>
            <a:fld id="{06BF9D58-F38E-4DF3-8924-C4E9C8CB51A1}" type="slidenum">
              <a:rPr lang="zh-TW" altLang="en-US" smtClean="0"/>
              <a:t>25</a:t>
            </a:fld>
            <a:endParaRPr lang="zh-TW" altLang="en-US"/>
          </a:p>
        </p:txBody>
      </p:sp>
    </p:spTree>
    <p:extLst>
      <p:ext uri="{BB962C8B-B14F-4D97-AF65-F5344CB8AC3E}">
        <p14:creationId xmlns:p14="http://schemas.microsoft.com/office/powerpoint/2010/main" val="425055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FC6312-2E89-44DF-BF8F-7B35FF0C43E4}"/>
              </a:ext>
            </a:extLst>
          </p:cNvPr>
          <p:cNvSpPr>
            <a:spLocks noGrp="1"/>
          </p:cNvSpPr>
          <p:nvPr>
            <p:ph type="title"/>
          </p:nvPr>
        </p:nvSpPr>
        <p:spPr/>
        <p:txBody>
          <a:bodyPr/>
          <a:lstStyle/>
          <a:p>
            <a:r>
              <a:rPr lang="zh-TW" altLang="en-US" dirty="0">
                <a:latin typeface="+mn-ea"/>
                <a:ea typeface="+mn-ea"/>
              </a:rPr>
              <a:t>建立</a:t>
            </a:r>
            <a:r>
              <a:rPr lang="en-US" altLang="zh-TW" dirty="0">
                <a:latin typeface="+mn-ea"/>
                <a:ea typeface="+mn-ea"/>
              </a:rPr>
              <a:t>AG(</a:t>
            </a:r>
            <a:r>
              <a:rPr lang="zh-TW" altLang="en-US" dirty="0">
                <a:latin typeface="+mn-ea"/>
                <a:ea typeface="+mn-ea"/>
              </a:rPr>
              <a:t>三</a:t>
            </a:r>
            <a:r>
              <a:rPr lang="en-US" altLang="zh-TW" dirty="0">
                <a:latin typeface="+mn-ea"/>
                <a:ea typeface="+mn-ea"/>
              </a:rPr>
              <a:t>)</a:t>
            </a:r>
            <a:endParaRPr lang="zh-TW" altLang="en-US" dirty="0"/>
          </a:p>
        </p:txBody>
      </p:sp>
      <p:pic>
        <p:nvPicPr>
          <p:cNvPr id="10" name="內容版面配置區 9">
            <a:extLst>
              <a:ext uri="{FF2B5EF4-FFF2-40B4-BE49-F238E27FC236}">
                <a16:creationId xmlns:a16="http://schemas.microsoft.com/office/drawing/2014/main" id="{70D8F53E-8A55-4B0D-8AE2-16FF2713C693}"/>
              </a:ext>
            </a:extLst>
          </p:cNvPr>
          <p:cNvPicPr>
            <a:picLocks noGrp="1"/>
          </p:cNvPicPr>
          <p:nvPr>
            <p:ph idx="1"/>
          </p:nvPr>
        </p:nvPicPr>
        <p:blipFill>
          <a:blip r:embed="rId2"/>
          <a:stretch>
            <a:fillRect/>
          </a:stretch>
        </p:blipFill>
        <p:spPr>
          <a:xfrm>
            <a:off x="5413601" y="1507938"/>
            <a:ext cx="6161905" cy="3834000"/>
          </a:xfrm>
          <a:prstGeom prst="rect">
            <a:avLst/>
          </a:prstGeom>
        </p:spPr>
      </p:pic>
      <p:sp>
        <p:nvSpPr>
          <p:cNvPr id="4" name="文字版面配置區 3">
            <a:extLst>
              <a:ext uri="{FF2B5EF4-FFF2-40B4-BE49-F238E27FC236}">
                <a16:creationId xmlns:a16="http://schemas.microsoft.com/office/drawing/2014/main" id="{C028C423-9520-4EA1-A505-084A079ECFC1}"/>
              </a:ext>
            </a:extLst>
          </p:cNvPr>
          <p:cNvSpPr>
            <a:spLocks noGrp="1"/>
          </p:cNvSpPr>
          <p:nvPr>
            <p:ph type="body" sz="half" idx="2"/>
          </p:nvPr>
        </p:nvSpPr>
        <p:spPr/>
        <p:txBody>
          <a:bodyPr/>
          <a:lstStyle/>
          <a:p>
            <a:r>
              <a:rPr lang="zh-TW" altLang="en-US" dirty="0"/>
              <a:t>選擇資料庫</a:t>
            </a:r>
          </a:p>
        </p:txBody>
      </p:sp>
      <p:sp>
        <p:nvSpPr>
          <p:cNvPr id="5" name="頁尾版面配置區 4">
            <a:extLst>
              <a:ext uri="{FF2B5EF4-FFF2-40B4-BE49-F238E27FC236}">
                <a16:creationId xmlns:a16="http://schemas.microsoft.com/office/drawing/2014/main" id="{524041F0-F73D-4FDB-9874-026862083367}"/>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13DBD19D-8FE7-445B-97F9-9DD9E6C400A2}"/>
              </a:ext>
            </a:extLst>
          </p:cNvPr>
          <p:cNvSpPr>
            <a:spLocks noGrp="1"/>
          </p:cNvSpPr>
          <p:nvPr>
            <p:ph type="sldNum" sz="quarter" idx="12"/>
          </p:nvPr>
        </p:nvSpPr>
        <p:spPr/>
        <p:txBody>
          <a:bodyPr/>
          <a:lstStyle/>
          <a:p>
            <a:fld id="{06BF9D58-F38E-4DF3-8924-C4E9C8CB51A1}" type="slidenum">
              <a:rPr lang="zh-TW" altLang="en-US" smtClean="0"/>
              <a:t>26</a:t>
            </a:fld>
            <a:endParaRPr lang="zh-TW" altLang="en-US"/>
          </a:p>
        </p:txBody>
      </p:sp>
    </p:spTree>
    <p:extLst>
      <p:ext uri="{BB962C8B-B14F-4D97-AF65-F5344CB8AC3E}">
        <p14:creationId xmlns:p14="http://schemas.microsoft.com/office/powerpoint/2010/main" val="4241209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084F5F-48FB-4806-8A25-0B1BD1FECE56}"/>
              </a:ext>
            </a:extLst>
          </p:cNvPr>
          <p:cNvSpPr>
            <a:spLocks noGrp="1"/>
          </p:cNvSpPr>
          <p:nvPr>
            <p:ph type="title"/>
          </p:nvPr>
        </p:nvSpPr>
        <p:spPr/>
        <p:txBody>
          <a:bodyPr/>
          <a:lstStyle/>
          <a:p>
            <a:r>
              <a:rPr lang="zh-TW" altLang="en-US" dirty="0">
                <a:latin typeface="+mn-ea"/>
                <a:ea typeface="+mn-ea"/>
              </a:rPr>
              <a:t>建立</a:t>
            </a:r>
            <a:r>
              <a:rPr lang="en-US" altLang="zh-TW" dirty="0">
                <a:latin typeface="+mn-ea"/>
                <a:ea typeface="+mn-ea"/>
              </a:rPr>
              <a:t>AG(</a:t>
            </a:r>
            <a:r>
              <a:rPr lang="zh-TW" altLang="en-US" dirty="0">
                <a:latin typeface="+mn-ea"/>
                <a:ea typeface="+mn-ea"/>
              </a:rPr>
              <a:t>四</a:t>
            </a:r>
            <a:r>
              <a:rPr lang="en-US" altLang="zh-TW" dirty="0">
                <a:latin typeface="+mn-ea"/>
                <a:ea typeface="+mn-ea"/>
              </a:rPr>
              <a:t>)</a:t>
            </a:r>
            <a:endParaRPr lang="zh-TW" altLang="en-US" dirty="0"/>
          </a:p>
        </p:txBody>
      </p:sp>
      <p:pic>
        <p:nvPicPr>
          <p:cNvPr id="7" name="內容版面配置區 6">
            <a:extLst>
              <a:ext uri="{FF2B5EF4-FFF2-40B4-BE49-F238E27FC236}">
                <a16:creationId xmlns:a16="http://schemas.microsoft.com/office/drawing/2014/main" id="{BFC8ADC5-FBC2-419D-8B58-508615E3A2A2}"/>
              </a:ext>
            </a:extLst>
          </p:cNvPr>
          <p:cNvPicPr>
            <a:picLocks noGrp="1"/>
          </p:cNvPicPr>
          <p:nvPr>
            <p:ph idx="1"/>
          </p:nvPr>
        </p:nvPicPr>
        <p:blipFill>
          <a:blip r:embed="rId2"/>
          <a:stretch>
            <a:fillRect/>
          </a:stretch>
        </p:blipFill>
        <p:spPr>
          <a:xfrm>
            <a:off x="5394641" y="1504338"/>
            <a:ext cx="6240462" cy="3837600"/>
          </a:xfrm>
          <a:prstGeom prst="rect">
            <a:avLst/>
          </a:prstGeom>
        </p:spPr>
      </p:pic>
      <p:sp>
        <p:nvSpPr>
          <p:cNvPr id="4" name="文字版面配置區 3">
            <a:extLst>
              <a:ext uri="{FF2B5EF4-FFF2-40B4-BE49-F238E27FC236}">
                <a16:creationId xmlns:a16="http://schemas.microsoft.com/office/drawing/2014/main" id="{D3067BCA-F5E4-4A1A-833B-22AFB9FCD3F6}"/>
              </a:ext>
            </a:extLst>
          </p:cNvPr>
          <p:cNvSpPr>
            <a:spLocks noGrp="1"/>
          </p:cNvSpPr>
          <p:nvPr>
            <p:ph type="body" sz="half" idx="2"/>
          </p:nvPr>
        </p:nvSpPr>
        <p:spPr/>
        <p:txBody>
          <a:bodyPr/>
          <a:lstStyle/>
          <a:p>
            <a:r>
              <a:rPr lang="zh-TW" altLang="en-US" dirty="0"/>
              <a:t>新增副本資料庫副本電腦</a:t>
            </a:r>
          </a:p>
        </p:txBody>
      </p:sp>
      <p:sp>
        <p:nvSpPr>
          <p:cNvPr id="5" name="頁尾版面配置區 4">
            <a:extLst>
              <a:ext uri="{FF2B5EF4-FFF2-40B4-BE49-F238E27FC236}">
                <a16:creationId xmlns:a16="http://schemas.microsoft.com/office/drawing/2014/main" id="{8DDF48C9-2286-4E2D-9C4A-968F841A9869}"/>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34487C19-471F-4A22-9ABB-0A9B9E4CBD2B}"/>
              </a:ext>
            </a:extLst>
          </p:cNvPr>
          <p:cNvSpPr>
            <a:spLocks noGrp="1"/>
          </p:cNvSpPr>
          <p:nvPr>
            <p:ph type="sldNum" sz="quarter" idx="12"/>
          </p:nvPr>
        </p:nvSpPr>
        <p:spPr/>
        <p:txBody>
          <a:bodyPr/>
          <a:lstStyle/>
          <a:p>
            <a:fld id="{06BF9D58-F38E-4DF3-8924-C4E9C8CB51A1}" type="slidenum">
              <a:rPr lang="zh-TW" altLang="en-US" smtClean="0"/>
              <a:t>27</a:t>
            </a:fld>
            <a:endParaRPr lang="zh-TW" altLang="en-US"/>
          </a:p>
        </p:txBody>
      </p:sp>
    </p:spTree>
    <p:extLst>
      <p:ext uri="{BB962C8B-B14F-4D97-AF65-F5344CB8AC3E}">
        <p14:creationId xmlns:p14="http://schemas.microsoft.com/office/powerpoint/2010/main" val="2998742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BCA356-E83F-4536-9A0C-98F5267B7272}"/>
              </a:ext>
            </a:extLst>
          </p:cNvPr>
          <p:cNvSpPr>
            <a:spLocks noGrp="1"/>
          </p:cNvSpPr>
          <p:nvPr>
            <p:ph type="title"/>
          </p:nvPr>
        </p:nvSpPr>
        <p:spPr/>
        <p:txBody>
          <a:bodyPr/>
          <a:lstStyle/>
          <a:p>
            <a:r>
              <a:rPr lang="zh-TW" altLang="en-US" dirty="0">
                <a:latin typeface="+mn-ea"/>
                <a:ea typeface="+mn-ea"/>
              </a:rPr>
              <a:t>建立</a:t>
            </a:r>
            <a:r>
              <a:rPr lang="en-US" altLang="zh-TW" dirty="0">
                <a:latin typeface="+mn-ea"/>
                <a:ea typeface="+mn-ea"/>
              </a:rPr>
              <a:t>AG</a:t>
            </a:r>
            <a:r>
              <a:rPr lang="zh-TW" altLang="en-US" dirty="0">
                <a:latin typeface="+mn-ea"/>
                <a:ea typeface="+mn-ea"/>
              </a:rPr>
              <a:t> </a:t>
            </a:r>
            <a:r>
              <a:rPr lang="en-US" altLang="zh-TW" dirty="0">
                <a:latin typeface="+mn-ea"/>
                <a:ea typeface="+mn-ea"/>
              </a:rPr>
              <a:t>Listener(</a:t>
            </a:r>
            <a:r>
              <a:rPr lang="zh-TW" altLang="en-US" dirty="0">
                <a:latin typeface="+mn-ea"/>
                <a:ea typeface="+mn-ea"/>
              </a:rPr>
              <a:t>一</a:t>
            </a:r>
            <a:r>
              <a:rPr lang="en-US" altLang="zh-TW" dirty="0">
                <a:latin typeface="+mn-ea"/>
                <a:ea typeface="+mn-ea"/>
              </a:rPr>
              <a:t>)</a:t>
            </a:r>
            <a:endParaRPr lang="zh-TW" altLang="en-US" dirty="0"/>
          </a:p>
        </p:txBody>
      </p:sp>
      <p:pic>
        <p:nvPicPr>
          <p:cNvPr id="9" name="內容版面配置區 8">
            <a:extLst>
              <a:ext uri="{FF2B5EF4-FFF2-40B4-BE49-F238E27FC236}">
                <a16:creationId xmlns:a16="http://schemas.microsoft.com/office/drawing/2014/main" id="{D8FCAD5F-0078-4968-A7EE-6618F1C82E3A}"/>
              </a:ext>
            </a:extLst>
          </p:cNvPr>
          <p:cNvPicPr>
            <a:picLocks noGrp="1"/>
          </p:cNvPicPr>
          <p:nvPr>
            <p:ph idx="1"/>
          </p:nvPr>
        </p:nvPicPr>
        <p:blipFill>
          <a:blip r:embed="rId2"/>
          <a:stretch>
            <a:fillRect/>
          </a:stretch>
        </p:blipFill>
        <p:spPr>
          <a:xfrm>
            <a:off x="5360166" y="1600200"/>
            <a:ext cx="6142857" cy="3783600"/>
          </a:xfrm>
          <a:prstGeom prst="rect">
            <a:avLst/>
          </a:prstGeom>
        </p:spPr>
      </p:pic>
      <p:sp>
        <p:nvSpPr>
          <p:cNvPr id="4" name="文字版面配置區 3">
            <a:extLst>
              <a:ext uri="{FF2B5EF4-FFF2-40B4-BE49-F238E27FC236}">
                <a16:creationId xmlns:a16="http://schemas.microsoft.com/office/drawing/2014/main" id="{8E35FF59-7225-4CAD-99E6-DCC85A6FE1B8}"/>
              </a:ext>
            </a:extLst>
          </p:cNvPr>
          <p:cNvSpPr>
            <a:spLocks noGrp="1"/>
          </p:cNvSpPr>
          <p:nvPr>
            <p:ph type="body" sz="half" idx="2"/>
          </p:nvPr>
        </p:nvSpPr>
        <p:spPr/>
        <p:txBody>
          <a:bodyPr/>
          <a:lstStyle/>
          <a:p>
            <a:r>
              <a:rPr lang="zh-TW" altLang="en-US" dirty="0"/>
              <a:t>輸入</a:t>
            </a:r>
            <a:r>
              <a:rPr lang="en-US" altLang="zh-TW" dirty="0"/>
              <a:t> IP </a:t>
            </a:r>
            <a:r>
              <a:rPr lang="zh-TW" altLang="en-US" dirty="0"/>
              <a:t>與 </a:t>
            </a:r>
            <a:r>
              <a:rPr lang="en-US" altLang="zh-TW" dirty="0" err="1"/>
              <a:t>PortNumber</a:t>
            </a:r>
            <a:r>
              <a:rPr lang="zh-TW" altLang="en-US" dirty="0"/>
              <a:t> 與子網域</a:t>
            </a:r>
          </a:p>
        </p:txBody>
      </p:sp>
      <p:sp>
        <p:nvSpPr>
          <p:cNvPr id="5" name="頁尾版面配置區 4">
            <a:extLst>
              <a:ext uri="{FF2B5EF4-FFF2-40B4-BE49-F238E27FC236}">
                <a16:creationId xmlns:a16="http://schemas.microsoft.com/office/drawing/2014/main" id="{51409F1A-0623-4DDB-AC16-CA28DC805A22}"/>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CD581A34-B8C5-4EFD-B554-3F9BAD9A658D}"/>
              </a:ext>
            </a:extLst>
          </p:cNvPr>
          <p:cNvSpPr>
            <a:spLocks noGrp="1"/>
          </p:cNvSpPr>
          <p:nvPr>
            <p:ph type="sldNum" sz="quarter" idx="12"/>
          </p:nvPr>
        </p:nvSpPr>
        <p:spPr/>
        <p:txBody>
          <a:bodyPr/>
          <a:lstStyle/>
          <a:p>
            <a:fld id="{06BF9D58-F38E-4DF3-8924-C4E9C8CB51A1}" type="slidenum">
              <a:rPr lang="zh-TW" altLang="en-US" smtClean="0"/>
              <a:t>28</a:t>
            </a:fld>
            <a:endParaRPr lang="zh-TW" altLang="en-US"/>
          </a:p>
        </p:txBody>
      </p:sp>
    </p:spTree>
    <p:extLst>
      <p:ext uri="{BB962C8B-B14F-4D97-AF65-F5344CB8AC3E}">
        <p14:creationId xmlns:p14="http://schemas.microsoft.com/office/powerpoint/2010/main" val="375022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68E327-3798-4EBA-B9FF-722D52C0DF5B}"/>
              </a:ext>
            </a:extLst>
          </p:cNvPr>
          <p:cNvSpPr>
            <a:spLocks noGrp="1"/>
          </p:cNvSpPr>
          <p:nvPr>
            <p:ph type="title"/>
          </p:nvPr>
        </p:nvSpPr>
        <p:spPr/>
        <p:txBody>
          <a:bodyPr/>
          <a:lstStyle/>
          <a:p>
            <a:r>
              <a:rPr lang="zh-TW" altLang="en-US" dirty="0">
                <a:latin typeface="+mn-ea"/>
                <a:ea typeface="+mn-ea"/>
              </a:rPr>
              <a:t>建立</a:t>
            </a:r>
            <a:r>
              <a:rPr lang="en-US" altLang="zh-TW" dirty="0">
                <a:latin typeface="+mn-ea"/>
                <a:ea typeface="+mn-ea"/>
              </a:rPr>
              <a:t>AG</a:t>
            </a:r>
            <a:r>
              <a:rPr lang="zh-TW" altLang="en-US" dirty="0">
                <a:latin typeface="+mn-ea"/>
                <a:ea typeface="+mn-ea"/>
              </a:rPr>
              <a:t>完成</a:t>
            </a:r>
            <a:endParaRPr lang="zh-TW" altLang="en-US" dirty="0"/>
          </a:p>
        </p:txBody>
      </p:sp>
      <p:pic>
        <p:nvPicPr>
          <p:cNvPr id="7" name="內容版面配置區 6">
            <a:extLst>
              <a:ext uri="{FF2B5EF4-FFF2-40B4-BE49-F238E27FC236}">
                <a16:creationId xmlns:a16="http://schemas.microsoft.com/office/drawing/2014/main" id="{0B6C2B0E-22F6-4845-9ECB-09A262F82ED5}"/>
              </a:ext>
            </a:extLst>
          </p:cNvPr>
          <p:cNvPicPr>
            <a:picLocks noGrp="1"/>
          </p:cNvPicPr>
          <p:nvPr>
            <p:ph idx="1"/>
          </p:nvPr>
        </p:nvPicPr>
        <p:blipFill>
          <a:blip r:embed="rId2"/>
          <a:stretch>
            <a:fillRect/>
          </a:stretch>
        </p:blipFill>
        <p:spPr>
          <a:xfrm>
            <a:off x="5432573" y="1485000"/>
            <a:ext cx="5983200" cy="3888000"/>
          </a:xfrm>
          <a:prstGeom prst="rect">
            <a:avLst/>
          </a:prstGeom>
        </p:spPr>
      </p:pic>
      <p:sp>
        <p:nvSpPr>
          <p:cNvPr id="4" name="文字版面配置區 3">
            <a:extLst>
              <a:ext uri="{FF2B5EF4-FFF2-40B4-BE49-F238E27FC236}">
                <a16:creationId xmlns:a16="http://schemas.microsoft.com/office/drawing/2014/main" id="{A9ECA671-D0C7-488C-ACF3-1EE3924CCDFD}"/>
              </a:ext>
            </a:extLst>
          </p:cNvPr>
          <p:cNvSpPr>
            <a:spLocks noGrp="1"/>
          </p:cNvSpPr>
          <p:nvPr>
            <p:ph type="body" sz="half" idx="2"/>
          </p:nvPr>
        </p:nvSpPr>
        <p:spPr/>
        <p:txBody>
          <a:bodyPr/>
          <a:lstStyle/>
          <a:p>
            <a:endParaRPr lang="zh-TW" altLang="en-US"/>
          </a:p>
        </p:txBody>
      </p:sp>
      <p:sp>
        <p:nvSpPr>
          <p:cNvPr id="5" name="頁尾版面配置區 4">
            <a:extLst>
              <a:ext uri="{FF2B5EF4-FFF2-40B4-BE49-F238E27FC236}">
                <a16:creationId xmlns:a16="http://schemas.microsoft.com/office/drawing/2014/main" id="{703B2681-815E-4922-8F79-639522D72ABF}"/>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761A6D8D-B4E7-48EC-AA04-F6902964C710}"/>
              </a:ext>
            </a:extLst>
          </p:cNvPr>
          <p:cNvSpPr>
            <a:spLocks noGrp="1"/>
          </p:cNvSpPr>
          <p:nvPr>
            <p:ph type="sldNum" sz="quarter" idx="12"/>
          </p:nvPr>
        </p:nvSpPr>
        <p:spPr/>
        <p:txBody>
          <a:bodyPr/>
          <a:lstStyle/>
          <a:p>
            <a:fld id="{06BF9D58-F38E-4DF3-8924-C4E9C8CB51A1}" type="slidenum">
              <a:rPr lang="zh-TW" altLang="en-US" smtClean="0"/>
              <a:t>29</a:t>
            </a:fld>
            <a:endParaRPr lang="zh-TW" altLang="en-US"/>
          </a:p>
        </p:txBody>
      </p:sp>
    </p:spTree>
    <p:extLst>
      <p:ext uri="{BB962C8B-B14F-4D97-AF65-F5344CB8AC3E}">
        <p14:creationId xmlns:p14="http://schemas.microsoft.com/office/powerpoint/2010/main" val="185603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C488A049-4EB4-49D6-821D-ACF794A034D6}"/>
              </a:ext>
            </a:extLst>
          </p:cNvPr>
          <p:cNvSpPr>
            <a:spLocks noGrp="1"/>
          </p:cNvSpPr>
          <p:nvPr>
            <p:ph type="ctrTitle"/>
          </p:nvPr>
        </p:nvSpPr>
        <p:spPr/>
        <p:txBody>
          <a:bodyPr/>
          <a:lstStyle/>
          <a:p>
            <a:r>
              <a:rPr lang="en-US" altLang="zh-TW" dirty="0"/>
              <a:t>High Availability</a:t>
            </a:r>
            <a:endParaRPr lang="zh-TW" altLang="en-US" dirty="0"/>
          </a:p>
        </p:txBody>
      </p:sp>
      <p:sp>
        <p:nvSpPr>
          <p:cNvPr id="12" name="投影片編號版面配置區 11">
            <a:extLst>
              <a:ext uri="{FF2B5EF4-FFF2-40B4-BE49-F238E27FC236}">
                <a16:creationId xmlns:a16="http://schemas.microsoft.com/office/drawing/2014/main" id="{694D09A7-8A3A-40B2-A682-44E04192A497}"/>
              </a:ext>
            </a:extLst>
          </p:cNvPr>
          <p:cNvSpPr>
            <a:spLocks noGrp="1"/>
          </p:cNvSpPr>
          <p:nvPr>
            <p:ph type="sldNum" sz="quarter" idx="12"/>
          </p:nvPr>
        </p:nvSpPr>
        <p:spPr/>
        <p:txBody>
          <a:bodyPr/>
          <a:lstStyle/>
          <a:p>
            <a:fld id="{06BF9D58-F38E-4DF3-8924-C4E9C8CB51A1}" type="slidenum">
              <a:rPr lang="zh-TW" altLang="en-US" smtClean="0"/>
              <a:pPr/>
              <a:t>3</a:t>
            </a:fld>
            <a:endParaRPr lang="zh-TW" altLang="en-US" dirty="0"/>
          </a:p>
        </p:txBody>
      </p:sp>
      <p:sp>
        <p:nvSpPr>
          <p:cNvPr id="11" name="頁尾版面配置區 10">
            <a:extLst>
              <a:ext uri="{FF2B5EF4-FFF2-40B4-BE49-F238E27FC236}">
                <a16:creationId xmlns:a16="http://schemas.microsoft.com/office/drawing/2014/main" id="{3734CB5C-DDFF-4166-B750-E33B42F95AC0}"/>
              </a:ext>
            </a:extLst>
          </p:cNvPr>
          <p:cNvSpPr>
            <a:spLocks noGrp="1"/>
          </p:cNvSpPr>
          <p:nvPr>
            <p:ph type="ftr" sz="quarter" idx="11"/>
          </p:nvPr>
        </p:nvSpPr>
        <p:spPr/>
        <p:txBody>
          <a:bodyPr/>
          <a:lstStyle/>
          <a:p>
            <a:r>
              <a:rPr lang="en-US" altLang="zh-TW"/>
              <a:t>JimmyTseng</a:t>
            </a:r>
            <a:endParaRPr lang="zh-TW" altLang="en-US" dirty="0"/>
          </a:p>
        </p:txBody>
      </p:sp>
    </p:spTree>
    <p:extLst>
      <p:ext uri="{BB962C8B-B14F-4D97-AF65-F5344CB8AC3E}">
        <p14:creationId xmlns:p14="http://schemas.microsoft.com/office/powerpoint/2010/main" val="2529144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127DA8-402E-4D1C-9B65-8C9FB4603E41}"/>
              </a:ext>
            </a:extLst>
          </p:cNvPr>
          <p:cNvSpPr>
            <a:spLocks noGrp="1"/>
          </p:cNvSpPr>
          <p:nvPr>
            <p:ph type="title"/>
          </p:nvPr>
        </p:nvSpPr>
        <p:spPr/>
        <p:txBody>
          <a:bodyPr/>
          <a:lstStyle/>
          <a:p>
            <a:r>
              <a:rPr lang="zh-TW" altLang="en-US" dirty="0">
                <a:latin typeface="+mn-ea"/>
                <a:ea typeface="+mn-ea"/>
              </a:rPr>
              <a:t>手動容錯移轉</a:t>
            </a:r>
            <a:r>
              <a:rPr lang="en-US" altLang="zh-TW" dirty="0">
                <a:latin typeface="+mn-ea"/>
                <a:ea typeface="+mn-ea"/>
              </a:rPr>
              <a:t>(</a:t>
            </a:r>
            <a:r>
              <a:rPr lang="zh-TW" altLang="en-US" dirty="0">
                <a:latin typeface="+mn-ea"/>
                <a:ea typeface="+mn-ea"/>
              </a:rPr>
              <a:t>一</a:t>
            </a:r>
            <a:r>
              <a:rPr lang="en-US" altLang="zh-TW" dirty="0">
                <a:latin typeface="+mn-ea"/>
                <a:ea typeface="+mn-ea"/>
              </a:rPr>
              <a:t>)</a:t>
            </a:r>
            <a:endParaRPr lang="zh-TW" altLang="en-US" dirty="0">
              <a:latin typeface="+mn-ea"/>
              <a:ea typeface="+mn-ea"/>
            </a:endParaRPr>
          </a:p>
        </p:txBody>
      </p:sp>
      <p:pic>
        <p:nvPicPr>
          <p:cNvPr id="8" name="內容版面配置區 7">
            <a:extLst>
              <a:ext uri="{FF2B5EF4-FFF2-40B4-BE49-F238E27FC236}">
                <a16:creationId xmlns:a16="http://schemas.microsoft.com/office/drawing/2014/main" id="{5BC736F5-566B-48FE-92FB-8AEF4D6B7C67}"/>
              </a:ext>
            </a:extLst>
          </p:cNvPr>
          <p:cNvPicPr>
            <a:picLocks noGrp="1"/>
          </p:cNvPicPr>
          <p:nvPr>
            <p:ph idx="1"/>
          </p:nvPr>
        </p:nvPicPr>
        <p:blipFill>
          <a:blip r:embed="rId2"/>
          <a:stretch>
            <a:fillRect/>
          </a:stretch>
        </p:blipFill>
        <p:spPr>
          <a:xfrm>
            <a:off x="5354003" y="1584000"/>
            <a:ext cx="6240462" cy="3690000"/>
          </a:xfrm>
          <a:prstGeom prst="rect">
            <a:avLst/>
          </a:prstGeom>
        </p:spPr>
      </p:pic>
      <p:sp>
        <p:nvSpPr>
          <p:cNvPr id="4" name="文字版面配置區 3">
            <a:extLst>
              <a:ext uri="{FF2B5EF4-FFF2-40B4-BE49-F238E27FC236}">
                <a16:creationId xmlns:a16="http://schemas.microsoft.com/office/drawing/2014/main" id="{E6FD210A-1466-48B1-BE63-270B917CE776}"/>
              </a:ext>
            </a:extLst>
          </p:cNvPr>
          <p:cNvSpPr>
            <a:spLocks noGrp="1"/>
          </p:cNvSpPr>
          <p:nvPr>
            <p:ph type="body" sz="half" idx="2"/>
          </p:nvPr>
        </p:nvSpPr>
        <p:spPr/>
        <p:txBody>
          <a:bodyPr/>
          <a:lstStyle/>
          <a:p>
            <a:endParaRPr lang="zh-TW" altLang="en-US" dirty="0"/>
          </a:p>
        </p:txBody>
      </p:sp>
      <p:sp>
        <p:nvSpPr>
          <p:cNvPr id="5" name="頁尾版面配置區 4">
            <a:extLst>
              <a:ext uri="{FF2B5EF4-FFF2-40B4-BE49-F238E27FC236}">
                <a16:creationId xmlns:a16="http://schemas.microsoft.com/office/drawing/2014/main" id="{757963FC-07D6-4AD6-952E-2CDCE5164443}"/>
              </a:ext>
            </a:extLst>
          </p:cNvPr>
          <p:cNvSpPr>
            <a:spLocks noGrp="1"/>
          </p:cNvSpPr>
          <p:nvPr>
            <p:ph type="ftr" sz="quarter" idx="11"/>
          </p:nvPr>
        </p:nvSpPr>
        <p:spPr/>
        <p:txBody>
          <a:bodyPr/>
          <a:lstStyle/>
          <a:p>
            <a:r>
              <a:rPr lang="en-US" altLang="zh-TW"/>
              <a:t>JimmyTseng</a:t>
            </a:r>
            <a:endParaRPr lang="zh-TW" altLang="en-US" dirty="0"/>
          </a:p>
        </p:txBody>
      </p:sp>
      <p:sp>
        <p:nvSpPr>
          <p:cNvPr id="6" name="投影片編號版面配置區 5">
            <a:extLst>
              <a:ext uri="{FF2B5EF4-FFF2-40B4-BE49-F238E27FC236}">
                <a16:creationId xmlns:a16="http://schemas.microsoft.com/office/drawing/2014/main" id="{532E04A3-4144-4A54-BBC1-7D4BB776C064}"/>
              </a:ext>
            </a:extLst>
          </p:cNvPr>
          <p:cNvSpPr>
            <a:spLocks noGrp="1"/>
          </p:cNvSpPr>
          <p:nvPr>
            <p:ph type="sldNum" sz="quarter" idx="12"/>
          </p:nvPr>
        </p:nvSpPr>
        <p:spPr/>
        <p:txBody>
          <a:bodyPr/>
          <a:lstStyle/>
          <a:p>
            <a:fld id="{06BF9D58-F38E-4DF3-8924-C4E9C8CB51A1}" type="slidenum">
              <a:rPr lang="zh-TW" altLang="en-US" smtClean="0"/>
              <a:t>30</a:t>
            </a:fld>
            <a:endParaRPr lang="zh-TW" altLang="en-US"/>
          </a:p>
        </p:txBody>
      </p:sp>
    </p:spTree>
    <p:extLst>
      <p:ext uri="{BB962C8B-B14F-4D97-AF65-F5344CB8AC3E}">
        <p14:creationId xmlns:p14="http://schemas.microsoft.com/office/powerpoint/2010/main" val="3379393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C0EB67E8-BF51-49F0-90F0-21F52E396BB4}"/>
              </a:ext>
            </a:extLst>
          </p:cNvPr>
          <p:cNvSpPr>
            <a:spLocks noGrp="1"/>
          </p:cNvSpPr>
          <p:nvPr>
            <p:ph type="title"/>
          </p:nvPr>
        </p:nvSpPr>
        <p:spPr/>
        <p:txBody>
          <a:bodyPr/>
          <a:lstStyle/>
          <a:p>
            <a:r>
              <a:rPr lang="zh-TW" altLang="en-US" dirty="0">
                <a:latin typeface="+mn-ea"/>
                <a:ea typeface="+mn-ea"/>
              </a:rPr>
              <a:t>手動容錯移轉</a:t>
            </a:r>
            <a:r>
              <a:rPr lang="en-US" altLang="zh-TW" dirty="0">
                <a:latin typeface="+mn-ea"/>
                <a:ea typeface="+mn-ea"/>
              </a:rPr>
              <a:t>(</a:t>
            </a:r>
            <a:r>
              <a:rPr lang="zh-TW" altLang="en-US" dirty="0">
                <a:latin typeface="+mn-ea"/>
                <a:ea typeface="+mn-ea"/>
              </a:rPr>
              <a:t>二</a:t>
            </a:r>
            <a:r>
              <a:rPr lang="en-US" altLang="zh-TW" dirty="0">
                <a:latin typeface="+mn-ea"/>
                <a:ea typeface="+mn-ea"/>
              </a:rPr>
              <a:t>)</a:t>
            </a:r>
            <a:endParaRPr lang="zh-TW" altLang="en-US" dirty="0">
              <a:latin typeface="+mn-ea"/>
              <a:ea typeface="+mn-ea"/>
            </a:endParaRPr>
          </a:p>
        </p:txBody>
      </p:sp>
      <p:sp>
        <p:nvSpPr>
          <p:cNvPr id="8" name="文字版面配置區 7">
            <a:extLst>
              <a:ext uri="{FF2B5EF4-FFF2-40B4-BE49-F238E27FC236}">
                <a16:creationId xmlns:a16="http://schemas.microsoft.com/office/drawing/2014/main" id="{81A10072-1860-4AB7-A209-7337365904F2}"/>
              </a:ext>
            </a:extLst>
          </p:cNvPr>
          <p:cNvSpPr>
            <a:spLocks noGrp="1"/>
          </p:cNvSpPr>
          <p:nvPr>
            <p:ph type="body" sz="half" idx="2"/>
          </p:nvPr>
        </p:nvSpPr>
        <p:spPr/>
        <p:txBody>
          <a:bodyPr/>
          <a:lstStyle/>
          <a:p>
            <a:endParaRPr lang="zh-TW" altLang="en-US" dirty="0"/>
          </a:p>
        </p:txBody>
      </p:sp>
      <p:sp>
        <p:nvSpPr>
          <p:cNvPr id="4" name="頁尾版面配置區 3">
            <a:extLst>
              <a:ext uri="{FF2B5EF4-FFF2-40B4-BE49-F238E27FC236}">
                <a16:creationId xmlns:a16="http://schemas.microsoft.com/office/drawing/2014/main" id="{76E3E5DE-4DCC-405C-8206-BB414959897B}"/>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DA881ED2-CA1D-43F8-AC12-0DDA536A665C}"/>
              </a:ext>
            </a:extLst>
          </p:cNvPr>
          <p:cNvSpPr>
            <a:spLocks noGrp="1"/>
          </p:cNvSpPr>
          <p:nvPr>
            <p:ph type="sldNum" sz="quarter" idx="12"/>
          </p:nvPr>
        </p:nvSpPr>
        <p:spPr/>
        <p:txBody>
          <a:bodyPr/>
          <a:lstStyle/>
          <a:p>
            <a:fld id="{06BF9D58-F38E-4DF3-8924-C4E9C8CB51A1}" type="slidenum">
              <a:rPr lang="zh-TW" altLang="en-US" smtClean="0"/>
              <a:pPr/>
              <a:t>31</a:t>
            </a:fld>
            <a:endParaRPr lang="zh-TW" altLang="en-US" dirty="0"/>
          </a:p>
        </p:txBody>
      </p:sp>
      <p:pic>
        <p:nvPicPr>
          <p:cNvPr id="10" name="Content Placeholder 9">
            <a:extLst>
              <a:ext uri="{FF2B5EF4-FFF2-40B4-BE49-F238E27FC236}">
                <a16:creationId xmlns:a16="http://schemas.microsoft.com/office/drawing/2014/main" id="{06A25011-7A3C-016E-F89D-2652B9871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371001"/>
            <a:ext cx="6240462" cy="3734997"/>
          </a:xfrm>
        </p:spPr>
      </p:pic>
    </p:spTree>
    <p:extLst>
      <p:ext uri="{BB962C8B-B14F-4D97-AF65-F5344CB8AC3E}">
        <p14:creationId xmlns:p14="http://schemas.microsoft.com/office/powerpoint/2010/main" val="3999714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E9D4B692-6D10-49CA-A101-9943CAD7B9DD}"/>
              </a:ext>
            </a:extLst>
          </p:cNvPr>
          <p:cNvSpPr>
            <a:spLocks noGrp="1"/>
          </p:cNvSpPr>
          <p:nvPr>
            <p:ph type="title"/>
          </p:nvPr>
        </p:nvSpPr>
        <p:spPr/>
        <p:txBody>
          <a:bodyPr/>
          <a:lstStyle/>
          <a:p>
            <a:r>
              <a:rPr lang="zh-TW" altLang="en-US" dirty="0">
                <a:latin typeface="+mn-ea"/>
                <a:ea typeface="+mn-ea"/>
              </a:rPr>
              <a:t>手動容錯移轉</a:t>
            </a:r>
            <a:r>
              <a:rPr lang="en-US" altLang="zh-TW" dirty="0">
                <a:latin typeface="+mn-ea"/>
                <a:ea typeface="+mn-ea"/>
              </a:rPr>
              <a:t>(</a:t>
            </a:r>
            <a:r>
              <a:rPr lang="zh-TW" altLang="en-US" dirty="0">
                <a:latin typeface="+mn-ea"/>
                <a:ea typeface="+mn-ea"/>
              </a:rPr>
              <a:t>三</a:t>
            </a:r>
            <a:r>
              <a:rPr lang="en-US" altLang="zh-TW" dirty="0">
                <a:latin typeface="+mn-ea"/>
                <a:ea typeface="+mn-ea"/>
              </a:rPr>
              <a:t>)</a:t>
            </a:r>
            <a:endParaRPr lang="zh-TW" altLang="en-US" dirty="0">
              <a:latin typeface="+mn-ea"/>
              <a:ea typeface="+mn-ea"/>
            </a:endParaRPr>
          </a:p>
        </p:txBody>
      </p:sp>
      <p:sp>
        <p:nvSpPr>
          <p:cNvPr id="18" name="內容版面配置區 17">
            <a:extLst>
              <a:ext uri="{FF2B5EF4-FFF2-40B4-BE49-F238E27FC236}">
                <a16:creationId xmlns:a16="http://schemas.microsoft.com/office/drawing/2014/main" id="{7D73F6BA-5DEC-4A86-813B-E68F2D04232D}"/>
              </a:ext>
            </a:extLst>
          </p:cNvPr>
          <p:cNvSpPr>
            <a:spLocks noGrp="1"/>
          </p:cNvSpPr>
          <p:nvPr>
            <p:ph idx="1"/>
          </p:nvPr>
        </p:nvSpPr>
        <p:spPr/>
        <p:txBody>
          <a:bodyPr/>
          <a:lstStyle/>
          <a:p>
            <a:endParaRPr lang="zh-TW" altLang="en-US"/>
          </a:p>
        </p:txBody>
      </p:sp>
      <p:sp>
        <p:nvSpPr>
          <p:cNvPr id="19" name="文字版面配置區 18">
            <a:extLst>
              <a:ext uri="{FF2B5EF4-FFF2-40B4-BE49-F238E27FC236}">
                <a16:creationId xmlns:a16="http://schemas.microsoft.com/office/drawing/2014/main" id="{0C1A1485-3005-46FC-924D-E2C25E116EDB}"/>
              </a:ext>
            </a:extLst>
          </p:cNvPr>
          <p:cNvSpPr>
            <a:spLocks noGrp="1"/>
          </p:cNvSpPr>
          <p:nvPr>
            <p:ph type="body" sz="half" idx="2"/>
          </p:nvPr>
        </p:nvSpPr>
        <p:spPr/>
        <p:txBody>
          <a:bodyPr/>
          <a:lstStyle/>
          <a:p>
            <a:endParaRPr lang="en-US" altLang="zh-TW" dirty="0"/>
          </a:p>
          <a:p>
            <a:endParaRPr lang="zh-TW" altLang="en-US" dirty="0"/>
          </a:p>
        </p:txBody>
      </p:sp>
      <p:sp>
        <p:nvSpPr>
          <p:cNvPr id="4" name="頁尾版面配置區 3">
            <a:extLst>
              <a:ext uri="{FF2B5EF4-FFF2-40B4-BE49-F238E27FC236}">
                <a16:creationId xmlns:a16="http://schemas.microsoft.com/office/drawing/2014/main" id="{50AEC7DD-22B5-4B54-8650-E12D35A940D7}"/>
              </a:ext>
            </a:extLst>
          </p:cNvPr>
          <p:cNvSpPr>
            <a:spLocks noGrp="1"/>
          </p:cNvSpPr>
          <p:nvPr>
            <p:ph type="ftr" sz="quarter" idx="11"/>
          </p:nvPr>
        </p:nvSpPr>
        <p:spPr/>
        <p:txBody>
          <a:bodyPr/>
          <a:lstStyle/>
          <a:p>
            <a:r>
              <a:rPr lang="en-US" altLang="zh-TW" dirty="0" err="1"/>
              <a:t>JimmyTseng</a:t>
            </a:r>
            <a:endParaRPr lang="zh-TW" altLang="en-US" dirty="0"/>
          </a:p>
        </p:txBody>
      </p:sp>
      <p:sp>
        <p:nvSpPr>
          <p:cNvPr id="5" name="投影片編號版面配置區 4">
            <a:extLst>
              <a:ext uri="{FF2B5EF4-FFF2-40B4-BE49-F238E27FC236}">
                <a16:creationId xmlns:a16="http://schemas.microsoft.com/office/drawing/2014/main" id="{4EF386FB-3C10-4478-8B55-E02AF1EC88E7}"/>
              </a:ext>
            </a:extLst>
          </p:cNvPr>
          <p:cNvSpPr>
            <a:spLocks noGrp="1"/>
          </p:cNvSpPr>
          <p:nvPr>
            <p:ph type="sldNum" sz="quarter" idx="12"/>
          </p:nvPr>
        </p:nvSpPr>
        <p:spPr/>
        <p:txBody>
          <a:bodyPr/>
          <a:lstStyle/>
          <a:p>
            <a:fld id="{06BF9D58-F38E-4DF3-8924-C4E9C8CB51A1}" type="slidenum">
              <a:rPr lang="zh-TW" altLang="en-US" smtClean="0"/>
              <a:pPr/>
              <a:t>32</a:t>
            </a:fld>
            <a:endParaRPr lang="zh-TW" altLang="en-US" dirty="0"/>
          </a:p>
        </p:txBody>
      </p:sp>
      <p:pic>
        <p:nvPicPr>
          <p:cNvPr id="14" name="圖片 13">
            <a:extLst>
              <a:ext uri="{FF2B5EF4-FFF2-40B4-BE49-F238E27FC236}">
                <a16:creationId xmlns:a16="http://schemas.microsoft.com/office/drawing/2014/main" id="{B6916A01-90DC-4E73-8689-8CDCE2052694}"/>
              </a:ext>
            </a:extLst>
          </p:cNvPr>
          <p:cNvPicPr>
            <a:picLocks/>
          </p:cNvPicPr>
          <p:nvPr/>
        </p:nvPicPr>
        <p:blipFill>
          <a:blip r:embed="rId2"/>
          <a:stretch>
            <a:fillRect/>
          </a:stretch>
        </p:blipFill>
        <p:spPr>
          <a:xfrm>
            <a:off x="5383023" y="1438499"/>
            <a:ext cx="6120000" cy="3600000"/>
          </a:xfrm>
          <a:prstGeom prst="rect">
            <a:avLst/>
          </a:prstGeom>
        </p:spPr>
      </p:pic>
    </p:spTree>
    <p:extLst>
      <p:ext uri="{BB962C8B-B14F-4D97-AF65-F5344CB8AC3E}">
        <p14:creationId xmlns:p14="http://schemas.microsoft.com/office/powerpoint/2010/main" val="5480914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E9D4B692-6D10-49CA-A101-9943CAD7B9DD}"/>
              </a:ext>
            </a:extLst>
          </p:cNvPr>
          <p:cNvSpPr>
            <a:spLocks noGrp="1"/>
          </p:cNvSpPr>
          <p:nvPr>
            <p:ph type="title"/>
          </p:nvPr>
        </p:nvSpPr>
        <p:spPr/>
        <p:txBody>
          <a:bodyPr/>
          <a:lstStyle/>
          <a:p>
            <a:r>
              <a:rPr lang="zh-TW" altLang="en-US" dirty="0">
                <a:latin typeface="+mn-ea"/>
                <a:ea typeface="+mn-ea"/>
              </a:rPr>
              <a:t>手動容錯移轉</a:t>
            </a:r>
            <a:r>
              <a:rPr lang="en-US" altLang="zh-TW" dirty="0">
                <a:latin typeface="+mn-ea"/>
                <a:ea typeface="+mn-ea"/>
              </a:rPr>
              <a:t>(</a:t>
            </a:r>
            <a:r>
              <a:rPr lang="zh-TW" altLang="en-US" dirty="0">
                <a:latin typeface="+mn-ea"/>
                <a:ea typeface="+mn-ea"/>
              </a:rPr>
              <a:t>四</a:t>
            </a:r>
            <a:r>
              <a:rPr lang="en-US" altLang="zh-TW" dirty="0">
                <a:latin typeface="+mn-ea"/>
                <a:ea typeface="+mn-ea"/>
              </a:rPr>
              <a:t>)</a:t>
            </a:r>
            <a:endParaRPr lang="zh-TW" altLang="en-US" dirty="0">
              <a:latin typeface="+mn-ea"/>
              <a:ea typeface="+mn-ea"/>
            </a:endParaRPr>
          </a:p>
        </p:txBody>
      </p:sp>
      <p:sp>
        <p:nvSpPr>
          <p:cNvPr id="18" name="內容版面配置區 17">
            <a:extLst>
              <a:ext uri="{FF2B5EF4-FFF2-40B4-BE49-F238E27FC236}">
                <a16:creationId xmlns:a16="http://schemas.microsoft.com/office/drawing/2014/main" id="{7D73F6BA-5DEC-4A86-813B-E68F2D04232D}"/>
              </a:ext>
            </a:extLst>
          </p:cNvPr>
          <p:cNvSpPr>
            <a:spLocks noGrp="1"/>
          </p:cNvSpPr>
          <p:nvPr>
            <p:ph idx="1"/>
          </p:nvPr>
        </p:nvSpPr>
        <p:spPr/>
        <p:txBody>
          <a:bodyPr/>
          <a:lstStyle/>
          <a:p>
            <a:endParaRPr lang="zh-TW" altLang="en-US" dirty="0"/>
          </a:p>
        </p:txBody>
      </p:sp>
      <p:sp>
        <p:nvSpPr>
          <p:cNvPr id="19" name="文字版面配置區 18">
            <a:extLst>
              <a:ext uri="{FF2B5EF4-FFF2-40B4-BE49-F238E27FC236}">
                <a16:creationId xmlns:a16="http://schemas.microsoft.com/office/drawing/2014/main" id="{0C1A1485-3005-46FC-924D-E2C25E116EDB}"/>
              </a:ext>
            </a:extLst>
          </p:cNvPr>
          <p:cNvSpPr>
            <a:spLocks noGrp="1"/>
          </p:cNvSpPr>
          <p:nvPr>
            <p:ph type="body" sz="half" idx="2"/>
          </p:nvPr>
        </p:nvSpPr>
        <p:spPr/>
        <p:txBody>
          <a:bodyPr/>
          <a:lstStyle/>
          <a:p>
            <a:endParaRPr lang="en-US" altLang="zh-TW" dirty="0"/>
          </a:p>
          <a:p>
            <a:endParaRPr lang="zh-TW" altLang="en-US" dirty="0"/>
          </a:p>
        </p:txBody>
      </p:sp>
      <p:sp>
        <p:nvSpPr>
          <p:cNvPr id="4" name="頁尾版面配置區 3">
            <a:extLst>
              <a:ext uri="{FF2B5EF4-FFF2-40B4-BE49-F238E27FC236}">
                <a16:creationId xmlns:a16="http://schemas.microsoft.com/office/drawing/2014/main" id="{50AEC7DD-22B5-4B54-8650-E12D35A940D7}"/>
              </a:ext>
            </a:extLst>
          </p:cNvPr>
          <p:cNvSpPr>
            <a:spLocks noGrp="1"/>
          </p:cNvSpPr>
          <p:nvPr>
            <p:ph type="ftr" sz="quarter" idx="11"/>
          </p:nvPr>
        </p:nvSpPr>
        <p:spPr/>
        <p:txBody>
          <a:bodyPr/>
          <a:lstStyle/>
          <a:p>
            <a:r>
              <a:rPr lang="en-US" altLang="zh-TW" dirty="0" err="1"/>
              <a:t>JimmyTseng</a:t>
            </a:r>
            <a:endParaRPr lang="zh-TW" altLang="en-US" dirty="0"/>
          </a:p>
        </p:txBody>
      </p:sp>
      <p:sp>
        <p:nvSpPr>
          <p:cNvPr id="5" name="投影片編號版面配置區 4">
            <a:extLst>
              <a:ext uri="{FF2B5EF4-FFF2-40B4-BE49-F238E27FC236}">
                <a16:creationId xmlns:a16="http://schemas.microsoft.com/office/drawing/2014/main" id="{4EF386FB-3C10-4478-8B55-E02AF1EC88E7}"/>
              </a:ext>
            </a:extLst>
          </p:cNvPr>
          <p:cNvSpPr>
            <a:spLocks noGrp="1"/>
          </p:cNvSpPr>
          <p:nvPr>
            <p:ph type="sldNum" sz="quarter" idx="12"/>
          </p:nvPr>
        </p:nvSpPr>
        <p:spPr/>
        <p:txBody>
          <a:bodyPr/>
          <a:lstStyle/>
          <a:p>
            <a:fld id="{06BF9D58-F38E-4DF3-8924-C4E9C8CB51A1}" type="slidenum">
              <a:rPr lang="zh-TW" altLang="en-US" smtClean="0"/>
              <a:pPr/>
              <a:t>33</a:t>
            </a:fld>
            <a:endParaRPr lang="zh-TW" altLang="en-US" dirty="0"/>
          </a:p>
        </p:txBody>
      </p:sp>
      <p:pic>
        <p:nvPicPr>
          <p:cNvPr id="9" name="圖片 8">
            <a:extLst>
              <a:ext uri="{FF2B5EF4-FFF2-40B4-BE49-F238E27FC236}">
                <a16:creationId xmlns:a16="http://schemas.microsoft.com/office/drawing/2014/main" id="{E6C08FA8-4F3D-48F3-BA77-78C0B47747D3}"/>
              </a:ext>
            </a:extLst>
          </p:cNvPr>
          <p:cNvPicPr>
            <a:picLocks/>
          </p:cNvPicPr>
          <p:nvPr/>
        </p:nvPicPr>
        <p:blipFill>
          <a:blip r:embed="rId2"/>
          <a:stretch>
            <a:fillRect/>
          </a:stretch>
        </p:blipFill>
        <p:spPr>
          <a:xfrm>
            <a:off x="5383023" y="1600200"/>
            <a:ext cx="6120000" cy="3600000"/>
          </a:xfrm>
          <a:prstGeom prst="rect">
            <a:avLst/>
          </a:prstGeom>
        </p:spPr>
      </p:pic>
    </p:spTree>
    <p:extLst>
      <p:ext uri="{BB962C8B-B14F-4D97-AF65-F5344CB8AC3E}">
        <p14:creationId xmlns:p14="http://schemas.microsoft.com/office/powerpoint/2010/main" val="2811419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E9D4B692-6D10-49CA-A101-9943CAD7B9DD}"/>
              </a:ext>
            </a:extLst>
          </p:cNvPr>
          <p:cNvSpPr>
            <a:spLocks noGrp="1"/>
          </p:cNvSpPr>
          <p:nvPr>
            <p:ph type="title"/>
          </p:nvPr>
        </p:nvSpPr>
        <p:spPr/>
        <p:txBody>
          <a:bodyPr/>
          <a:lstStyle/>
          <a:p>
            <a:r>
              <a:rPr lang="zh-TW" altLang="en-US" dirty="0">
                <a:latin typeface="+mn-ea"/>
                <a:ea typeface="+mn-ea"/>
              </a:rPr>
              <a:t>手動容錯移轉完成</a:t>
            </a:r>
          </a:p>
        </p:txBody>
      </p:sp>
      <p:pic>
        <p:nvPicPr>
          <p:cNvPr id="3" name="內容版面配置區 2">
            <a:extLst>
              <a:ext uri="{FF2B5EF4-FFF2-40B4-BE49-F238E27FC236}">
                <a16:creationId xmlns:a16="http://schemas.microsoft.com/office/drawing/2014/main" id="{74DC54AD-08EE-4499-BAAA-425AB0F33A94}"/>
              </a:ext>
            </a:extLst>
          </p:cNvPr>
          <p:cNvPicPr>
            <a:picLocks noGrp="1"/>
          </p:cNvPicPr>
          <p:nvPr>
            <p:ph idx="1"/>
          </p:nvPr>
        </p:nvPicPr>
        <p:blipFill>
          <a:blip r:embed="rId2"/>
          <a:stretch>
            <a:fillRect/>
          </a:stretch>
        </p:blipFill>
        <p:spPr>
          <a:xfrm>
            <a:off x="5383023" y="1629000"/>
            <a:ext cx="6120000" cy="3600000"/>
          </a:xfrm>
          <a:prstGeom prst="rect">
            <a:avLst/>
          </a:prstGeom>
        </p:spPr>
      </p:pic>
      <p:sp>
        <p:nvSpPr>
          <p:cNvPr id="19" name="文字版面配置區 18">
            <a:extLst>
              <a:ext uri="{FF2B5EF4-FFF2-40B4-BE49-F238E27FC236}">
                <a16:creationId xmlns:a16="http://schemas.microsoft.com/office/drawing/2014/main" id="{0C1A1485-3005-46FC-924D-E2C25E116EDB}"/>
              </a:ext>
            </a:extLst>
          </p:cNvPr>
          <p:cNvSpPr>
            <a:spLocks noGrp="1"/>
          </p:cNvSpPr>
          <p:nvPr>
            <p:ph type="body" sz="half" idx="2"/>
          </p:nvPr>
        </p:nvSpPr>
        <p:spPr/>
        <p:txBody>
          <a:bodyPr/>
          <a:lstStyle/>
          <a:p>
            <a:endParaRPr lang="en-US" altLang="zh-TW" dirty="0"/>
          </a:p>
          <a:p>
            <a:endParaRPr lang="zh-TW" altLang="en-US" dirty="0"/>
          </a:p>
          <a:p>
            <a:endParaRPr lang="zh-TW" altLang="en-US" dirty="0"/>
          </a:p>
        </p:txBody>
      </p:sp>
      <p:sp>
        <p:nvSpPr>
          <p:cNvPr id="4" name="頁尾版面配置區 3">
            <a:extLst>
              <a:ext uri="{FF2B5EF4-FFF2-40B4-BE49-F238E27FC236}">
                <a16:creationId xmlns:a16="http://schemas.microsoft.com/office/drawing/2014/main" id="{50AEC7DD-22B5-4B54-8650-E12D35A940D7}"/>
              </a:ext>
            </a:extLst>
          </p:cNvPr>
          <p:cNvSpPr>
            <a:spLocks noGrp="1"/>
          </p:cNvSpPr>
          <p:nvPr>
            <p:ph type="ftr" sz="quarter" idx="11"/>
          </p:nvPr>
        </p:nvSpPr>
        <p:spPr/>
        <p:txBody>
          <a:bodyPr/>
          <a:lstStyle/>
          <a:p>
            <a:r>
              <a:rPr lang="en-US" altLang="zh-TW" dirty="0" err="1"/>
              <a:t>JimmyTseng</a:t>
            </a:r>
            <a:endParaRPr lang="zh-TW" altLang="en-US" dirty="0"/>
          </a:p>
        </p:txBody>
      </p:sp>
      <p:sp>
        <p:nvSpPr>
          <p:cNvPr id="5" name="投影片編號版面配置區 4">
            <a:extLst>
              <a:ext uri="{FF2B5EF4-FFF2-40B4-BE49-F238E27FC236}">
                <a16:creationId xmlns:a16="http://schemas.microsoft.com/office/drawing/2014/main" id="{4EF386FB-3C10-4478-8B55-E02AF1EC88E7}"/>
              </a:ext>
            </a:extLst>
          </p:cNvPr>
          <p:cNvSpPr>
            <a:spLocks noGrp="1"/>
          </p:cNvSpPr>
          <p:nvPr>
            <p:ph type="sldNum" sz="quarter" idx="12"/>
          </p:nvPr>
        </p:nvSpPr>
        <p:spPr/>
        <p:txBody>
          <a:bodyPr/>
          <a:lstStyle/>
          <a:p>
            <a:fld id="{06BF9D58-F38E-4DF3-8924-C4E9C8CB51A1}" type="slidenum">
              <a:rPr lang="zh-TW" altLang="en-US" smtClean="0"/>
              <a:pPr/>
              <a:t>34</a:t>
            </a:fld>
            <a:endParaRPr lang="zh-TW" altLang="en-US" dirty="0"/>
          </a:p>
        </p:txBody>
      </p:sp>
    </p:spTree>
    <p:extLst>
      <p:ext uri="{BB962C8B-B14F-4D97-AF65-F5344CB8AC3E}">
        <p14:creationId xmlns:p14="http://schemas.microsoft.com/office/powerpoint/2010/main" val="953812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13">
            <a:extLst>
              <a:ext uri="{FF2B5EF4-FFF2-40B4-BE49-F238E27FC236}">
                <a16:creationId xmlns:a16="http://schemas.microsoft.com/office/drawing/2014/main" id="{1D4477A3-7936-4C6B-B46C-52E995312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44DEACC-B2E6-413E-B2B5-320225952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7" name="Freeform 6">
              <a:extLst>
                <a:ext uri="{FF2B5EF4-FFF2-40B4-BE49-F238E27FC236}">
                  <a16:creationId xmlns:a16="http://schemas.microsoft.com/office/drawing/2014/main" id="{B2924236-7127-4774-B233-D9124F0C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8" name="Freeform 7">
              <a:extLst>
                <a:ext uri="{FF2B5EF4-FFF2-40B4-BE49-F238E27FC236}">
                  <a16:creationId xmlns:a16="http://schemas.microsoft.com/office/drawing/2014/main" id="{AD053C6F-7187-4EE6-BAD9-1C484F29F9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9" name="Freeform 25">
              <a:extLst>
                <a:ext uri="{FF2B5EF4-FFF2-40B4-BE49-F238E27FC236}">
                  <a16:creationId xmlns:a16="http://schemas.microsoft.com/office/drawing/2014/main" id="{226FAE39-4CC5-465A-ACFE-BE1C0E2F7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0" name="Freeform 26">
              <a:extLst>
                <a:ext uri="{FF2B5EF4-FFF2-40B4-BE49-F238E27FC236}">
                  <a16:creationId xmlns:a16="http://schemas.microsoft.com/office/drawing/2014/main" id="{521EE7A0-BD65-4FD1-BD1D-B4674892A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1" name="Freeform 27">
              <a:extLst>
                <a:ext uri="{FF2B5EF4-FFF2-40B4-BE49-F238E27FC236}">
                  <a16:creationId xmlns:a16="http://schemas.microsoft.com/office/drawing/2014/main" id="{334E0A56-DA50-4F91-9938-4CDBECA73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2" name="Freeform 28">
              <a:extLst>
                <a:ext uri="{FF2B5EF4-FFF2-40B4-BE49-F238E27FC236}">
                  <a16:creationId xmlns:a16="http://schemas.microsoft.com/office/drawing/2014/main" id="{CD203DCD-B4AF-4693-A330-F23545344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標題 1">
            <a:extLst>
              <a:ext uri="{FF2B5EF4-FFF2-40B4-BE49-F238E27FC236}">
                <a16:creationId xmlns:a16="http://schemas.microsoft.com/office/drawing/2014/main" id="{60FD6ED4-F319-4FF1-AB12-5BCCF1069AC6}"/>
              </a:ext>
            </a:extLst>
          </p:cNvPr>
          <p:cNvSpPr>
            <a:spLocks noGrp="1"/>
          </p:cNvSpPr>
          <p:nvPr>
            <p:ph type="ctrTitle"/>
          </p:nvPr>
        </p:nvSpPr>
        <p:spPr>
          <a:xfrm>
            <a:off x="2162641" y="1104456"/>
            <a:ext cx="6390723" cy="3347337"/>
          </a:xfrm>
        </p:spPr>
        <p:txBody>
          <a:bodyPr>
            <a:normAutofit/>
          </a:bodyPr>
          <a:lstStyle/>
          <a:p>
            <a:r>
              <a:rPr lang="en-US" altLang="zh-TW" dirty="0">
                <a:ea typeface="新細明體" panose="02020500000000000000" pitchFamily="18" charset="-120"/>
              </a:rPr>
              <a:t>End</a:t>
            </a:r>
            <a:br>
              <a:rPr lang="en-US" altLang="zh-TW" dirty="0">
                <a:latin typeface="新細明體" panose="02020500000000000000" pitchFamily="18" charset="-120"/>
                <a:ea typeface="新細明體" panose="02020500000000000000" pitchFamily="18" charset="-120"/>
              </a:rPr>
            </a:br>
            <a:endParaRPr lang="zh-TW" altLang="en-US" dirty="0">
              <a:latin typeface="新細明體" panose="02020500000000000000" pitchFamily="18" charset="-120"/>
              <a:ea typeface="新細明體" panose="02020500000000000000" pitchFamily="18" charset="-120"/>
            </a:endParaRPr>
          </a:p>
        </p:txBody>
      </p:sp>
      <p:sp>
        <p:nvSpPr>
          <p:cNvPr id="24" name="Rounded Rectangle 16">
            <a:extLst>
              <a:ext uri="{FF2B5EF4-FFF2-40B4-BE49-F238E27FC236}">
                <a16:creationId xmlns:a16="http://schemas.microsoft.com/office/drawing/2014/main" id="{C29A1D40-470D-401E-8548-6FF3CF377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30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2534ECA4-A03F-4634-93E3-2632072C4FF7}"/>
              </a:ext>
            </a:extLst>
          </p:cNvPr>
          <p:cNvSpPr>
            <a:spLocks noGrp="1"/>
          </p:cNvSpPr>
          <p:nvPr>
            <p:ph type="title"/>
          </p:nvPr>
        </p:nvSpPr>
        <p:spPr/>
        <p:txBody>
          <a:bodyPr/>
          <a:lstStyle/>
          <a:p>
            <a:r>
              <a:rPr lang="zh-TW" altLang="en-US" dirty="0">
                <a:latin typeface="+mn-ea"/>
                <a:ea typeface="+mn-ea"/>
              </a:rPr>
              <a:t>高可用性定義</a:t>
            </a:r>
          </a:p>
        </p:txBody>
      </p:sp>
      <p:sp>
        <p:nvSpPr>
          <p:cNvPr id="4" name="頁尾版面配置區 3">
            <a:extLst>
              <a:ext uri="{FF2B5EF4-FFF2-40B4-BE49-F238E27FC236}">
                <a16:creationId xmlns:a16="http://schemas.microsoft.com/office/drawing/2014/main" id="{1614C1A2-B421-4032-B04A-C04F0ABA5495}"/>
              </a:ext>
            </a:extLst>
          </p:cNvPr>
          <p:cNvSpPr>
            <a:spLocks noGrp="1"/>
          </p:cNvSpPr>
          <p:nvPr>
            <p:ph type="ftr" sz="quarter" idx="11"/>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CEE72FBC-6964-4EB4-8C35-EC1FB910A041}"/>
              </a:ext>
            </a:extLst>
          </p:cNvPr>
          <p:cNvSpPr>
            <a:spLocks noGrp="1"/>
          </p:cNvSpPr>
          <p:nvPr>
            <p:ph type="sldNum" sz="quarter" idx="12"/>
          </p:nvPr>
        </p:nvSpPr>
        <p:spPr/>
        <p:txBody>
          <a:bodyPr/>
          <a:lstStyle/>
          <a:p>
            <a:fld id="{06BF9D58-F38E-4DF3-8924-C4E9C8CB51A1}" type="slidenum">
              <a:rPr lang="zh-TW" altLang="en-US" smtClean="0"/>
              <a:pPr/>
              <a:t>4</a:t>
            </a:fld>
            <a:endParaRPr lang="zh-TW" altLang="en-US" dirty="0"/>
          </a:p>
        </p:txBody>
      </p:sp>
      <p:sp>
        <p:nvSpPr>
          <p:cNvPr id="6" name="文字方塊 5">
            <a:extLst>
              <a:ext uri="{FF2B5EF4-FFF2-40B4-BE49-F238E27FC236}">
                <a16:creationId xmlns:a16="http://schemas.microsoft.com/office/drawing/2014/main" id="{58B324B7-8CAD-4B6A-BDDD-D11AFB2D356C}"/>
              </a:ext>
            </a:extLst>
          </p:cNvPr>
          <p:cNvSpPr txBox="1"/>
          <p:nvPr/>
        </p:nvSpPr>
        <p:spPr>
          <a:xfrm>
            <a:off x="3195687" y="2667786"/>
            <a:ext cx="6909847" cy="923330"/>
          </a:xfrm>
          <a:prstGeom prst="rect">
            <a:avLst/>
          </a:prstGeom>
          <a:noFill/>
        </p:spPr>
        <p:txBody>
          <a:bodyPr wrap="square" rtlCol="0">
            <a:spAutoFit/>
          </a:bodyPr>
          <a:lstStyle/>
          <a:p>
            <a:r>
              <a:rPr lang="zh-TW" altLang="en-US" b="0" i="0" dirty="0">
                <a:solidFill>
                  <a:srgbClr val="202122"/>
                </a:solidFill>
                <a:effectLst/>
                <a:latin typeface="+mn-ea"/>
              </a:rPr>
              <a:t>                     平均故障間隔</a:t>
            </a:r>
            <a:br>
              <a:rPr lang="en-US" altLang="zh-TW" b="0" i="0" dirty="0">
                <a:solidFill>
                  <a:srgbClr val="666666"/>
                </a:solidFill>
                <a:effectLst/>
                <a:latin typeface="+mn-ea"/>
              </a:rPr>
            </a:br>
            <a:r>
              <a:rPr lang="zh-TW" altLang="en-US" b="0" i="0" dirty="0">
                <a:solidFill>
                  <a:srgbClr val="666666"/>
                </a:solidFill>
                <a:effectLst/>
                <a:latin typeface="+mn-ea"/>
              </a:rPr>
              <a:t>可用性 </a:t>
            </a:r>
            <a:r>
              <a:rPr lang="en-US" altLang="zh-TW" b="0" i="0" dirty="0">
                <a:solidFill>
                  <a:srgbClr val="666666"/>
                </a:solidFill>
                <a:effectLst/>
                <a:latin typeface="+mn-ea"/>
              </a:rPr>
              <a:t>=</a:t>
            </a:r>
            <a:r>
              <a:rPr lang="zh-TW" altLang="en-US" b="0" i="0" dirty="0">
                <a:solidFill>
                  <a:srgbClr val="666666"/>
                </a:solidFill>
                <a:effectLst/>
                <a:latin typeface="+mn-ea"/>
              </a:rPr>
              <a:t>     </a:t>
            </a:r>
            <a:br>
              <a:rPr lang="en-US" altLang="zh-TW" b="0" i="0" dirty="0">
                <a:solidFill>
                  <a:srgbClr val="666666"/>
                </a:solidFill>
                <a:effectLst/>
                <a:latin typeface="+mn-ea"/>
              </a:rPr>
            </a:br>
            <a:r>
              <a:rPr lang="zh-TW" altLang="en-US" b="0" i="0" dirty="0">
                <a:solidFill>
                  <a:srgbClr val="666666"/>
                </a:solidFill>
                <a:effectLst/>
                <a:latin typeface="+mn-ea"/>
              </a:rPr>
              <a:t>          </a:t>
            </a:r>
            <a:r>
              <a:rPr lang="zh-TW" altLang="en-US" b="0" i="0" dirty="0">
                <a:solidFill>
                  <a:srgbClr val="202122"/>
                </a:solidFill>
                <a:effectLst/>
                <a:latin typeface="+mn-ea"/>
              </a:rPr>
              <a:t>平均故障間隔          </a:t>
            </a:r>
            <a:r>
              <a:rPr lang="zh-TW" altLang="en-US" dirty="0">
                <a:solidFill>
                  <a:srgbClr val="202122"/>
                </a:solidFill>
                <a:latin typeface="+mn-ea"/>
              </a:rPr>
              <a:t>平均故障修復時間</a:t>
            </a:r>
            <a:endParaRPr lang="zh-TW" altLang="en-US" dirty="0">
              <a:latin typeface="+mn-ea"/>
            </a:endParaRPr>
          </a:p>
        </p:txBody>
      </p:sp>
      <p:cxnSp>
        <p:nvCxnSpPr>
          <p:cNvPr id="8" name="直線接點 7">
            <a:extLst>
              <a:ext uri="{FF2B5EF4-FFF2-40B4-BE49-F238E27FC236}">
                <a16:creationId xmlns:a16="http://schemas.microsoft.com/office/drawing/2014/main" id="{7DA233E8-77EA-4C3F-9549-5500AEF4185E}"/>
              </a:ext>
            </a:extLst>
          </p:cNvPr>
          <p:cNvCxnSpPr>
            <a:cxnSpLocks/>
          </p:cNvCxnSpPr>
          <p:nvPr/>
        </p:nvCxnSpPr>
        <p:spPr>
          <a:xfrm>
            <a:off x="4326903" y="3176833"/>
            <a:ext cx="4402318" cy="0"/>
          </a:xfrm>
          <a:prstGeom prst="line">
            <a:avLst/>
          </a:prstGeom>
        </p:spPr>
        <p:style>
          <a:lnRef idx="1">
            <a:schemeClr val="dk1"/>
          </a:lnRef>
          <a:fillRef idx="0">
            <a:schemeClr val="dk1"/>
          </a:fillRef>
          <a:effectRef idx="0">
            <a:schemeClr val="dk1"/>
          </a:effectRef>
          <a:fontRef idx="minor">
            <a:schemeClr val="tx1"/>
          </a:fontRef>
        </p:style>
      </p:cxnSp>
      <p:sp>
        <p:nvSpPr>
          <p:cNvPr id="10" name="加號 9">
            <a:extLst>
              <a:ext uri="{FF2B5EF4-FFF2-40B4-BE49-F238E27FC236}">
                <a16:creationId xmlns:a16="http://schemas.microsoft.com/office/drawing/2014/main" id="{E4DB4935-1719-41AF-9DAB-94104783C5E0}"/>
              </a:ext>
            </a:extLst>
          </p:cNvPr>
          <p:cNvSpPr/>
          <p:nvPr/>
        </p:nvSpPr>
        <p:spPr>
          <a:xfrm>
            <a:off x="6179904" y="3247069"/>
            <a:ext cx="383357" cy="318303"/>
          </a:xfrm>
          <a:prstGeom prst="mathPlus">
            <a:avLst/>
          </a:prstGeom>
          <a:ln w="9525"/>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EBAFEE6A-3716-4A2F-A34F-34B8D3500026}"/>
              </a:ext>
            </a:extLst>
          </p:cNvPr>
          <p:cNvSpPr txBox="1"/>
          <p:nvPr/>
        </p:nvSpPr>
        <p:spPr>
          <a:xfrm>
            <a:off x="3150763" y="3918503"/>
            <a:ext cx="7192652" cy="369332"/>
          </a:xfrm>
          <a:prstGeom prst="rect">
            <a:avLst/>
          </a:prstGeom>
          <a:noFill/>
        </p:spPr>
        <p:txBody>
          <a:bodyPr wrap="square" rtlCol="0">
            <a:spAutoFit/>
          </a:bodyPr>
          <a:lstStyle/>
          <a:p>
            <a:r>
              <a:rPr lang="zh-TW" altLang="en-US" dirty="0"/>
              <a:t> </a:t>
            </a:r>
            <a:r>
              <a:rPr lang="zh-TW" altLang="en-US" dirty="0">
                <a:latin typeface="+mn-ea"/>
              </a:rPr>
              <a:t>高可用性 </a:t>
            </a:r>
            <a:r>
              <a:rPr lang="en-US" altLang="zh-TW" dirty="0">
                <a:latin typeface="+mn-ea"/>
              </a:rPr>
              <a:t>=</a:t>
            </a:r>
            <a:r>
              <a:rPr lang="zh-TW" altLang="en-US" dirty="0">
                <a:latin typeface="+mn-ea"/>
              </a:rPr>
              <a:t> </a:t>
            </a:r>
            <a:r>
              <a:rPr lang="en-US" altLang="zh-TW" dirty="0">
                <a:latin typeface="+mn-ea"/>
              </a:rPr>
              <a:t>99.999 %  (</a:t>
            </a:r>
            <a:r>
              <a:rPr lang="zh-TW" altLang="en-US" dirty="0">
                <a:latin typeface="+mn-ea"/>
              </a:rPr>
              <a:t>年故障時間 </a:t>
            </a:r>
            <a:r>
              <a:rPr lang="en-US" altLang="zh-TW" b="0" i="0" dirty="0">
                <a:solidFill>
                  <a:srgbClr val="202122"/>
                </a:solidFill>
                <a:effectLst/>
                <a:latin typeface="+mn-ea"/>
              </a:rPr>
              <a:t>5</a:t>
            </a:r>
            <a:r>
              <a:rPr lang="zh-TW" altLang="en-US" b="0" i="0" dirty="0">
                <a:solidFill>
                  <a:srgbClr val="202122"/>
                </a:solidFill>
                <a:effectLst/>
                <a:latin typeface="+mn-ea"/>
              </a:rPr>
              <a:t>分</a:t>
            </a:r>
            <a:r>
              <a:rPr lang="en-US" altLang="zh-TW" b="0" i="0" dirty="0">
                <a:solidFill>
                  <a:srgbClr val="202122"/>
                </a:solidFill>
                <a:effectLst/>
                <a:latin typeface="+mn-ea"/>
              </a:rPr>
              <a:t>15</a:t>
            </a:r>
            <a:r>
              <a:rPr lang="zh-TW" altLang="en-US" b="0" i="0" dirty="0">
                <a:solidFill>
                  <a:srgbClr val="202122"/>
                </a:solidFill>
                <a:effectLst/>
                <a:latin typeface="+mn-ea"/>
              </a:rPr>
              <a:t>秒</a:t>
            </a:r>
            <a:r>
              <a:rPr lang="en-US" altLang="zh-TW" b="0" i="0" dirty="0">
                <a:solidFill>
                  <a:srgbClr val="202122"/>
                </a:solidFill>
                <a:effectLst/>
                <a:latin typeface="+mn-ea"/>
              </a:rPr>
              <a:t>)</a:t>
            </a:r>
            <a:endParaRPr lang="zh-TW" altLang="en-US" dirty="0">
              <a:latin typeface="+mn-ea"/>
            </a:endParaRPr>
          </a:p>
        </p:txBody>
      </p:sp>
    </p:spTree>
    <p:extLst>
      <p:ext uri="{BB962C8B-B14F-4D97-AF65-F5344CB8AC3E}">
        <p14:creationId xmlns:p14="http://schemas.microsoft.com/office/powerpoint/2010/main" val="419921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DC9CF91A-BF5A-4E30-BEB0-B47DDE54B8B0}"/>
              </a:ext>
            </a:extLst>
          </p:cNvPr>
          <p:cNvSpPr>
            <a:spLocks noGrp="1"/>
          </p:cNvSpPr>
          <p:nvPr>
            <p:ph type="title"/>
          </p:nvPr>
        </p:nvSpPr>
        <p:spPr>
          <a:xfrm>
            <a:off x="2572279" y="2666999"/>
            <a:ext cx="8930747" cy="2110382"/>
          </a:xfrm>
        </p:spPr>
        <p:txBody>
          <a:bodyPr/>
          <a:lstStyle/>
          <a:p>
            <a:r>
              <a:rPr lang="en-US" altLang="zh-TW" dirty="0"/>
              <a:t>SQL SERVER HA Solution</a:t>
            </a:r>
            <a:endParaRPr lang="zh-TW" altLang="en-US" dirty="0"/>
          </a:p>
        </p:txBody>
      </p:sp>
      <p:sp>
        <p:nvSpPr>
          <p:cNvPr id="11" name="頁尾版面配置區 10">
            <a:extLst>
              <a:ext uri="{FF2B5EF4-FFF2-40B4-BE49-F238E27FC236}">
                <a16:creationId xmlns:a16="http://schemas.microsoft.com/office/drawing/2014/main" id="{14EAD8C7-0C17-47E7-9855-22E54C574AC6}"/>
              </a:ext>
            </a:extLst>
          </p:cNvPr>
          <p:cNvSpPr>
            <a:spLocks noGrp="1"/>
          </p:cNvSpPr>
          <p:nvPr>
            <p:ph type="ftr" sz="quarter" idx="11"/>
          </p:nvPr>
        </p:nvSpPr>
        <p:spPr/>
        <p:txBody>
          <a:bodyPr/>
          <a:lstStyle/>
          <a:p>
            <a:r>
              <a:rPr lang="en-US" altLang="zh-TW"/>
              <a:t>JimmyTseng</a:t>
            </a:r>
            <a:endParaRPr lang="zh-TW" altLang="en-US" dirty="0"/>
          </a:p>
        </p:txBody>
      </p:sp>
      <p:sp>
        <p:nvSpPr>
          <p:cNvPr id="12" name="投影片編號版面配置區 11">
            <a:extLst>
              <a:ext uri="{FF2B5EF4-FFF2-40B4-BE49-F238E27FC236}">
                <a16:creationId xmlns:a16="http://schemas.microsoft.com/office/drawing/2014/main" id="{DECCC82B-C54D-473D-8989-9D1A52AAF53E}"/>
              </a:ext>
            </a:extLst>
          </p:cNvPr>
          <p:cNvSpPr>
            <a:spLocks noGrp="1"/>
          </p:cNvSpPr>
          <p:nvPr>
            <p:ph type="sldNum" sz="quarter" idx="12"/>
          </p:nvPr>
        </p:nvSpPr>
        <p:spPr/>
        <p:txBody>
          <a:bodyPr/>
          <a:lstStyle/>
          <a:p>
            <a:fld id="{06BF9D58-F38E-4DF3-8924-C4E9C8CB51A1}" type="slidenum">
              <a:rPr lang="zh-TW" altLang="en-US" smtClean="0"/>
              <a:pPr/>
              <a:t>5</a:t>
            </a:fld>
            <a:endParaRPr lang="zh-TW" altLang="en-US" dirty="0"/>
          </a:p>
        </p:txBody>
      </p:sp>
    </p:spTree>
    <p:extLst>
      <p:ext uri="{BB962C8B-B14F-4D97-AF65-F5344CB8AC3E}">
        <p14:creationId xmlns:p14="http://schemas.microsoft.com/office/powerpoint/2010/main" val="92732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4242112B-5854-417F-8EE6-6A2886799E6C}"/>
              </a:ext>
            </a:extLst>
          </p:cNvPr>
          <p:cNvSpPr>
            <a:spLocks noGrp="1"/>
          </p:cNvSpPr>
          <p:nvPr>
            <p:ph type="ftr" sz="quarter" idx="10"/>
          </p:nvPr>
        </p:nvSpPr>
        <p:spPr/>
        <p:txBody>
          <a:bodyPr/>
          <a:lstStyle/>
          <a:p>
            <a:r>
              <a:rPr lang="en-US" altLang="zh-TW"/>
              <a:t>JimmyTseng</a:t>
            </a:r>
            <a:endParaRPr lang="zh-TW" altLang="en-US" dirty="0"/>
          </a:p>
        </p:txBody>
      </p:sp>
      <p:sp>
        <p:nvSpPr>
          <p:cNvPr id="5" name="投影片編號版面配置區 4">
            <a:extLst>
              <a:ext uri="{FF2B5EF4-FFF2-40B4-BE49-F238E27FC236}">
                <a16:creationId xmlns:a16="http://schemas.microsoft.com/office/drawing/2014/main" id="{D81A742D-1D18-45B8-812A-3D2BDC19B510}"/>
              </a:ext>
            </a:extLst>
          </p:cNvPr>
          <p:cNvSpPr>
            <a:spLocks noGrp="1"/>
          </p:cNvSpPr>
          <p:nvPr>
            <p:ph type="sldNum" sz="quarter" idx="11"/>
          </p:nvPr>
        </p:nvSpPr>
        <p:spPr/>
        <p:txBody>
          <a:bodyPr/>
          <a:lstStyle/>
          <a:p>
            <a:fld id="{06BF9D58-F38E-4DF3-8924-C4E9C8CB51A1}" type="slidenum">
              <a:rPr lang="zh-TW" altLang="en-US" smtClean="0"/>
              <a:pPr/>
              <a:t>6</a:t>
            </a:fld>
            <a:endParaRPr lang="zh-TW" altLang="en-US" dirty="0"/>
          </a:p>
        </p:txBody>
      </p:sp>
      <p:graphicFrame>
        <p:nvGraphicFramePr>
          <p:cNvPr id="6" name="資料庫圖表 5">
            <a:extLst>
              <a:ext uri="{FF2B5EF4-FFF2-40B4-BE49-F238E27FC236}">
                <a16:creationId xmlns:a16="http://schemas.microsoft.com/office/drawing/2014/main" id="{C219D8F7-237C-4638-B838-54F2BF6872C9}"/>
              </a:ext>
            </a:extLst>
          </p:cNvPr>
          <p:cNvGraphicFramePr/>
          <p:nvPr>
            <p:extLst>
              <p:ext uri="{D42A27DB-BD31-4B8C-83A1-F6EECF244321}">
                <p14:modId xmlns:p14="http://schemas.microsoft.com/office/powerpoint/2010/main" val="2795276702"/>
              </p:ext>
            </p:extLst>
          </p:nvPr>
        </p:nvGraphicFramePr>
        <p:xfrm>
          <a:off x="1914761" y="987974"/>
          <a:ext cx="8362478" cy="5647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03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FAD0EEA-D5F0-4F59-9491-F12B9791E37D}"/>
              </a:ext>
            </a:extLst>
          </p:cNvPr>
          <p:cNvSpPr>
            <a:spLocks noGrp="1"/>
          </p:cNvSpPr>
          <p:nvPr>
            <p:ph type="title"/>
          </p:nvPr>
        </p:nvSpPr>
        <p:spPr>
          <a:xfrm>
            <a:off x="2572279" y="2666999"/>
            <a:ext cx="8930747" cy="2110382"/>
          </a:xfrm>
        </p:spPr>
        <p:txBody>
          <a:bodyPr/>
          <a:lstStyle/>
          <a:p>
            <a:r>
              <a:rPr lang="en-US" altLang="zh-TW" dirty="0"/>
              <a:t>HA Solution Comparison</a:t>
            </a:r>
            <a:endParaRPr lang="zh-TW" altLang="en-US" dirty="0"/>
          </a:p>
        </p:txBody>
      </p:sp>
      <p:sp>
        <p:nvSpPr>
          <p:cNvPr id="11" name="頁尾版面配置區 10">
            <a:extLst>
              <a:ext uri="{FF2B5EF4-FFF2-40B4-BE49-F238E27FC236}">
                <a16:creationId xmlns:a16="http://schemas.microsoft.com/office/drawing/2014/main" id="{FE0E1C40-47EA-47C1-9A2F-82EC8EE48304}"/>
              </a:ext>
            </a:extLst>
          </p:cNvPr>
          <p:cNvSpPr>
            <a:spLocks noGrp="1"/>
          </p:cNvSpPr>
          <p:nvPr>
            <p:ph type="ftr" sz="quarter" idx="11"/>
          </p:nvPr>
        </p:nvSpPr>
        <p:spPr/>
        <p:txBody>
          <a:bodyPr/>
          <a:lstStyle/>
          <a:p>
            <a:r>
              <a:rPr lang="en-US" altLang="zh-TW"/>
              <a:t>JimmyTseng</a:t>
            </a:r>
            <a:endParaRPr lang="zh-TW" altLang="en-US" dirty="0"/>
          </a:p>
        </p:txBody>
      </p:sp>
      <p:sp>
        <p:nvSpPr>
          <p:cNvPr id="12" name="投影片編號版面配置區 11">
            <a:extLst>
              <a:ext uri="{FF2B5EF4-FFF2-40B4-BE49-F238E27FC236}">
                <a16:creationId xmlns:a16="http://schemas.microsoft.com/office/drawing/2014/main" id="{FE697DF8-3517-47F8-8E40-CC4B927CECBE}"/>
              </a:ext>
            </a:extLst>
          </p:cNvPr>
          <p:cNvSpPr>
            <a:spLocks noGrp="1"/>
          </p:cNvSpPr>
          <p:nvPr>
            <p:ph type="sldNum" sz="quarter" idx="12"/>
          </p:nvPr>
        </p:nvSpPr>
        <p:spPr/>
        <p:txBody>
          <a:bodyPr/>
          <a:lstStyle/>
          <a:p>
            <a:fld id="{06BF9D58-F38E-4DF3-8924-C4E9C8CB51A1}" type="slidenum">
              <a:rPr lang="zh-TW" altLang="en-US" smtClean="0"/>
              <a:pPr/>
              <a:t>7</a:t>
            </a:fld>
            <a:endParaRPr lang="zh-TW" altLang="en-US" dirty="0"/>
          </a:p>
        </p:txBody>
      </p:sp>
    </p:spTree>
    <p:extLst>
      <p:ext uri="{BB962C8B-B14F-4D97-AF65-F5344CB8AC3E}">
        <p14:creationId xmlns:p14="http://schemas.microsoft.com/office/powerpoint/2010/main" val="255531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36DE92DC-F416-4B9F-9F15-5162F0B9EB7B}"/>
              </a:ext>
            </a:extLst>
          </p:cNvPr>
          <p:cNvGraphicFramePr>
            <a:graphicFrameLocks noGrp="1"/>
          </p:cNvGraphicFramePr>
          <p:nvPr>
            <p:extLst>
              <p:ext uri="{D42A27DB-BD31-4B8C-83A1-F6EECF244321}">
                <p14:modId xmlns:p14="http://schemas.microsoft.com/office/powerpoint/2010/main" val="4273530580"/>
              </p:ext>
            </p:extLst>
          </p:nvPr>
        </p:nvGraphicFramePr>
        <p:xfrm>
          <a:off x="2343150" y="1276350"/>
          <a:ext cx="9171546" cy="3985170"/>
        </p:xfrm>
        <a:graphic>
          <a:graphicData uri="http://schemas.openxmlformats.org/drawingml/2006/table">
            <a:tbl>
              <a:tblPr firstRow="1" bandRow="1">
                <a:tableStyleId>{F5AB1C69-6EDB-4FF4-983F-18BD219EF322}</a:tableStyleId>
              </a:tblPr>
              <a:tblGrid>
                <a:gridCol w="1528591">
                  <a:extLst>
                    <a:ext uri="{9D8B030D-6E8A-4147-A177-3AD203B41FA5}">
                      <a16:colId xmlns:a16="http://schemas.microsoft.com/office/drawing/2014/main" val="3745712415"/>
                    </a:ext>
                  </a:extLst>
                </a:gridCol>
                <a:gridCol w="1528591">
                  <a:extLst>
                    <a:ext uri="{9D8B030D-6E8A-4147-A177-3AD203B41FA5}">
                      <a16:colId xmlns:a16="http://schemas.microsoft.com/office/drawing/2014/main" val="2219762400"/>
                    </a:ext>
                  </a:extLst>
                </a:gridCol>
                <a:gridCol w="1528591">
                  <a:extLst>
                    <a:ext uri="{9D8B030D-6E8A-4147-A177-3AD203B41FA5}">
                      <a16:colId xmlns:a16="http://schemas.microsoft.com/office/drawing/2014/main" val="645358040"/>
                    </a:ext>
                  </a:extLst>
                </a:gridCol>
                <a:gridCol w="1528591">
                  <a:extLst>
                    <a:ext uri="{9D8B030D-6E8A-4147-A177-3AD203B41FA5}">
                      <a16:colId xmlns:a16="http://schemas.microsoft.com/office/drawing/2014/main" val="2612958252"/>
                    </a:ext>
                  </a:extLst>
                </a:gridCol>
                <a:gridCol w="1528591">
                  <a:extLst>
                    <a:ext uri="{9D8B030D-6E8A-4147-A177-3AD203B41FA5}">
                      <a16:colId xmlns:a16="http://schemas.microsoft.com/office/drawing/2014/main" val="1557459973"/>
                    </a:ext>
                  </a:extLst>
                </a:gridCol>
                <a:gridCol w="1528591">
                  <a:extLst>
                    <a:ext uri="{9D8B030D-6E8A-4147-A177-3AD203B41FA5}">
                      <a16:colId xmlns:a16="http://schemas.microsoft.com/office/drawing/2014/main" val="1929876840"/>
                    </a:ext>
                  </a:extLst>
                </a:gridCol>
              </a:tblGrid>
              <a:tr h="266700">
                <a:tc>
                  <a:txBody>
                    <a:bodyPr/>
                    <a:lstStyle/>
                    <a:p>
                      <a:endParaRPr lang="zh-TW" altLang="en-US" dirty="0"/>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Mirroring </a:t>
                      </a:r>
                      <a:endParaRPr lang="zh-TW" altLang="en-US" dirty="0"/>
                    </a:p>
                    <a:p>
                      <a:endParaRPr lang="zh-TW" altLang="en-US" dirty="0"/>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Log Shipping</a:t>
                      </a:r>
                      <a:r>
                        <a:rPr lang="zh-TW" altLang="en-US" dirty="0"/>
                        <a:t> </a:t>
                      </a:r>
                    </a:p>
                    <a:p>
                      <a:endParaRPr lang="zh-TW" altLang="en-US" dirty="0"/>
                    </a:p>
                  </a:txBody>
                  <a:tcPr>
                    <a:solidFill>
                      <a:schemeClr val="tx2">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AlwaysOn</a:t>
                      </a:r>
                      <a:endParaRPr lang="zh-TW" altLang="en-US" dirty="0"/>
                    </a:p>
                    <a:p>
                      <a:r>
                        <a:rPr lang="en-US" altLang="zh-TW" dirty="0"/>
                        <a:t>FCI</a:t>
                      </a:r>
                      <a:endParaRPr lang="zh-TW" altLang="en-US" dirty="0"/>
                    </a:p>
                  </a:txBody>
                  <a:tcPr>
                    <a:solidFill>
                      <a:schemeClr val="tx2">
                        <a:lumMod val="60000"/>
                        <a:lumOff val="40000"/>
                      </a:schemeClr>
                    </a:solidFill>
                  </a:tcPr>
                </a:tc>
                <a:tc>
                  <a:txBody>
                    <a:bodyPr/>
                    <a:lstStyle/>
                    <a:p>
                      <a:r>
                        <a:rPr lang="en-US" altLang="zh-TW" dirty="0" err="1"/>
                        <a:t>AlwaysOn</a:t>
                      </a:r>
                      <a:r>
                        <a:rPr lang="en-US" altLang="zh-TW" dirty="0"/>
                        <a:t> BAG</a:t>
                      </a:r>
                    </a:p>
                    <a:p>
                      <a:endParaRPr lang="zh-TW" altLang="en-US" dirty="0"/>
                    </a:p>
                  </a:txBody>
                  <a:tcPr>
                    <a:solidFill>
                      <a:schemeClr val="tx2">
                        <a:lumMod val="60000"/>
                        <a:lumOff val="40000"/>
                      </a:schemeClr>
                    </a:solidFill>
                  </a:tcPr>
                </a:tc>
                <a:tc>
                  <a:txBody>
                    <a:bodyPr/>
                    <a:lstStyle/>
                    <a:p>
                      <a:r>
                        <a:rPr lang="en-US" altLang="zh-TW" dirty="0" err="1"/>
                        <a:t>AlwaysOn</a:t>
                      </a:r>
                      <a:r>
                        <a:rPr lang="en-US" altLang="zh-TW" dirty="0"/>
                        <a:t> AG</a:t>
                      </a:r>
                      <a:endParaRPr lang="zh-TW" altLang="en-US" dirty="0"/>
                    </a:p>
                  </a:txBody>
                  <a:tcPr>
                    <a:solidFill>
                      <a:schemeClr val="tx2">
                        <a:lumMod val="60000"/>
                        <a:lumOff val="40000"/>
                      </a:schemeClr>
                    </a:solidFill>
                  </a:tcPr>
                </a:tc>
                <a:extLst>
                  <a:ext uri="{0D108BD9-81ED-4DB2-BD59-A6C34878D82A}">
                    <a16:rowId xmlns:a16="http://schemas.microsoft.com/office/drawing/2014/main" val="647478563"/>
                  </a:ext>
                </a:extLst>
              </a:tr>
              <a:tr h="409436">
                <a:tc>
                  <a:txBody>
                    <a:bodyPr/>
                    <a:lstStyle/>
                    <a:p>
                      <a:r>
                        <a:rPr lang="zh-TW" altLang="en-US" dirty="0"/>
                        <a:t>副本查閱</a:t>
                      </a:r>
                    </a:p>
                  </a:txBody>
                  <a:tcPr/>
                </a:tc>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844822377"/>
                  </a:ext>
                </a:extLst>
              </a:tr>
              <a:tr h="409436">
                <a:tc>
                  <a:txBody>
                    <a:bodyPr/>
                    <a:lstStyle/>
                    <a:p>
                      <a:r>
                        <a:rPr lang="zh-TW" altLang="en-US" dirty="0"/>
                        <a:t>可支援副本</a:t>
                      </a:r>
                    </a:p>
                  </a:txBody>
                  <a:tcPr/>
                </a:tc>
                <a:tc>
                  <a:txBody>
                    <a:bodyPr/>
                    <a:lstStyle/>
                    <a:p>
                      <a:pPr algn="ctr"/>
                      <a:r>
                        <a:rPr lang="en-US" altLang="zh-TW" dirty="0"/>
                        <a:t>1</a:t>
                      </a:r>
                      <a:endParaRPr lang="zh-TW" altLang="en-US" dirty="0"/>
                    </a:p>
                  </a:txBody>
                  <a:tcPr/>
                </a:tc>
                <a:tc>
                  <a:txBody>
                    <a:bodyPr/>
                    <a:lstStyle/>
                    <a:p>
                      <a:pPr algn="ctr"/>
                      <a:r>
                        <a:rPr lang="en-US" altLang="zh-TW" dirty="0"/>
                        <a:t>multiple</a:t>
                      </a:r>
                      <a:endParaRPr lang="zh-TW" altLang="en-US" dirty="0"/>
                    </a:p>
                  </a:txBody>
                  <a:tcPr/>
                </a:tc>
                <a:tc>
                  <a:txBody>
                    <a:bodyPr/>
                    <a:lstStyle/>
                    <a:p>
                      <a:endParaRPr lang="zh-TW" altLang="en-US" dirty="0"/>
                    </a:p>
                  </a:txBody>
                  <a:tcPr/>
                </a:tc>
                <a:tc>
                  <a:txBody>
                    <a:bodyPr/>
                    <a:lstStyle/>
                    <a:p>
                      <a:pPr algn="ctr"/>
                      <a:r>
                        <a:rPr lang="en-US" altLang="zh-TW" dirty="0"/>
                        <a:t>1</a:t>
                      </a:r>
                      <a:endParaRPr lang="zh-TW" altLang="en-US" dirty="0"/>
                    </a:p>
                  </a:txBody>
                  <a:tcPr/>
                </a:tc>
                <a:tc>
                  <a:txBody>
                    <a:bodyPr/>
                    <a:lstStyle/>
                    <a:p>
                      <a:pPr algn="ctr"/>
                      <a:r>
                        <a:rPr lang="en-US" altLang="zh-TW" dirty="0"/>
                        <a:t>8</a:t>
                      </a:r>
                      <a:endParaRPr lang="zh-TW" altLang="en-US" dirty="0"/>
                    </a:p>
                  </a:txBody>
                  <a:tcPr/>
                </a:tc>
                <a:extLst>
                  <a:ext uri="{0D108BD9-81ED-4DB2-BD59-A6C34878D82A}">
                    <a16:rowId xmlns:a16="http://schemas.microsoft.com/office/drawing/2014/main" val="3938367675"/>
                  </a:ext>
                </a:extLst>
              </a:tr>
              <a:tr h="409436">
                <a:tc>
                  <a:txBody>
                    <a:bodyPr/>
                    <a:lstStyle/>
                    <a:p>
                      <a:r>
                        <a:rPr lang="zh-TW" altLang="en-US" dirty="0"/>
                        <a:t>自動移轉</a:t>
                      </a:r>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3088825663"/>
                  </a:ext>
                </a:extLst>
              </a:tr>
              <a:tr h="409436">
                <a:tc>
                  <a:txBody>
                    <a:bodyPr/>
                    <a:lstStyle/>
                    <a:p>
                      <a:r>
                        <a:rPr lang="en-US" altLang="zh-TW" sz="1800" b="0" i="0" kern="1200" dirty="0">
                          <a:solidFill>
                            <a:schemeClr val="dk1"/>
                          </a:solidFill>
                          <a:effectLst/>
                          <a:latin typeface="+mn-lt"/>
                          <a:ea typeface="+mn-ea"/>
                          <a:cs typeface="+mn-cs"/>
                        </a:rPr>
                        <a:t>WSFC</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376459085"/>
                  </a:ext>
                </a:extLst>
              </a:tr>
              <a:tr h="716513">
                <a:tc>
                  <a:txBody>
                    <a:bodyPr/>
                    <a:lstStyle/>
                    <a:p>
                      <a:r>
                        <a:rPr lang="en-US" altLang="zh-TW" dirty="0"/>
                        <a:t>Share storage</a:t>
                      </a:r>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2485769135"/>
                  </a:ext>
                </a:extLst>
              </a:tr>
              <a:tr h="716513">
                <a:tc>
                  <a:txBody>
                    <a:bodyPr/>
                    <a:lstStyle/>
                    <a:p>
                      <a:r>
                        <a:rPr lang="en-US" altLang="zh-TW" dirty="0"/>
                        <a:t>Recovery Mode</a:t>
                      </a:r>
                      <a:endParaRPr lang="zh-TW" altLang="en-US" dirty="0"/>
                    </a:p>
                  </a:txBody>
                  <a:tcPr/>
                </a:tc>
                <a:tc>
                  <a:txBody>
                    <a:bodyPr/>
                    <a:lstStyle/>
                    <a:p>
                      <a:r>
                        <a:rPr lang="en-US" altLang="zh-TW" dirty="0"/>
                        <a:t>        FULL</a:t>
                      </a:r>
                      <a:endParaRPr lang="zh-TW" altLang="en-US" dirty="0"/>
                    </a:p>
                  </a:txBody>
                  <a:tcPr/>
                </a:tc>
                <a:tc>
                  <a:txBody>
                    <a:bodyPr/>
                    <a:lstStyle/>
                    <a:p>
                      <a:r>
                        <a:rPr lang="en-US" altLang="zh-TW" dirty="0"/>
                        <a:t>FULL , </a:t>
                      </a:r>
                    </a:p>
                    <a:p>
                      <a:r>
                        <a:rPr lang="en-US" altLang="zh-TW" dirty="0"/>
                        <a:t>Bulk Logged</a:t>
                      </a:r>
                    </a:p>
                  </a:txBody>
                  <a:tcPr/>
                </a:tc>
                <a:tc>
                  <a:txBody>
                    <a:bodyPr/>
                    <a:lstStyle/>
                    <a:p>
                      <a:r>
                        <a:rPr lang="en-US" altLang="zh-TW" dirty="0"/>
                        <a:t>      FULL</a:t>
                      </a:r>
                      <a:endParaRPr lang="zh-TW" altLang="en-US" dirty="0"/>
                    </a:p>
                  </a:txBody>
                  <a:tcPr/>
                </a:tc>
                <a:tc>
                  <a:txBody>
                    <a:bodyPr/>
                    <a:lstStyle/>
                    <a:p>
                      <a:r>
                        <a:rPr lang="en-US" altLang="zh-TW" dirty="0"/>
                        <a:t>FULL</a:t>
                      </a:r>
                      <a:endParaRPr lang="zh-TW" altLang="en-US" dirty="0"/>
                    </a:p>
                  </a:txBody>
                  <a:tcPr/>
                </a:tc>
                <a:tc>
                  <a:txBody>
                    <a:bodyPr/>
                    <a:lstStyle/>
                    <a:p>
                      <a:r>
                        <a:rPr lang="en-US" altLang="zh-TW" dirty="0"/>
                        <a:t>FULL</a:t>
                      </a:r>
                      <a:endParaRPr lang="zh-TW" altLang="en-US" dirty="0"/>
                    </a:p>
                  </a:txBody>
                  <a:tcPr/>
                </a:tc>
                <a:extLst>
                  <a:ext uri="{0D108BD9-81ED-4DB2-BD59-A6C34878D82A}">
                    <a16:rowId xmlns:a16="http://schemas.microsoft.com/office/drawing/2014/main" val="2321479863"/>
                  </a:ext>
                </a:extLst>
              </a:tr>
            </a:tbl>
          </a:graphicData>
        </a:graphic>
      </p:graphicFrame>
      <p:pic>
        <p:nvPicPr>
          <p:cNvPr id="18" name="圖形 17" descr="核取記號">
            <a:extLst>
              <a:ext uri="{FF2B5EF4-FFF2-40B4-BE49-F238E27FC236}">
                <a16:creationId xmlns:a16="http://schemas.microsoft.com/office/drawing/2014/main" id="{8486CB7D-F297-4CB6-BB12-6D1A62B45C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2263" y="3467989"/>
            <a:ext cx="386540" cy="386540"/>
          </a:xfrm>
          <a:prstGeom prst="rect">
            <a:avLst/>
          </a:prstGeom>
        </p:spPr>
      </p:pic>
      <p:pic>
        <p:nvPicPr>
          <p:cNvPr id="19" name="圖形 18" descr="核取記號">
            <a:extLst>
              <a:ext uri="{FF2B5EF4-FFF2-40B4-BE49-F238E27FC236}">
                <a16:creationId xmlns:a16="http://schemas.microsoft.com/office/drawing/2014/main" id="{26548FBA-DEA4-46E7-A4B0-D2DC3530AD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04863" y="3467989"/>
            <a:ext cx="386540" cy="386540"/>
          </a:xfrm>
          <a:prstGeom prst="rect">
            <a:avLst/>
          </a:prstGeom>
        </p:spPr>
      </p:pic>
      <p:pic>
        <p:nvPicPr>
          <p:cNvPr id="20" name="圖形 19" descr="核取記號">
            <a:extLst>
              <a:ext uri="{FF2B5EF4-FFF2-40B4-BE49-F238E27FC236}">
                <a16:creationId xmlns:a16="http://schemas.microsoft.com/office/drawing/2014/main" id="{DB3A188B-FE5D-414F-A034-E876EBC984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7850" y="3467989"/>
            <a:ext cx="386540" cy="386540"/>
          </a:xfrm>
          <a:prstGeom prst="rect">
            <a:avLst/>
          </a:prstGeom>
        </p:spPr>
      </p:pic>
      <p:pic>
        <p:nvPicPr>
          <p:cNvPr id="22" name="圖形 21" descr="核取記號">
            <a:extLst>
              <a:ext uri="{FF2B5EF4-FFF2-40B4-BE49-F238E27FC236}">
                <a16:creationId xmlns:a16="http://schemas.microsoft.com/office/drawing/2014/main" id="{1B723A43-1689-4844-B870-B12C509534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66324" y="3931857"/>
            <a:ext cx="386540" cy="386540"/>
          </a:xfrm>
          <a:prstGeom prst="rect">
            <a:avLst/>
          </a:prstGeom>
        </p:spPr>
      </p:pic>
      <p:pic>
        <p:nvPicPr>
          <p:cNvPr id="23" name="圖形 22" descr="核取記號">
            <a:extLst>
              <a:ext uri="{FF2B5EF4-FFF2-40B4-BE49-F238E27FC236}">
                <a16:creationId xmlns:a16="http://schemas.microsoft.com/office/drawing/2014/main" id="{DC461BC7-5D29-465E-B088-D2DBDAE5D9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4884" y="3931857"/>
            <a:ext cx="386540" cy="386540"/>
          </a:xfrm>
          <a:prstGeom prst="rect">
            <a:avLst/>
          </a:prstGeom>
        </p:spPr>
      </p:pic>
      <p:pic>
        <p:nvPicPr>
          <p:cNvPr id="24" name="圖形 23" descr="核取記號">
            <a:extLst>
              <a:ext uri="{FF2B5EF4-FFF2-40B4-BE49-F238E27FC236}">
                <a16:creationId xmlns:a16="http://schemas.microsoft.com/office/drawing/2014/main" id="{774D5E52-D98E-4D12-B83E-05509D1279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9946" y="3931857"/>
            <a:ext cx="386540" cy="386540"/>
          </a:xfrm>
          <a:prstGeom prst="rect">
            <a:avLst/>
          </a:prstGeom>
        </p:spPr>
      </p:pic>
      <p:pic>
        <p:nvPicPr>
          <p:cNvPr id="25" name="圖形 24" descr="核取記號">
            <a:extLst>
              <a:ext uri="{FF2B5EF4-FFF2-40B4-BE49-F238E27FC236}">
                <a16:creationId xmlns:a16="http://schemas.microsoft.com/office/drawing/2014/main" id="{29BFA0F3-3FDC-42DF-90AA-31EB6F528C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22003" y="2214771"/>
            <a:ext cx="386540" cy="386540"/>
          </a:xfrm>
          <a:prstGeom prst="rect">
            <a:avLst/>
          </a:prstGeom>
        </p:spPr>
      </p:pic>
      <p:pic>
        <p:nvPicPr>
          <p:cNvPr id="26" name="圖形 25" descr="核取記號">
            <a:extLst>
              <a:ext uri="{FF2B5EF4-FFF2-40B4-BE49-F238E27FC236}">
                <a16:creationId xmlns:a16="http://schemas.microsoft.com/office/drawing/2014/main" id="{D794B094-AE92-45F9-AD5A-B0DCD46BEE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02730" y="2215858"/>
            <a:ext cx="386540" cy="386540"/>
          </a:xfrm>
          <a:prstGeom prst="rect">
            <a:avLst/>
          </a:prstGeom>
        </p:spPr>
      </p:pic>
      <p:sp>
        <p:nvSpPr>
          <p:cNvPr id="11" name="頁尾版面配置區 10">
            <a:extLst>
              <a:ext uri="{FF2B5EF4-FFF2-40B4-BE49-F238E27FC236}">
                <a16:creationId xmlns:a16="http://schemas.microsoft.com/office/drawing/2014/main" id="{C352354D-58FB-4333-AD61-43CB7B50E1E7}"/>
              </a:ext>
            </a:extLst>
          </p:cNvPr>
          <p:cNvSpPr>
            <a:spLocks noGrp="1"/>
          </p:cNvSpPr>
          <p:nvPr>
            <p:ph type="ftr" sz="quarter" idx="10"/>
          </p:nvPr>
        </p:nvSpPr>
        <p:spPr/>
        <p:txBody>
          <a:bodyPr/>
          <a:lstStyle/>
          <a:p>
            <a:r>
              <a:rPr lang="en-US" altLang="zh-TW"/>
              <a:t>JimmyTseng</a:t>
            </a:r>
            <a:endParaRPr lang="zh-TW" altLang="en-US" dirty="0"/>
          </a:p>
        </p:txBody>
      </p:sp>
      <p:sp>
        <p:nvSpPr>
          <p:cNvPr id="12" name="投影片編號版面配置區 11">
            <a:extLst>
              <a:ext uri="{FF2B5EF4-FFF2-40B4-BE49-F238E27FC236}">
                <a16:creationId xmlns:a16="http://schemas.microsoft.com/office/drawing/2014/main" id="{4D3A42A0-5759-4545-BE42-DE503B3B0AB5}"/>
              </a:ext>
            </a:extLst>
          </p:cNvPr>
          <p:cNvSpPr>
            <a:spLocks noGrp="1"/>
          </p:cNvSpPr>
          <p:nvPr>
            <p:ph type="sldNum" sz="quarter" idx="11"/>
          </p:nvPr>
        </p:nvSpPr>
        <p:spPr/>
        <p:txBody>
          <a:bodyPr/>
          <a:lstStyle/>
          <a:p>
            <a:fld id="{06BF9D58-F38E-4DF3-8924-C4E9C8CB51A1}" type="slidenum">
              <a:rPr lang="zh-TW" altLang="en-US" smtClean="0"/>
              <a:pPr/>
              <a:t>8</a:t>
            </a:fld>
            <a:endParaRPr lang="zh-TW" altLang="en-US" dirty="0"/>
          </a:p>
        </p:txBody>
      </p:sp>
      <p:pic>
        <p:nvPicPr>
          <p:cNvPr id="17" name="圖形 16" descr="核取記號">
            <a:extLst>
              <a:ext uri="{FF2B5EF4-FFF2-40B4-BE49-F238E27FC236}">
                <a16:creationId xmlns:a16="http://schemas.microsoft.com/office/drawing/2014/main" id="{464348C5-7E69-403B-B0B1-8C9D55CA44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9016" y="2225285"/>
            <a:ext cx="386540" cy="386540"/>
          </a:xfrm>
          <a:prstGeom prst="rect">
            <a:avLst/>
          </a:prstGeom>
        </p:spPr>
      </p:pic>
      <p:pic>
        <p:nvPicPr>
          <p:cNvPr id="21" name="圖形 20" descr="核取記號">
            <a:extLst>
              <a:ext uri="{FF2B5EF4-FFF2-40B4-BE49-F238E27FC236}">
                <a16:creationId xmlns:a16="http://schemas.microsoft.com/office/drawing/2014/main" id="{2DC9399F-E9F7-4ACB-8DE7-5F58B07DE6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9946" y="3073336"/>
            <a:ext cx="359001" cy="386540"/>
          </a:xfrm>
          <a:prstGeom prst="rect">
            <a:avLst/>
          </a:prstGeom>
        </p:spPr>
      </p:pic>
      <p:pic>
        <p:nvPicPr>
          <p:cNvPr id="27" name="圖形 26" descr="核取記號">
            <a:extLst>
              <a:ext uri="{FF2B5EF4-FFF2-40B4-BE49-F238E27FC236}">
                <a16:creationId xmlns:a16="http://schemas.microsoft.com/office/drawing/2014/main" id="{52733375-1416-42D1-94E2-2C15BED1F3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14032" y="3003472"/>
            <a:ext cx="359001" cy="386540"/>
          </a:xfrm>
          <a:prstGeom prst="rect">
            <a:avLst/>
          </a:prstGeom>
        </p:spPr>
      </p:pic>
      <p:pic>
        <p:nvPicPr>
          <p:cNvPr id="29" name="圖形 28" descr="核取記號">
            <a:extLst>
              <a:ext uri="{FF2B5EF4-FFF2-40B4-BE49-F238E27FC236}">
                <a16:creationId xmlns:a16="http://schemas.microsoft.com/office/drawing/2014/main" id="{8D68AA50-7D5C-4F1A-9C60-E3BF7AEE56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57850" y="3015636"/>
            <a:ext cx="359001" cy="386540"/>
          </a:xfrm>
          <a:prstGeom prst="rect">
            <a:avLst/>
          </a:prstGeom>
        </p:spPr>
      </p:pic>
      <p:pic>
        <p:nvPicPr>
          <p:cNvPr id="31" name="圖形 30" descr="核取記號">
            <a:extLst>
              <a:ext uri="{FF2B5EF4-FFF2-40B4-BE49-F238E27FC236}">
                <a16:creationId xmlns:a16="http://schemas.microsoft.com/office/drawing/2014/main" id="{D0757712-5CA2-4760-9DC8-979B79CE87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2263" y="3015636"/>
            <a:ext cx="359001" cy="386540"/>
          </a:xfrm>
          <a:prstGeom prst="rect">
            <a:avLst/>
          </a:prstGeom>
        </p:spPr>
      </p:pic>
      <p:pic>
        <p:nvPicPr>
          <p:cNvPr id="2" name="圖形 1" descr="核取記號">
            <a:extLst>
              <a:ext uri="{FF2B5EF4-FFF2-40B4-BE49-F238E27FC236}">
                <a16:creationId xmlns:a16="http://schemas.microsoft.com/office/drawing/2014/main" id="{1749543A-D2C4-4B6E-9956-6F8FBFC5F0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2263" y="2619708"/>
            <a:ext cx="386540" cy="386540"/>
          </a:xfrm>
          <a:prstGeom prst="rect">
            <a:avLst/>
          </a:prstGeom>
        </p:spPr>
      </p:pic>
    </p:spTree>
    <p:extLst>
      <p:ext uri="{BB962C8B-B14F-4D97-AF65-F5344CB8AC3E}">
        <p14:creationId xmlns:p14="http://schemas.microsoft.com/office/powerpoint/2010/main" val="212179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2DBE266-843D-4EF6-B3E7-8A60D2AC281A}"/>
              </a:ext>
            </a:extLst>
          </p:cNvPr>
          <p:cNvSpPr>
            <a:spLocks noGrp="1"/>
          </p:cNvSpPr>
          <p:nvPr>
            <p:ph type="title"/>
          </p:nvPr>
        </p:nvSpPr>
        <p:spPr>
          <a:xfrm>
            <a:off x="2572279" y="2666999"/>
            <a:ext cx="8930747" cy="2110382"/>
          </a:xfrm>
        </p:spPr>
        <p:txBody>
          <a:bodyPr/>
          <a:lstStyle/>
          <a:p>
            <a:r>
              <a:rPr lang="en-US" altLang="zh-TW" dirty="0"/>
              <a:t>SQL SERVER Available Group</a:t>
            </a:r>
          </a:p>
        </p:txBody>
      </p:sp>
      <p:sp>
        <p:nvSpPr>
          <p:cNvPr id="11" name="頁尾版面配置區 10">
            <a:extLst>
              <a:ext uri="{FF2B5EF4-FFF2-40B4-BE49-F238E27FC236}">
                <a16:creationId xmlns:a16="http://schemas.microsoft.com/office/drawing/2014/main" id="{1D53B71F-3844-4037-A1C7-777848F7B60B}"/>
              </a:ext>
            </a:extLst>
          </p:cNvPr>
          <p:cNvSpPr>
            <a:spLocks noGrp="1"/>
          </p:cNvSpPr>
          <p:nvPr>
            <p:ph type="ftr" sz="quarter" idx="11"/>
          </p:nvPr>
        </p:nvSpPr>
        <p:spPr/>
        <p:txBody>
          <a:bodyPr/>
          <a:lstStyle/>
          <a:p>
            <a:r>
              <a:rPr lang="en-US" altLang="zh-TW"/>
              <a:t>JimmyTseng</a:t>
            </a:r>
            <a:endParaRPr lang="zh-TW" altLang="en-US" dirty="0"/>
          </a:p>
        </p:txBody>
      </p:sp>
      <p:sp>
        <p:nvSpPr>
          <p:cNvPr id="12" name="投影片編號版面配置區 11">
            <a:extLst>
              <a:ext uri="{FF2B5EF4-FFF2-40B4-BE49-F238E27FC236}">
                <a16:creationId xmlns:a16="http://schemas.microsoft.com/office/drawing/2014/main" id="{BA4186E5-EC09-44E7-908E-5DB504453922}"/>
              </a:ext>
            </a:extLst>
          </p:cNvPr>
          <p:cNvSpPr>
            <a:spLocks noGrp="1"/>
          </p:cNvSpPr>
          <p:nvPr>
            <p:ph type="sldNum" sz="quarter" idx="12"/>
          </p:nvPr>
        </p:nvSpPr>
        <p:spPr/>
        <p:txBody>
          <a:bodyPr/>
          <a:lstStyle/>
          <a:p>
            <a:fld id="{06BF9D58-F38E-4DF3-8924-C4E9C8CB51A1}" type="slidenum">
              <a:rPr lang="zh-TW" altLang="en-US" smtClean="0"/>
              <a:pPr/>
              <a:t>9</a:t>
            </a:fld>
            <a:endParaRPr lang="zh-TW" altLang="en-US" dirty="0"/>
          </a:p>
        </p:txBody>
      </p:sp>
    </p:spTree>
    <p:extLst>
      <p:ext uri="{BB962C8B-B14F-4D97-AF65-F5344CB8AC3E}">
        <p14:creationId xmlns:p14="http://schemas.microsoft.com/office/powerpoint/2010/main" val="879165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視差">
  <a:themeElements>
    <a:clrScheme name="藍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771</TotalTime>
  <Words>766</Words>
  <Application>Microsoft Office PowerPoint</Application>
  <PresentationFormat>Widescreen</PresentationFormat>
  <Paragraphs>172</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新細明體</vt:lpstr>
      <vt:lpstr>標楷體</vt:lpstr>
      <vt:lpstr>Arial</vt:lpstr>
      <vt:lpstr>Calibri</vt:lpstr>
      <vt:lpstr>Rockwell</vt:lpstr>
      <vt:lpstr>Segoe UI</vt:lpstr>
      <vt:lpstr>視差</vt:lpstr>
      <vt:lpstr>SQL SERVER  </vt:lpstr>
      <vt:lpstr>Agenda</vt:lpstr>
      <vt:lpstr>High Availability</vt:lpstr>
      <vt:lpstr>高可用性定義</vt:lpstr>
      <vt:lpstr>SQL SERVER HA Solution</vt:lpstr>
      <vt:lpstr>PowerPoint Presentation</vt:lpstr>
      <vt:lpstr>HA Solution Comparison</vt:lpstr>
      <vt:lpstr>PowerPoint Presentation</vt:lpstr>
      <vt:lpstr>SQL SERVER Available Group</vt:lpstr>
      <vt:lpstr>AG 功能介紹</vt:lpstr>
      <vt:lpstr>資料同步(認可)模式</vt:lpstr>
      <vt:lpstr>建立步驟</vt:lpstr>
      <vt:lpstr>HA Build-Up Step By Step</vt:lpstr>
      <vt:lpstr>安裝WSFC(一)</vt:lpstr>
      <vt:lpstr>安裝WSFC(二)</vt:lpstr>
      <vt:lpstr>安裝WSFC(三)</vt:lpstr>
      <vt:lpstr>安裝WSFC(四)</vt:lpstr>
      <vt:lpstr>安裝WSFC(五)</vt:lpstr>
      <vt:lpstr>安裝WSFC(六)</vt:lpstr>
      <vt:lpstr>安裝WSFC(七)</vt:lpstr>
      <vt:lpstr>安裝WSFC(八)</vt:lpstr>
      <vt:lpstr>安裝WSFC(九)</vt:lpstr>
      <vt:lpstr>安裝WSFC成功</vt:lpstr>
      <vt:lpstr>建立AG(一)</vt:lpstr>
      <vt:lpstr>建立AG(二)</vt:lpstr>
      <vt:lpstr>建立AG(三)</vt:lpstr>
      <vt:lpstr>建立AG(四)</vt:lpstr>
      <vt:lpstr>建立AG Listener(一)</vt:lpstr>
      <vt:lpstr>建立AG完成</vt:lpstr>
      <vt:lpstr>手動容錯移轉(一)</vt:lpstr>
      <vt:lpstr>手動容錯移轉(二)</vt:lpstr>
      <vt:lpstr>手動容錯移轉(三)</vt:lpstr>
      <vt:lpstr>手動容錯移轉(四)</vt:lpstr>
      <vt:lpstr>手動容錯移轉完成</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dc:title>
  <dc:creator>user012</dc:creator>
  <cp:lastModifiedBy>User</cp:lastModifiedBy>
  <cp:revision>129</cp:revision>
  <dcterms:created xsi:type="dcterms:W3CDTF">2020-05-21T09:39:31Z</dcterms:created>
  <dcterms:modified xsi:type="dcterms:W3CDTF">2022-11-04T07:40:49Z</dcterms:modified>
</cp:coreProperties>
</file>