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4769" r:id="rId3"/>
    <p:sldId id="4770" r:id="rId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82816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5365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2565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19913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633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 Wen 万文(MD-MOSS,SGS)" initials="WW万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70AD47"/>
    <a:srgbClr val="B4C6E7"/>
    <a:srgbClr val="DDEBF7"/>
    <a:srgbClr val="2E75B6"/>
    <a:srgbClr val="95B3D7"/>
    <a:srgbClr val="DADADA"/>
    <a:srgbClr val="6278A1"/>
    <a:srgbClr val="1D5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343" autoAdjust="0"/>
  </p:normalViewPr>
  <p:slideViewPr>
    <p:cSldViewPr>
      <p:cViewPr varScale="1">
        <p:scale>
          <a:sx n="116" d="100"/>
          <a:sy n="116" d="100"/>
        </p:scale>
        <p:origin x="864" y="102"/>
      </p:cViewPr>
      <p:guideLst>
        <p:guide orient="horz" pos="618"/>
        <p:guide orient="horz" pos="3974"/>
        <p:guide orient="horz" pos="1207"/>
        <p:guide orient="horz" pos="1389"/>
        <p:guide orient="horz" pos="1570"/>
        <p:guide orient="horz" pos="3838"/>
        <p:guide pos="5685"/>
        <p:guide pos="2880"/>
        <p:guide pos="1383"/>
        <p:guide pos="75"/>
        <p:guide pos="657"/>
        <p:guide pos="3508"/>
        <p:guide pos="4890"/>
        <p:guide orient="horz" pos="619"/>
        <p:guide orient="horz" pos="3975"/>
        <p:guide orient="horz" pos="1571"/>
        <p:guide orient="horz" pos="3839"/>
        <p:guide orient="horz" pos="1388"/>
        <p:guide orient="horz" pos="2523"/>
        <p:guide pos="3006"/>
        <p:guide pos="5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1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2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3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4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5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6.xml"/><Relationship Id="rId1" Type="http://schemas.openxmlformats.org/officeDocument/2006/relationships/package" Target="../embeddings/Workbook27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3390880826"/>
          <c:y val="0.473057951592709"/>
          <c:w val="0.928110323393312"/>
          <c:h val="0.3777460053813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179</c:v>
                </c:pt>
                <c:pt idx="1">
                  <c:v>207</c:v>
                </c:pt>
                <c:pt idx="2">
                  <c:v>207</c:v>
                </c:pt>
                <c:pt idx="3">
                  <c:v>199</c:v>
                </c:pt>
                <c:pt idx="4">
                  <c:v>202</c:v>
                </c:pt>
                <c:pt idx="5">
                  <c:v>200</c:v>
                </c:pt>
                <c:pt idx="6">
                  <c:v>214</c:v>
                </c:pt>
                <c:pt idx="7">
                  <c:v>224</c:v>
                </c:pt>
                <c:pt idx="8">
                  <c:v>226</c:v>
                </c:pt>
                <c:pt idx="9">
                  <c:v>224</c:v>
                </c:pt>
                <c:pt idx="10">
                  <c:v>224</c:v>
                </c:pt>
                <c:pt idx="11">
                  <c:v>233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1caf01a2-efdb-4bb7-af8a-e9bba3f94a81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201</c:v>
                </c:pt>
                <c:pt idx="1">
                  <c:v>187</c:v>
                </c:pt>
                <c:pt idx="2">
                  <c:v>203</c:v>
                </c:pt>
                <c:pt idx="3">
                  <c:v>202</c:v>
                </c:pt>
                <c:pt idx="4">
                  <c:v>209</c:v>
                </c:pt>
                <c:pt idx="5">
                  <c:v>207</c:v>
                </c:pt>
                <c:pt idx="6">
                  <c:v>202.202936985484</c:v>
                </c:pt>
                <c:pt idx="7">
                  <c:v>210</c:v>
                </c:pt>
                <c:pt idx="8">
                  <c:v>221</c:v>
                </c:pt>
                <c:pt idx="9">
                  <c:v>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4300416"/>
        <c:axId val="-14307488"/>
      </c:lineChart>
      <c:catAx>
        <c:axId val="-1430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4307488"/>
        <c:crossesAt val="143"/>
        <c:auto val="1"/>
        <c:lblAlgn val="ctr"/>
        <c:lblOffset val="100"/>
        <c:noMultiLvlLbl val="0"/>
      </c:catAx>
      <c:valAx>
        <c:axId val="-14307488"/>
        <c:scaling>
          <c:orientation val="minMax"/>
          <c:max val="269"/>
          <c:min val="14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430041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5843810972818"/>
          <c:y val="0.220956665290256"/>
          <c:w val="0.866641040381809"/>
          <c:h val="0.4517870824258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198</c:v>
                </c:pt>
                <c:pt idx="1">
                  <c:v>198</c:v>
                </c:pt>
                <c:pt idx="2">
                  <c:v>196</c:v>
                </c:pt>
                <c:pt idx="3">
                  <c:v>190</c:v>
                </c:pt>
                <c:pt idx="4">
                  <c:v>197</c:v>
                </c:pt>
                <c:pt idx="5">
                  <c:v>199</c:v>
                </c:pt>
                <c:pt idx="6">
                  <c:v>202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166</c:v>
                </c:pt>
                <c:pt idx="1">
                  <c:v>167</c:v>
                </c:pt>
                <c:pt idx="2">
                  <c:v>176</c:v>
                </c:pt>
                <c:pt idx="3">
                  <c:v>179</c:v>
                </c:pt>
                <c:pt idx="4">
                  <c:v>169</c:v>
                </c:pt>
                <c:pt idx="5">
                  <c:v>176</c:v>
                </c:pt>
                <c:pt idx="6">
                  <c:v>171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5879776"/>
        <c:axId val="-1975875968"/>
      </c:lineChart>
      <c:catAx>
        <c:axId val="-197587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5875968"/>
        <c:crossesAt val="142"/>
        <c:auto val="1"/>
        <c:lblAlgn val="ctr"/>
        <c:lblOffset val="100"/>
        <c:noMultiLvlLbl val="0"/>
      </c:catAx>
      <c:valAx>
        <c:axId val="-1975875968"/>
        <c:scaling>
          <c:orientation val="minMax"/>
          <c:max val="226"/>
          <c:min val="142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587977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58529814907947"/>
          <c:w val="0.887438311688312"/>
          <c:h val="0.5067737248830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167</c:v>
                </c:pt>
                <c:pt idx="1">
                  <c:v>184</c:v>
                </c:pt>
                <c:pt idx="2">
                  <c:v>140</c:v>
                </c:pt>
                <c:pt idx="3">
                  <c:v>131</c:v>
                </c:pt>
                <c:pt idx="4">
                  <c:v>143</c:v>
                </c:pt>
                <c:pt idx="5">
                  <c:v>131</c:v>
                </c:pt>
                <c:pt idx="6">
                  <c:v>135</c:v>
                </c:pt>
                <c:pt idx="7">
                  <c:v>144</c:v>
                </c:pt>
                <c:pt idx="8">
                  <c:v>155</c:v>
                </c:pt>
                <c:pt idx="9">
                  <c:v>176</c:v>
                </c:pt>
                <c:pt idx="10">
                  <c:v>192</c:v>
                </c:pt>
                <c:pt idx="11">
                  <c:v>211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176</c:v>
                </c:pt>
                <c:pt idx="1">
                  <c:v>158</c:v>
                </c:pt>
                <c:pt idx="2">
                  <c:v>162</c:v>
                </c:pt>
                <c:pt idx="3">
                  <c:v>164</c:v>
                </c:pt>
                <c:pt idx="4">
                  <c:v>168</c:v>
                </c:pt>
                <c:pt idx="5">
                  <c:v>162</c:v>
                </c:pt>
                <c:pt idx="6">
                  <c:v>163.336923951323</c:v>
                </c:pt>
                <c:pt idx="7">
                  <c:v>166</c:v>
                </c:pt>
                <c:pt idx="8">
                  <c:v>181</c:v>
                </c:pt>
                <c:pt idx="9">
                  <c:v>176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5880320"/>
        <c:axId val="-1975878688"/>
      </c:lineChart>
      <c:catAx>
        <c:axId val="-1975880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78688"/>
        <c:crossesAt val="77.6666666666667"/>
        <c:auto val="1"/>
        <c:lblAlgn val="ctr"/>
        <c:lblOffset val="100"/>
        <c:noMultiLvlLbl val="0"/>
      </c:catAx>
      <c:valAx>
        <c:axId val="-1975878688"/>
        <c:scaling>
          <c:orientation val="minMax"/>
          <c:max val="264.333333333333"/>
          <c:min val="77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8032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27220956719818"/>
          <c:w val="0.887438311688312"/>
          <c:h val="0.5380825830711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167</c:v>
                </c:pt>
                <c:pt idx="1">
                  <c:v>189</c:v>
                </c:pt>
                <c:pt idx="2">
                  <c:v>205</c:v>
                </c:pt>
                <c:pt idx="3">
                  <c:v>193</c:v>
                </c:pt>
                <c:pt idx="4">
                  <c:v>201</c:v>
                </c:pt>
                <c:pt idx="5">
                  <c:v>179</c:v>
                </c:pt>
                <c:pt idx="6">
                  <c:v>217</c:v>
                </c:pt>
                <c:pt idx="7">
                  <c:v>213</c:v>
                </c:pt>
                <c:pt idx="8">
                  <c:v>223</c:v>
                </c:pt>
                <c:pt idx="9">
                  <c:v>235</c:v>
                </c:pt>
                <c:pt idx="10">
                  <c:v>231</c:v>
                </c:pt>
                <c:pt idx="11">
                  <c:v>250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214</c:v>
                </c:pt>
                <c:pt idx="1">
                  <c:v>197</c:v>
                </c:pt>
                <c:pt idx="2">
                  <c:v>217</c:v>
                </c:pt>
                <c:pt idx="3">
                  <c:v>219</c:v>
                </c:pt>
                <c:pt idx="4">
                  <c:v>236</c:v>
                </c:pt>
                <c:pt idx="5">
                  <c:v>233</c:v>
                </c:pt>
                <c:pt idx="6">
                  <c:v>196.566573829062</c:v>
                </c:pt>
                <c:pt idx="7">
                  <c:v>207</c:v>
                </c:pt>
                <c:pt idx="8">
                  <c:v>227</c:v>
                </c:pt>
                <c:pt idx="9">
                  <c:v>226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5881952"/>
        <c:axId val="-1975878144"/>
      </c:lineChart>
      <c:catAx>
        <c:axId val="-19758819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78144"/>
        <c:crossesAt val="111.666666666667"/>
        <c:auto val="1"/>
        <c:lblAlgn val="ctr"/>
        <c:lblOffset val="100"/>
        <c:noMultiLvlLbl val="0"/>
      </c:catAx>
      <c:valAx>
        <c:axId val="-1975878144"/>
        <c:scaling>
          <c:orientation val="minMax"/>
          <c:max val="305.333333333333"/>
          <c:min val="111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81952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88598645090672"/>
          <c:w val="0.887438311688312"/>
          <c:h val="0.4558315008201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100</c:v>
                </c:pt>
                <c:pt idx="1">
                  <c:v>109</c:v>
                </c:pt>
                <c:pt idx="2">
                  <c:v>106</c:v>
                </c:pt>
                <c:pt idx="3">
                  <c:v>94</c:v>
                </c:pt>
                <c:pt idx="4">
                  <c:v>99</c:v>
                </c:pt>
                <c:pt idx="5">
                  <c:v>98</c:v>
                </c:pt>
                <c:pt idx="6">
                  <c:v>107</c:v>
                </c:pt>
                <c:pt idx="7">
                  <c:v>108</c:v>
                </c:pt>
                <c:pt idx="8">
                  <c:v>110</c:v>
                </c:pt>
                <c:pt idx="9">
                  <c:v>99</c:v>
                </c:pt>
                <c:pt idx="10">
                  <c:v>92</c:v>
                </c:pt>
                <c:pt idx="11">
                  <c:v>98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96</c:v>
                </c:pt>
                <c:pt idx="1">
                  <c:v>91</c:v>
                </c:pt>
                <c:pt idx="2">
                  <c:v>111</c:v>
                </c:pt>
                <c:pt idx="3">
                  <c:v>108</c:v>
                </c:pt>
                <c:pt idx="4">
                  <c:v>120</c:v>
                </c:pt>
                <c:pt idx="5">
                  <c:v>119</c:v>
                </c:pt>
                <c:pt idx="6">
                  <c:v>126.917059355723</c:v>
                </c:pt>
                <c:pt idx="7">
                  <c:v>129</c:v>
                </c:pt>
                <c:pt idx="8">
                  <c:v>130</c:v>
                </c:pt>
                <c:pt idx="9">
                  <c:v>131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5885760"/>
        <c:axId val="-1975875424"/>
      </c:lineChart>
      <c:catAx>
        <c:axId val="-19758857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75424"/>
        <c:crossesAt val="64.3333333333333"/>
        <c:auto val="1"/>
        <c:lblAlgn val="ctr"/>
        <c:lblOffset val="100"/>
        <c:noMultiLvlLbl val="0"/>
      </c:catAx>
      <c:valAx>
        <c:axId val="-1975875424"/>
        <c:scaling>
          <c:orientation val="minMax"/>
          <c:max val="157.666666666667"/>
          <c:min val="64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8576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515038112988"/>
          <c:w val="0.887438311688312"/>
          <c:h val="0.5555448727430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136</c:v>
                </c:pt>
                <c:pt idx="1">
                  <c:v>145</c:v>
                </c:pt>
                <c:pt idx="2">
                  <c:v>156</c:v>
                </c:pt>
                <c:pt idx="3">
                  <c:v>145</c:v>
                </c:pt>
                <c:pt idx="4">
                  <c:v>153</c:v>
                </c:pt>
                <c:pt idx="5">
                  <c:v>153</c:v>
                </c:pt>
                <c:pt idx="6">
                  <c:v>160</c:v>
                </c:pt>
                <c:pt idx="7">
                  <c:v>168</c:v>
                </c:pt>
                <c:pt idx="8">
                  <c:v>179</c:v>
                </c:pt>
                <c:pt idx="9">
                  <c:v>168</c:v>
                </c:pt>
                <c:pt idx="10">
                  <c:v>164</c:v>
                </c:pt>
                <c:pt idx="11">
                  <c:v>178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144</c:v>
                </c:pt>
                <c:pt idx="1">
                  <c:v>131</c:v>
                </c:pt>
                <c:pt idx="2">
                  <c:v>146</c:v>
                </c:pt>
                <c:pt idx="3">
                  <c:v>147</c:v>
                </c:pt>
                <c:pt idx="4">
                  <c:v>144</c:v>
                </c:pt>
                <c:pt idx="5">
                  <c:v>144</c:v>
                </c:pt>
                <c:pt idx="6">
                  <c:v>136.845047628196</c:v>
                </c:pt>
                <c:pt idx="7">
                  <c:v>138</c:v>
                </c:pt>
                <c:pt idx="8">
                  <c:v>142</c:v>
                </c:pt>
                <c:pt idx="9">
                  <c:v>149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5886848"/>
        <c:axId val="-1975877056"/>
      </c:lineChart>
      <c:catAx>
        <c:axId val="-19758868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77056"/>
        <c:crossesAt val="99"/>
        <c:auto val="1"/>
        <c:lblAlgn val="ctr"/>
        <c:lblOffset val="100"/>
        <c:noMultiLvlLbl val="0"/>
      </c:catAx>
      <c:valAx>
        <c:axId val="-1975877056"/>
        <c:scaling>
          <c:orientation val="minMax"/>
          <c:max val="211"/>
          <c:min val="99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86848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48093528845237"/>
          <c:w val="0.887438311688312"/>
          <c:h val="0.5276462970084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128</c:v>
                </c:pt>
                <c:pt idx="1">
                  <c:v>152</c:v>
                </c:pt>
                <c:pt idx="2">
                  <c:v>140</c:v>
                </c:pt>
                <c:pt idx="3">
                  <c:v>141</c:v>
                </c:pt>
                <c:pt idx="4">
                  <c:v>140</c:v>
                </c:pt>
                <c:pt idx="5">
                  <c:v>135</c:v>
                </c:pt>
                <c:pt idx="6">
                  <c:v>151</c:v>
                </c:pt>
                <c:pt idx="7">
                  <c:v>149</c:v>
                </c:pt>
                <c:pt idx="8">
                  <c:v>153</c:v>
                </c:pt>
                <c:pt idx="9">
                  <c:v>137</c:v>
                </c:pt>
                <c:pt idx="10">
                  <c:v>142</c:v>
                </c:pt>
                <c:pt idx="11">
                  <c:v>139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131</c:v>
                </c:pt>
                <c:pt idx="1">
                  <c:v>128</c:v>
                </c:pt>
                <c:pt idx="2">
                  <c:v>143</c:v>
                </c:pt>
                <c:pt idx="3">
                  <c:v>146</c:v>
                </c:pt>
                <c:pt idx="4">
                  <c:v>144</c:v>
                </c:pt>
                <c:pt idx="5">
                  <c:v>141</c:v>
                </c:pt>
                <c:pt idx="6">
                  <c:v>145.56175229785</c:v>
                </c:pt>
                <c:pt idx="7">
                  <c:v>140</c:v>
                </c:pt>
                <c:pt idx="8">
                  <c:v>144</c:v>
                </c:pt>
                <c:pt idx="9">
                  <c:v>146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5880864"/>
        <c:axId val="-1975883584"/>
      </c:lineChart>
      <c:catAx>
        <c:axId val="-19758808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83584"/>
        <c:crossesAt val="111.333333333333"/>
        <c:auto val="1"/>
        <c:lblAlgn val="ctr"/>
        <c:lblOffset val="100"/>
        <c:noMultiLvlLbl val="0"/>
      </c:catAx>
      <c:valAx>
        <c:axId val="-1975883584"/>
        <c:scaling>
          <c:orientation val="minMax"/>
          <c:max val="169.666666666667"/>
          <c:min val="111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5880864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85137413839008"/>
          <c:w val="0.887438311688312"/>
          <c:h val="0.4744771174156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183</c:v>
                </c:pt>
                <c:pt idx="1">
                  <c:v>223</c:v>
                </c:pt>
                <c:pt idx="2">
                  <c:v>245</c:v>
                </c:pt>
                <c:pt idx="3">
                  <c:v>224</c:v>
                </c:pt>
                <c:pt idx="4">
                  <c:v>231</c:v>
                </c:pt>
                <c:pt idx="5">
                  <c:v>234</c:v>
                </c:pt>
                <c:pt idx="6">
                  <c:v>263</c:v>
                </c:pt>
                <c:pt idx="7">
                  <c:v>277</c:v>
                </c:pt>
                <c:pt idx="8">
                  <c:v>273</c:v>
                </c:pt>
                <c:pt idx="9">
                  <c:v>262</c:v>
                </c:pt>
                <c:pt idx="10">
                  <c:v>276</c:v>
                </c:pt>
                <c:pt idx="11">
                  <c:v>271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239</c:v>
                </c:pt>
                <c:pt idx="1">
                  <c:v>223</c:v>
                </c:pt>
                <c:pt idx="2">
                  <c:v>236</c:v>
                </c:pt>
                <c:pt idx="3">
                  <c:v>243</c:v>
                </c:pt>
                <c:pt idx="4">
                  <c:v>264</c:v>
                </c:pt>
                <c:pt idx="5">
                  <c:v>270</c:v>
                </c:pt>
                <c:pt idx="6">
                  <c:v>292.388469517176</c:v>
                </c:pt>
                <c:pt idx="7">
                  <c:v>309</c:v>
                </c:pt>
                <c:pt idx="8">
                  <c:v>310</c:v>
                </c:pt>
                <c:pt idx="9">
                  <c:v>321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8867376"/>
        <c:axId val="-1978867920"/>
      </c:lineChart>
      <c:catAx>
        <c:axId val="-19788673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67920"/>
        <c:crossesAt val="91"/>
        <c:auto val="1"/>
        <c:lblAlgn val="ctr"/>
        <c:lblOffset val="100"/>
        <c:noMultiLvlLbl val="0"/>
      </c:catAx>
      <c:valAx>
        <c:axId val="-1978867920"/>
        <c:scaling>
          <c:orientation val="minMax"/>
          <c:max val="413"/>
          <c:min val="91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67376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318076182363616"/>
          <c:w val="0.887438311688312"/>
          <c:h val="0.4676224099331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137</c:v>
                </c:pt>
                <c:pt idx="1">
                  <c:v>164</c:v>
                </c:pt>
                <c:pt idx="2">
                  <c:v>175</c:v>
                </c:pt>
                <c:pt idx="3">
                  <c:v>168</c:v>
                </c:pt>
                <c:pt idx="4">
                  <c:v>162</c:v>
                </c:pt>
                <c:pt idx="5">
                  <c:v>168</c:v>
                </c:pt>
                <c:pt idx="6">
                  <c:v>183</c:v>
                </c:pt>
                <c:pt idx="7">
                  <c:v>202</c:v>
                </c:pt>
                <c:pt idx="8">
                  <c:v>193</c:v>
                </c:pt>
                <c:pt idx="9">
                  <c:v>187</c:v>
                </c:pt>
                <c:pt idx="10">
                  <c:v>202</c:v>
                </c:pt>
                <c:pt idx="11">
                  <c:v>199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>
                <c:manualLayout>
                  <c:x val="-0.122011768901058"/>
                  <c:y val="0.09155972842323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152</c:v>
                </c:pt>
                <c:pt idx="1">
                  <c:v>118</c:v>
                </c:pt>
                <c:pt idx="2">
                  <c:v>119</c:v>
                </c:pt>
                <c:pt idx="3">
                  <c:v>118</c:v>
                </c:pt>
                <c:pt idx="4">
                  <c:v>111</c:v>
                </c:pt>
                <c:pt idx="5">
                  <c:v>109</c:v>
                </c:pt>
                <c:pt idx="6">
                  <c:v>104.145325812758</c:v>
                </c:pt>
                <c:pt idx="7">
                  <c:v>108</c:v>
                </c:pt>
                <c:pt idx="8">
                  <c:v>115</c:v>
                </c:pt>
                <c:pt idx="9">
                  <c:v>113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8876624"/>
        <c:axId val="-1978866832"/>
      </c:lineChart>
      <c:catAx>
        <c:axId val="-19788766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66832"/>
        <c:crossesAt val="38.9088763545967"/>
        <c:auto val="1"/>
        <c:lblAlgn val="ctr"/>
        <c:lblOffset val="100"/>
        <c:noMultiLvlLbl val="0"/>
      </c:catAx>
      <c:valAx>
        <c:axId val="-1978866832"/>
        <c:scaling>
          <c:orientation val="minMax"/>
          <c:max val="267.236449458161"/>
          <c:min val="38.90887635459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6624"/>
        <c:crosses val="min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313173459553316"/>
          <c:w val="0.887438311688312"/>
          <c:h val="0.5189096460441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257</c:v>
                </c:pt>
                <c:pt idx="1">
                  <c:v>300</c:v>
                </c:pt>
                <c:pt idx="2">
                  <c:v>314</c:v>
                </c:pt>
                <c:pt idx="3">
                  <c:v>296</c:v>
                </c:pt>
                <c:pt idx="4">
                  <c:v>302</c:v>
                </c:pt>
                <c:pt idx="5">
                  <c:v>298</c:v>
                </c:pt>
                <c:pt idx="6">
                  <c:v>325</c:v>
                </c:pt>
                <c:pt idx="7">
                  <c:v>339</c:v>
                </c:pt>
                <c:pt idx="8">
                  <c:v>330</c:v>
                </c:pt>
                <c:pt idx="9">
                  <c:v>311</c:v>
                </c:pt>
                <c:pt idx="10">
                  <c:v>284</c:v>
                </c:pt>
                <c:pt idx="11">
                  <c:v>312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309</c:v>
                </c:pt>
                <c:pt idx="1">
                  <c:v>291</c:v>
                </c:pt>
                <c:pt idx="2">
                  <c:v>309</c:v>
                </c:pt>
                <c:pt idx="3">
                  <c:v>306</c:v>
                </c:pt>
                <c:pt idx="4">
                  <c:v>317</c:v>
                </c:pt>
                <c:pt idx="5">
                  <c:v>304</c:v>
                </c:pt>
                <c:pt idx="6">
                  <c:v>281.038146445514</c:v>
                </c:pt>
                <c:pt idx="7">
                  <c:v>302</c:v>
                </c:pt>
                <c:pt idx="8">
                  <c:v>335</c:v>
                </c:pt>
                <c:pt idx="9">
                  <c:v>334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8878800"/>
        <c:axId val="-1978865744"/>
      </c:lineChart>
      <c:catAx>
        <c:axId val="-19788788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65744"/>
        <c:crossesAt val="202.333333333333"/>
        <c:auto val="1"/>
        <c:lblAlgn val="ctr"/>
        <c:lblOffset val="100"/>
        <c:noMultiLvlLbl val="0"/>
      </c:catAx>
      <c:valAx>
        <c:axId val="-1978865744"/>
        <c:scaling>
          <c:orientation val="minMax"/>
          <c:max val="393.666666666667"/>
          <c:min val="202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880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89838673096076"/>
          <c:w val="0.887438311688312"/>
          <c:h val="0.4859011527576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114</c:v>
                </c:pt>
                <c:pt idx="1">
                  <c:v>142</c:v>
                </c:pt>
                <c:pt idx="2">
                  <c:v>142</c:v>
                </c:pt>
                <c:pt idx="3">
                  <c:v>150</c:v>
                </c:pt>
                <c:pt idx="4">
                  <c:v>137</c:v>
                </c:pt>
                <c:pt idx="5">
                  <c:v>135</c:v>
                </c:pt>
                <c:pt idx="6">
                  <c:v>139</c:v>
                </c:pt>
                <c:pt idx="7">
                  <c:v>141</c:v>
                </c:pt>
                <c:pt idx="8">
                  <c:v>144</c:v>
                </c:pt>
                <c:pt idx="9">
                  <c:v>156</c:v>
                </c:pt>
                <c:pt idx="10">
                  <c:v>169</c:v>
                </c:pt>
                <c:pt idx="11">
                  <c:v>178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141</c:v>
                </c:pt>
                <c:pt idx="1">
                  <c:v>135</c:v>
                </c:pt>
                <c:pt idx="2">
                  <c:v>151</c:v>
                </c:pt>
                <c:pt idx="3">
                  <c:v>151</c:v>
                </c:pt>
                <c:pt idx="4">
                  <c:v>156</c:v>
                </c:pt>
                <c:pt idx="5">
                  <c:v>150</c:v>
                </c:pt>
                <c:pt idx="6">
                  <c:v>131.936517172133</c:v>
                </c:pt>
                <c:pt idx="7">
                  <c:v>142</c:v>
                </c:pt>
                <c:pt idx="8">
                  <c:v>142</c:v>
                </c:pt>
                <c:pt idx="9">
                  <c:v>140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8873360"/>
        <c:axId val="-1978879888"/>
      </c:lineChart>
      <c:catAx>
        <c:axId val="-19788733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9888"/>
        <c:crossesAt val="71.3333333333333"/>
        <c:auto val="1"/>
        <c:lblAlgn val="ctr"/>
        <c:lblOffset val="100"/>
        <c:noMultiLvlLbl val="0"/>
      </c:catAx>
      <c:valAx>
        <c:axId val="-1978879888"/>
        <c:scaling>
          <c:orientation val="minMax"/>
          <c:max val="220.666666666667"/>
          <c:min val="71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336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07325395953762"/>
          <c:y val="0.291688078076863"/>
          <c:w val="0.876000617283951"/>
          <c:h val="0.540372741747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226</c:v>
                </c:pt>
                <c:pt idx="1">
                  <c:v>224</c:v>
                </c:pt>
                <c:pt idx="2">
                  <c:v>225</c:v>
                </c:pt>
                <c:pt idx="3">
                  <c:v>227</c:v>
                </c:pt>
                <c:pt idx="4">
                  <c:v>224</c:v>
                </c:pt>
                <c:pt idx="5">
                  <c:v>226</c:v>
                </c:pt>
                <c:pt idx="6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217</c:v>
                </c:pt>
                <c:pt idx="1">
                  <c:v>217</c:v>
                </c:pt>
                <c:pt idx="2">
                  <c:v>226</c:v>
                </c:pt>
                <c:pt idx="3">
                  <c:v>225</c:v>
                </c:pt>
                <c:pt idx="4">
                  <c:v>217</c:v>
                </c:pt>
                <c:pt idx="5">
                  <c:v>227</c:v>
                </c:pt>
                <c:pt idx="6">
                  <c:v>223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4299872"/>
        <c:axId val="-14298784"/>
      </c:lineChart>
      <c:catAx>
        <c:axId val="-1429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4298784"/>
        <c:crossesAt val="210.333333333333"/>
        <c:auto val="1"/>
        <c:lblAlgn val="ctr"/>
        <c:lblOffset val="100"/>
        <c:noMultiLvlLbl val="0"/>
      </c:catAx>
      <c:valAx>
        <c:axId val="-14298784"/>
        <c:scaling>
          <c:orientation val="minMax"/>
          <c:max val="233.666666666667"/>
          <c:min val="210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429987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22519567862401"/>
          <c:w val="0.887438311688312"/>
          <c:h val="0.68320277446900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85</c:v>
                </c:pt>
                <c:pt idx="1">
                  <c:v>97</c:v>
                </c:pt>
                <c:pt idx="2">
                  <c:v>98</c:v>
                </c:pt>
                <c:pt idx="3">
                  <c:v>117</c:v>
                </c:pt>
                <c:pt idx="4">
                  <c:v>109</c:v>
                </c:pt>
                <c:pt idx="5">
                  <c:v>114</c:v>
                </c:pt>
                <c:pt idx="6">
                  <c:v>115</c:v>
                </c:pt>
                <c:pt idx="7">
                  <c:v>126</c:v>
                </c:pt>
                <c:pt idx="8">
                  <c:v>126</c:v>
                </c:pt>
                <c:pt idx="9">
                  <c:v>126</c:v>
                </c:pt>
                <c:pt idx="10">
                  <c:v>128</c:v>
                </c:pt>
                <c:pt idx="11">
                  <c:v>128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106</c:v>
                </c:pt>
                <c:pt idx="1">
                  <c:v>107</c:v>
                </c:pt>
                <c:pt idx="2">
                  <c:v>123</c:v>
                </c:pt>
                <c:pt idx="3">
                  <c:v>121</c:v>
                </c:pt>
                <c:pt idx="4">
                  <c:v>122</c:v>
                </c:pt>
                <c:pt idx="5">
                  <c:v>130</c:v>
                </c:pt>
                <c:pt idx="6">
                  <c:v>134.474224169525</c:v>
                </c:pt>
                <c:pt idx="7">
                  <c:v>140</c:v>
                </c:pt>
                <c:pt idx="8">
                  <c:v>160</c:v>
                </c:pt>
                <c:pt idx="9">
                  <c:v>165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8875536"/>
        <c:axId val="-1978870640"/>
      </c:lineChart>
      <c:catAx>
        <c:axId val="-19788755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0640"/>
        <c:crossesAt val="31.6666666666667"/>
        <c:auto val="1"/>
        <c:lblAlgn val="ctr"/>
        <c:lblOffset val="100"/>
        <c:noMultiLvlLbl val="0"/>
      </c:catAx>
      <c:valAx>
        <c:axId val="-1978870640"/>
        <c:scaling>
          <c:orientation val="minMax"/>
          <c:max val="218.333333333333"/>
          <c:min val="31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5536"/>
        <c:crosses val="min"/>
        <c:crossBetween val="between"/>
      </c:valAx>
    </c:plotArea>
    <c:plotVisOnly val="1"/>
    <c:dispBlanksAs val="gap"/>
    <c:showDLblsOverMax val="0"/>
  </c:chart>
  <c:spPr>
    <a:noFill/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96154539816889"/>
          <c:y val="0.250054463027681"/>
          <c:w val="0.887438311688312"/>
          <c:h val="0.5925484800745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175</c:v>
                </c:pt>
                <c:pt idx="1">
                  <c:v>218</c:v>
                </c:pt>
                <c:pt idx="2">
                  <c:v>220</c:v>
                </c:pt>
                <c:pt idx="3">
                  <c:v>218</c:v>
                </c:pt>
                <c:pt idx="4">
                  <c:v>231</c:v>
                </c:pt>
                <c:pt idx="5">
                  <c:v>237</c:v>
                </c:pt>
                <c:pt idx="6">
                  <c:v>221</c:v>
                </c:pt>
                <c:pt idx="7">
                  <c:v>242</c:v>
                </c:pt>
                <c:pt idx="8">
                  <c:v>236</c:v>
                </c:pt>
                <c:pt idx="9">
                  <c:v>251</c:v>
                </c:pt>
                <c:pt idx="10">
                  <c:v>229</c:v>
                </c:pt>
                <c:pt idx="11">
                  <c:v>233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207</c:v>
                </c:pt>
                <c:pt idx="1">
                  <c:v>206</c:v>
                </c:pt>
                <c:pt idx="2">
                  <c:v>221</c:v>
                </c:pt>
                <c:pt idx="3">
                  <c:v>204</c:v>
                </c:pt>
                <c:pt idx="4">
                  <c:v>215</c:v>
                </c:pt>
                <c:pt idx="5">
                  <c:v>205</c:v>
                </c:pt>
                <c:pt idx="6">
                  <c:v>210.238072349444</c:v>
                </c:pt>
                <c:pt idx="7">
                  <c:v>217</c:v>
                </c:pt>
                <c:pt idx="8">
                  <c:v>209</c:v>
                </c:pt>
                <c:pt idx="9">
                  <c:v>208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78877168"/>
        <c:axId val="-1978876080"/>
      </c:lineChart>
      <c:catAx>
        <c:axId val="-19788771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6080"/>
        <c:crossesAt val="124.333333333333"/>
        <c:auto val="1"/>
        <c:lblAlgn val="ctr"/>
        <c:lblOffset val="100"/>
        <c:noMultiLvlLbl val="0"/>
      </c:catAx>
      <c:valAx>
        <c:axId val="-1978876080"/>
        <c:scaling>
          <c:orientation val="minMax"/>
          <c:max val="301.666666666667"/>
          <c:min val="124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78877168"/>
        <c:crosses val="min"/>
        <c:crossBetween val="between"/>
      </c:valAx>
    </c:plotArea>
    <c:plotVisOnly val="1"/>
    <c:dispBlanksAs val="gap"/>
    <c:showDLblsOverMax val="0"/>
  </c:chart>
  <c:spPr>
    <a:noFill/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3390880826"/>
          <c:y val="0.363349264179209"/>
          <c:w val="0.928110323393312"/>
          <c:h val="0.4874550887642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99</c:v>
                </c:pt>
                <c:pt idx="1">
                  <c:v>107</c:v>
                </c:pt>
                <c:pt idx="2">
                  <c:v>87</c:v>
                </c:pt>
                <c:pt idx="3">
                  <c:v>81</c:v>
                </c:pt>
                <c:pt idx="4">
                  <c:v>87</c:v>
                </c:pt>
                <c:pt idx="5">
                  <c:v>81</c:v>
                </c:pt>
                <c:pt idx="6">
                  <c:v>85</c:v>
                </c:pt>
                <c:pt idx="7">
                  <c:v>88</c:v>
                </c:pt>
                <c:pt idx="8">
                  <c:v>93</c:v>
                </c:pt>
                <c:pt idx="9">
                  <c:v>100</c:v>
                </c:pt>
                <c:pt idx="10">
                  <c:v>104</c:v>
                </c:pt>
                <c:pt idx="11">
                  <c:v>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90b57dba-8235-4003-88f2-126e24af6d95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94</c:v>
                </c:pt>
                <c:pt idx="1">
                  <c:v>87</c:v>
                </c:pt>
                <c:pt idx="2">
                  <c:v>88</c:v>
                </c:pt>
                <c:pt idx="3">
                  <c:v>89</c:v>
                </c:pt>
                <c:pt idx="4">
                  <c:v>91</c:v>
                </c:pt>
                <c:pt idx="5">
                  <c:v>88</c:v>
                </c:pt>
                <c:pt idx="6">
                  <c:v>87.4940313073925</c:v>
                </c:pt>
                <c:pt idx="7">
                  <c:v>89</c:v>
                </c:pt>
                <c:pt idx="8">
                  <c:v>95</c:v>
                </c:pt>
                <c:pt idx="9">
                  <c:v>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8871728"/>
        <c:axId val="-1978871184"/>
      </c:lineChart>
      <c:catAx>
        <c:axId val="-197887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8871184"/>
        <c:crossesAt val="62.3333333333333"/>
        <c:auto val="1"/>
        <c:lblAlgn val="ctr"/>
        <c:lblOffset val="100"/>
        <c:noMultiLvlLbl val="0"/>
      </c:catAx>
      <c:valAx>
        <c:axId val="-1978871184"/>
        <c:scaling>
          <c:orientation val="minMax"/>
          <c:max val="127.666666666667"/>
          <c:min val="62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887172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07325395953762"/>
          <c:y val="0.177527342640941"/>
          <c:w val="0.781926543209877"/>
          <c:h val="0.5793280100436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96</c:v>
                </c:pt>
                <c:pt idx="1">
                  <c:v>90</c:v>
                </c:pt>
                <c:pt idx="2">
                  <c:v>92</c:v>
                </c:pt>
                <c:pt idx="3">
                  <c:v>93</c:v>
                </c:pt>
                <c:pt idx="4">
                  <c:v>99</c:v>
                </c:pt>
                <c:pt idx="5">
                  <c:v>102</c:v>
                </c:pt>
                <c:pt idx="6">
                  <c:v>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94</c:v>
                </c:pt>
                <c:pt idx="1">
                  <c:v>95</c:v>
                </c:pt>
                <c:pt idx="2">
                  <c:v>99</c:v>
                </c:pt>
                <c:pt idx="3">
                  <c:v>94</c:v>
                </c:pt>
                <c:pt idx="4">
                  <c:v>92</c:v>
                </c:pt>
                <c:pt idx="5">
                  <c:v>96</c:v>
                </c:pt>
                <c:pt idx="6">
                  <c:v>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8869008"/>
        <c:axId val="-1972291504"/>
      </c:lineChart>
      <c:catAx>
        <c:axId val="-197886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91504"/>
        <c:crossesAt val="82"/>
        <c:auto val="1"/>
        <c:lblAlgn val="ctr"/>
        <c:lblOffset val="100"/>
        <c:noMultiLvlLbl val="0"/>
      </c:catAx>
      <c:valAx>
        <c:axId val="-1972291504"/>
        <c:scaling>
          <c:orientation val="minMax"/>
          <c:max val="110"/>
          <c:min val="82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886900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2380952381"/>
          <c:y val="0.43443769441139"/>
          <c:w val="0.928110323393312"/>
          <c:h val="0.44174299147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217</c:v>
                </c:pt>
                <c:pt idx="1">
                  <c:v>249</c:v>
                </c:pt>
                <c:pt idx="2">
                  <c:v>253</c:v>
                </c:pt>
                <c:pt idx="3">
                  <c:v>244</c:v>
                </c:pt>
                <c:pt idx="4">
                  <c:v>246</c:v>
                </c:pt>
                <c:pt idx="5">
                  <c:v>236</c:v>
                </c:pt>
                <c:pt idx="6">
                  <c:v>262</c:v>
                </c:pt>
                <c:pt idx="7">
                  <c:v>264</c:v>
                </c:pt>
                <c:pt idx="8">
                  <c:v>275</c:v>
                </c:pt>
                <c:pt idx="9">
                  <c:v>270</c:v>
                </c:pt>
                <c:pt idx="10">
                  <c:v>271</c:v>
                </c:pt>
                <c:pt idx="11">
                  <c:v>287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4e8c831f-d3a9-438a-bac2-8ba5ab830211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245</c:v>
                </c:pt>
                <c:pt idx="1">
                  <c:v>230</c:v>
                </c:pt>
                <c:pt idx="2">
                  <c:v>260</c:v>
                </c:pt>
                <c:pt idx="3">
                  <c:v>261</c:v>
                </c:pt>
                <c:pt idx="4">
                  <c:v>272</c:v>
                </c:pt>
                <c:pt idx="5">
                  <c:v>267</c:v>
                </c:pt>
                <c:pt idx="6">
                  <c:v>249.180018726014</c:v>
                </c:pt>
                <c:pt idx="7">
                  <c:v>256</c:v>
                </c:pt>
                <c:pt idx="8">
                  <c:v>266</c:v>
                </c:pt>
                <c:pt idx="9">
                  <c:v>268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2289328"/>
        <c:axId val="-1972286608"/>
      </c:lineChart>
      <c:catAx>
        <c:axId val="-197228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86608"/>
        <c:crossesAt val="170.333333333333"/>
        <c:auto val="1"/>
        <c:lblAlgn val="ctr"/>
        <c:lblOffset val="100"/>
        <c:noMultiLvlLbl val="0"/>
      </c:catAx>
      <c:valAx>
        <c:axId val="-1972286608"/>
        <c:scaling>
          <c:orientation val="minMax"/>
          <c:max val="333.666666666667"/>
          <c:min val="170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8932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93040658683229"/>
          <c:y val="0.245087660501084"/>
          <c:w val="0.826882555532741"/>
          <c:h val="0.5117672718761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265</c:v>
                </c:pt>
                <c:pt idx="1">
                  <c:v>269</c:v>
                </c:pt>
                <c:pt idx="2">
                  <c:v>278</c:v>
                </c:pt>
                <c:pt idx="3">
                  <c:v>280</c:v>
                </c:pt>
                <c:pt idx="4">
                  <c:v>263</c:v>
                </c:pt>
                <c:pt idx="5">
                  <c:v>274</c:v>
                </c:pt>
                <c:pt idx="6">
                  <c:v>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264</c:v>
                </c:pt>
                <c:pt idx="1">
                  <c:v>263</c:v>
                </c:pt>
                <c:pt idx="2">
                  <c:v>268</c:v>
                </c:pt>
                <c:pt idx="3">
                  <c:v>269</c:v>
                </c:pt>
                <c:pt idx="4">
                  <c:v>263</c:v>
                </c:pt>
                <c:pt idx="5">
                  <c:v>276</c:v>
                </c:pt>
                <c:pt idx="6">
                  <c:v>266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2290416"/>
        <c:axId val="-1972288784"/>
      </c:lineChart>
      <c:catAx>
        <c:axId val="-197229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88784"/>
        <c:crossesAt val="251.666666666667"/>
        <c:auto val="1"/>
        <c:lblAlgn val="ctr"/>
        <c:lblOffset val="100"/>
        <c:noMultiLvlLbl val="0"/>
      </c:catAx>
      <c:valAx>
        <c:axId val="-1972288784"/>
        <c:scaling>
          <c:orientation val="minMax"/>
          <c:max val="291.333333333333"/>
          <c:min val="251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9041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66599206349206"/>
          <c:y val="0.390776522554781"/>
          <c:w val="0.928110323393312"/>
          <c:h val="0.4691702498472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2019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141</c:v>
                </c:pt>
                <c:pt idx="1">
                  <c:v>170</c:v>
                </c:pt>
                <c:pt idx="2">
                  <c:v>175</c:v>
                </c:pt>
                <c:pt idx="3">
                  <c:v>178</c:v>
                </c:pt>
                <c:pt idx="4">
                  <c:v>178</c:v>
                </c:pt>
                <c:pt idx="5">
                  <c:v>184</c:v>
                </c:pt>
                <c:pt idx="6">
                  <c:v>184</c:v>
                </c:pt>
                <c:pt idx="7">
                  <c:v>202</c:v>
                </c:pt>
                <c:pt idx="8">
                  <c:v>197</c:v>
                </c:pt>
                <c:pt idx="9">
                  <c:v>200</c:v>
                </c:pt>
                <c:pt idx="10">
                  <c:v>198</c:v>
                </c:pt>
                <c:pt idx="11">
                  <c:v>199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800" b="1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defRPr>
                    </a:pPr>
                    <a:r>
                      <a:rPr lang="en-US" altLang="zh-CN" sz="800" b="0" dirty="0">
                        <a:solidFill>
                          <a:schemeClr val="tx1"/>
                        </a:solidFill>
                      </a:rPr>
                      <a:t>271</a:t>
                    </a:r>
                    <a:endParaRPr lang="en-US" altLang="zh-CN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165</c:v>
                </c:pt>
                <c:pt idx="1">
                  <c:v>153</c:v>
                </c:pt>
                <c:pt idx="2">
                  <c:v>164</c:v>
                </c:pt>
                <c:pt idx="3">
                  <c:v>157</c:v>
                </c:pt>
                <c:pt idx="4">
                  <c:v>159</c:v>
                </c:pt>
                <c:pt idx="5">
                  <c:v>157</c:v>
                </c:pt>
                <c:pt idx="6">
                  <c:v>159.003602201262</c:v>
                </c:pt>
                <c:pt idx="7">
                  <c:v>165</c:v>
                </c:pt>
                <c:pt idx="8">
                  <c:v>172</c:v>
                </c:pt>
                <c:pt idx="9">
                  <c:v>172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2287696"/>
        <c:axId val="-1972284976"/>
      </c:lineChart>
      <c:catAx>
        <c:axId val="-1972287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84976"/>
        <c:crossesAt val="110.666666666667"/>
        <c:auto val="1"/>
        <c:lblAlgn val="ctr"/>
        <c:lblOffset val="100"/>
        <c:noMultiLvlLbl val="0"/>
      </c:catAx>
      <c:valAx>
        <c:axId val="-1972284976"/>
        <c:scaling>
          <c:orientation val="minMax"/>
          <c:max val="290.333333333333"/>
          <c:min val="110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8769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38785230529214"/>
          <c:y val="0.276187765654674"/>
          <c:w val="0.800417991294372"/>
          <c:h val="0.4806671667225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2019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198</c:v>
                </c:pt>
                <c:pt idx="1">
                  <c:v>198</c:v>
                </c:pt>
                <c:pt idx="2">
                  <c:v>196</c:v>
                </c:pt>
                <c:pt idx="3">
                  <c:v>190</c:v>
                </c:pt>
                <c:pt idx="4">
                  <c:v>197</c:v>
                </c:pt>
                <c:pt idx="5">
                  <c:v>199</c:v>
                </c:pt>
                <c:pt idx="6">
                  <c:v>202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166</c:v>
                </c:pt>
                <c:pt idx="1">
                  <c:v>167</c:v>
                </c:pt>
                <c:pt idx="2">
                  <c:v>176</c:v>
                </c:pt>
                <c:pt idx="3">
                  <c:v>179</c:v>
                </c:pt>
                <c:pt idx="4">
                  <c:v>169</c:v>
                </c:pt>
                <c:pt idx="5">
                  <c:v>176</c:v>
                </c:pt>
                <c:pt idx="6">
                  <c:v>171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2294224"/>
        <c:axId val="-1972292592"/>
      </c:lineChart>
      <c:catAx>
        <c:axId val="-1972294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92592"/>
        <c:crossesAt val="179.666666666667"/>
        <c:auto val="1"/>
        <c:lblAlgn val="ctr"/>
        <c:lblOffset val="100"/>
        <c:noMultiLvlLbl val="0"/>
      </c:catAx>
      <c:valAx>
        <c:axId val="-1972292592"/>
        <c:scaling>
          <c:orientation val="minMax"/>
          <c:max val="268.333333333333"/>
          <c:min val="179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2294224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13949275362319"/>
          <c:y val="0.378884321070308"/>
          <c:w val="0.933789901179134"/>
          <c:h val="0.4844223246446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56</c:v>
                </c:pt>
                <c:pt idx="1">
                  <c:v>63</c:v>
                </c:pt>
                <c:pt idx="2">
                  <c:v>67</c:v>
                </c:pt>
                <c:pt idx="3">
                  <c:v>62</c:v>
                </c:pt>
                <c:pt idx="4">
                  <c:v>61</c:v>
                </c:pt>
                <c:pt idx="5">
                  <c:v>64</c:v>
                </c:pt>
                <c:pt idx="6">
                  <c:v>62</c:v>
                </c:pt>
                <c:pt idx="7">
                  <c:v>65</c:v>
                </c:pt>
                <c:pt idx="8">
                  <c:v>66</c:v>
                </c:pt>
                <c:pt idx="9">
                  <c:v>71</c:v>
                </c:pt>
                <c:pt idx="10">
                  <c:v>70</c:v>
                </c:pt>
                <c:pt idx="11">
                  <c:v>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8b857c5e-7a4f-485d-b821-868f9e1b4b42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71</c:v>
                </c:pt>
                <c:pt idx="1">
                  <c:v>66</c:v>
                </c:pt>
                <c:pt idx="2">
                  <c:v>74</c:v>
                </c:pt>
                <c:pt idx="3">
                  <c:v>75</c:v>
                </c:pt>
                <c:pt idx="4">
                  <c:v>73</c:v>
                </c:pt>
                <c:pt idx="5">
                  <c:v>71</c:v>
                </c:pt>
                <c:pt idx="6">
                  <c:v>68.9587050003178</c:v>
                </c:pt>
                <c:pt idx="7">
                  <c:v>69</c:v>
                </c:pt>
                <c:pt idx="8">
                  <c:v>75</c:v>
                </c:pt>
                <c:pt idx="9">
                  <c:v>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83684752"/>
        <c:axId val="-2083674416"/>
      </c:lineChart>
      <c:catAx>
        <c:axId val="-2083684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74416"/>
        <c:crossesAt val="43.3333333333333"/>
        <c:auto val="1"/>
        <c:lblAlgn val="ctr"/>
        <c:lblOffset val="100"/>
        <c:noMultiLvlLbl val="0"/>
      </c:catAx>
      <c:valAx>
        <c:axId val="-2083674416"/>
        <c:scaling>
          <c:orientation val="minMax"/>
          <c:max val="87.6666666666667"/>
          <c:min val="43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8475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66271983140008"/>
          <c:y val="0.288696803786046"/>
          <c:w val="0.879180865458472"/>
          <c:h val="0.5495713614121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65</c:v>
                </c:pt>
                <c:pt idx="1">
                  <c:v>67</c:v>
                </c:pt>
                <c:pt idx="2">
                  <c:v>66</c:v>
                </c:pt>
                <c:pt idx="3">
                  <c:v>67</c:v>
                </c:pt>
                <c:pt idx="4">
                  <c:v>71</c:v>
                </c:pt>
                <c:pt idx="5">
                  <c:v>71</c:v>
                </c:pt>
                <c:pt idx="6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75</c:v>
                </c:pt>
                <c:pt idx="1">
                  <c:v>76</c:v>
                </c:pt>
                <c:pt idx="2">
                  <c:v>75</c:v>
                </c:pt>
                <c:pt idx="3">
                  <c:v>73</c:v>
                </c:pt>
                <c:pt idx="4">
                  <c:v>71</c:v>
                </c:pt>
                <c:pt idx="5">
                  <c:v>75</c:v>
                </c:pt>
                <c:pt idx="6">
                  <c:v>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83673328"/>
        <c:axId val="-2083672784"/>
      </c:lineChart>
      <c:dateAx>
        <c:axId val="-208367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72784"/>
        <c:crossesAt val="57.6666666666667"/>
        <c:auto val="0"/>
        <c:lblAlgn val="ctr"/>
        <c:lblOffset val="100"/>
        <c:baseTimeUnit val="days"/>
      </c:dateAx>
      <c:valAx>
        <c:axId val="-2083672784"/>
        <c:scaling>
          <c:orientation val="minMax"/>
          <c:max val="83.3333333333333"/>
          <c:min val="57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7332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92617280702816"/>
          <c:y val="0.453082237028369"/>
          <c:w val="0.935374469611485"/>
          <c:h val="0.3977217199457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274</c:v>
                </c:pt>
                <c:pt idx="1">
                  <c:v>325</c:v>
                </c:pt>
                <c:pt idx="2">
                  <c:v>325</c:v>
                </c:pt>
                <c:pt idx="3">
                  <c:v>316</c:v>
                </c:pt>
                <c:pt idx="4">
                  <c:v>314</c:v>
                </c:pt>
                <c:pt idx="5">
                  <c:v>313</c:v>
                </c:pt>
                <c:pt idx="6">
                  <c:v>326</c:v>
                </c:pt>
                <c:pt idx="7">
                  <c:v>345</c:v>
                </c:pt>
                <c:pt idx="8">
                  <c:v>353</c:v>
                </c:pt>
                <c:pt idx="9">
                  <c:v>355</c:v>
                </c:pt>
                <c:pt idx="10">
                  <c:v>356</c:v>
                </c:pt>
                <c:pt idx="11">
                  <c:v>367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b13aa3f4-e02e-4c86-9619-d6cdc141c2bb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335</c:v>
                </c:pt>
                <c:pt idx="1">
                  <c:v>310</c:v>
                </c:pt>
                <c:pt idx="2">
                  <c:v>333</c:v>
                </c:pt>
                <c:pt idx="3">
                  <c:v>333</c:v>
                </c:pt>
                <c:pt idx="4">
                  <c:v>336</c:v>
                </c:pt>
                <c:pt idx="5">
                  <c:v>328</c:v>
                </c:pt>
                <c:pt idx="6">
                  <c:v>317.712300435764</c:v>
                </c:pt>
                <c:pt idx="7">
                  <c:v>327</c:v>
                </c:pt>
                <c:pt idx="8">
                  <c:v>351</c:v>
                </c:pt>
                <c:pt idx="9">
                  <c:v>349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83672240"/>
        <c:axId val="-2083676592"/>
      </c:lineChart>
      <c:catAx>
        <c:axId val="-208367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76592"/>
        <c:crossesAt val="212"/>
        <c:auto val="1"/>
        <c:lblAlgn val="ctr"/>
        <c:lblOffset val="100"/>
        <c:noMultiLvlLbl val="0"/>
      </c:catAx>
      <c:valAx>
        <c:axId val="-2083676592"/>
        <c:scaling>
          <c:orientation val="minMax"/>
          <c:max val="429"/>
          <c:min val="212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72240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2141975308642"/>
          <c:y val="0.177527342640941"/>
          <c:w val="0.907358641975309"/>
          <c:h val="0.5820078621660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349</c:v>
                </c:pt>
                <c:pt idx="1">
                  <c:v>349</c:v>
                </c:pt>
                <c:pt idx="2">
                  <c:v>356</c:v>
                </c:pt>
                <c:pt idx="3">
                  <c:v>355</c:v>
                </c:pt>
                <c:pt idx="4">
                  <c:v>360</c:v>
                </c:pt>
                <c:pt idx="5">
                  <c:v>356</c:v>
                </c:pt>
                <c:pt idx="6">
                  <c:v>352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346</c:v>
                </c:pt>
                <c:pt idx="1">
                  <c:v>348</c:v>
                </c:pt>
                <c:pt idx="2">
                  <c:v>358</c:v>
                </c:pt>
                <c:pt idx="3">
                  <c:v>355</c:v>
                </c:pt>
                <c:pt idx="4">
                  <c:v>343</c:v>
                </c:pt>
                <c:pt idx="5">
                  <c:v>358</c:v>
                </c:pt>
                <c:pt idx="6">
                  <c:v>347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83685296"/>
        <c:axId val="-2083678224"/>
      </c:lineChart>
      <c:catAx>
        <c:axId val="-208368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78224"/>
        <c:crossesAt val="331.666666666667"/>
        <c:auto val="1"/>
        <c:lblAlgn val="ctr"/>
        <c:lblOffset val="100"/>
        <c:noMultiLvlLbl val="0"/>
      </c:catAx>
      <c:valAx>
        <c:axId val="-2083678224"/>
        <c:scaling>
          <c:orientation val="minMax"/>
          <c:max val="371.333333333333"/>
          <c:min val="331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8529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13949275362319"/>
          <c:y val="0.362596936619071"/>
          <c:w val="0.933789901179134"/>
          <c:h val="0.48878682213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76</c:v>
                </c:pt>
                <c:pt idx="1">
                  <c:v>92</c:v>
                </c:pt>
                <c:pt idx="2">
                  <c:v>87</c:v>
                </c:pt>
                <c:pt idx="3">
                  <c:v>91</c:v>
                </c:pt>
                <c:pt idx="4">
                  <c:v>88</c:v>
                </c:pt>
                <c:pt idx="5">
                  <c:v>85</c:v>
                </c:pt>
                <c:pt idx="6">
                  <c:v>86</c:v>
                </c:pt>
                <c:pt idx="7">
                  <c:v>92</c:v>
                </c:pt>
                <c:pt idx="8">
                  <c:v>97</c:v>
                </c:pt>
                <c:pt idx="9">
                  <c:v>96</c:v>
                </c:pt>
                <c:pt idx="10">
                  <c:v>98</c:v>
                </c:pt>
                <c:pt idx="11">
                  <c:v>102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786c68c0-3d48-4a56-a380-9853214d6761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99</c:v>
                </c:pt>
                <c:pt idx="1">
                  <c:v>93</c:v>
                </c:pt>
                <c:pt idx="2">
                  <c:v>92</c:v>
                </c:pt>
                <c:pt idx="3">
                  <c:v>92</c:v>
                </c:pt>
                <c:pt idx="4">
                  <c:v>91</c:v>
                </c:pt>
                <c:pt idx="5">
                  <c:v>87</c:v>
                </c:pt>
                <c:pt idx="6">
                  <c:v>83.0260201318952</c:v>
                </c:pt>
                <c:pt idx="7">
                  <c:v>84</c:v>
                </c:pt>
                <c:pt idx="8">
                  <c:v>92</c:v>
                </c:pt>
                <c:pt idx="9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83680944"/>
        <c:axId val="-2083686384"/>
      </c:lineChart>
      <c:catAx>
        <c:axId val="-208368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86384"/>
        <c:crossesAt val="58.6666666666667"/>
        <c:auto val="1"/>
        <c:lblAlgn val="ctr"/>
        <c:lblOffset val="100"/>
        <c:noMultiLvlLbl val="0"/>
      </c:catAx>
      <c:valAx>
        <c:axId val="-2083686384"/>
        <c:scaling>
          <c:orientation val="minMax"/>
          <c:max val="119.333333333333"/>
          <c:min val="58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80944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87876543209877"/>
          <c:y val="0.295236187611318"/>
          <c:w val="0.884471604938272"/>
          <c:h val="0.5364925937616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95</c:v>
                </c:pt>
                <c:pt idx="1">
                  <c:v>94</c:v>
                </c:pt>
                <c:pt idx="2">
                  <c:v>102</c:v>
                </c:pt>
                <c:pt idx="3">
                  <c:v>97</c:v>
                </c:pt>
                <c:pt idx="4">
                  <c:v>101</c:v>
                </c:pt>
                <c:pt idx="5">
                  <c:v>97</c:v>
                </c:pt>
                <c:pt idx="6">
                  <c:v>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93</c:v>
                </c:pt>
                <c:pt idx="4">
                  <c:v>91</c:v>
                </c:pt>
                <c:pt idx="5">
                  <c:v>92</c:v>
                </c:pt>
                <c:pt idx="6">
                  <c:v>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83682576"/>
        <c:axId val="-2083683120"/>
      </c:lineChart>
      <c:dateAx>
        <c:axId val="-208368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83120"/>
        <c:crossesAt val="80.3333333333333"/>
        <c:auto val="0"/>
        <c:lblAlgn val="ctr"/>
        <c:lblOffset val="100"/>
        <c:baseTimeUnit val="days"/>
      </c:dateAx>
      <c:valAx>
        <c:axId val="-2083683120"/>
        <c:scaling>
          <c:orientation val="minMax"/>
          <c:max val="110.666666666667"/>
          <c:min val="80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8368257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3390880826"/>
          <c:y val="0.292484052353945"/>
          <c:w val="0.928110323393312"/>
          <c:h val="0.5370762384046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141</c:v>
                </c:pt>
                <c:pt idx="1">
                  <c:v>170</c:v>
                </c:pt>
                <c:pt idx="2">
                  <c:v>175</c:v>
                </c:pt>
                <c:pt idx="3">
                  <c:v>178</c:v>
                </c:pt>
                <c:pt idx="4">
                  <c:v>178</c:v>
                </c:pt>
                <c:pt idx="5">
                  <c:v>184</c:v>
                </c:pt>
                <c:pt idx="6">
                  <c:v>184</c:v>
                </c:pt>
                <c:pt idx="7">
                  <c:v>202</c:v>
                </c:pt>
                <c:pt idx="8">
                  <c:v>197</c:v>
                </c:pt>
                <c:pt idx="9">
                  <c:v>200</c:v>
                </c:pt>
                <c:pt idx="10">
                  <c:v>198</c:v>
                </c:pt>
                <c:pt idx="11">
                  <c:v>199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3eedc8be-8749-406d-9e15-19629529e9a9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165</c:v>
                </c:pt>
                <c:pt idx="1">
                  <c:v>153</c:v>
                </c:pt>
                <c:pt idx="2">
                  <c:v>164</c:v>
                </c:pt>
                <c:pt idx="3">
                  <c:v>157</c:v>
                </c:pt>
                <c:pt idx="4">
                  <c:v>159</c:v>
                </c:pt>
                <c:pt idx="5">
                  <c:v>157</c:v>
                </c:pt>
                <c:pt idx="6">
                  <c:v>159.003602201262</c:v>
                </c:pt>
                <c:pt idx="7">
                  <c:v>165</c:v>
                </c:pt>
                <c:pt idx="8">
                  <c:v>172</c:v>
                </c:pt>
                <c:pt idx="9">
                  <c:v>172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75887936"/>
        <c:axId val="-1975882496"/>
      </c:lineChart>
      <c:catAx>
        <c:axId val="-197588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5882496"/>
        <c:crossesAt val="100.333333333333"/>
        <c:auto val="1"/>
        <c:lblAlgn val="ctr"/>
        <c:lblOffset val="100"/>
        <c:noMultiLvlLbl val="0"/>
      </c:catAx>
      <c:valAx>
        <c:axId val="-1975882496"/>
        <c:scaling>
          <c:orientation val="minMax"/>
          <c:max val="242.666666666667"/>
          <c:min val="100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7588793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018F7D-0354-408D-9E9E-756E5EE3894C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769C1F3-5E59-4551-9E77-AF64B596DF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0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1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4592BD-A84E-44A3-8DF7-E6ED0C1DA7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190625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251521" y="380743"/>
            <a:ext cx="6552728" cy="533400"/>
          </a:xfrm>
          <a:prstGeom prst="rect">
            <a:avLst/>
          </a:prstGeom>
        </p:spPr>
        <p:txBody>
          <a:bodyPr lIns="91397" tIns="45699" rIns="91397" bIns="45699"/>
          <a:lstStyle>
            <a:lvl1pPr algn="l">
              <a:defRPr sz="200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32441" y="6533615"/>
            <a:ext cx="714294" cy="266972"/>
          </a:xfrm>
          <a:prstGeom prst="rect">
            <a:avLst/>
          </a:prstGeom>
          <a:noFill/>
        </p:spPr>
        <p:txBody>
          <a:bodyPr wrap="square" lIns="96751" tIns="48375" rIns="96751" bIns="48375" rtlCol="0">
            <a:spAutoFit/>
          </a:bodyPr>
          <a:lstStyle/>
          <a:p>
            <a:fld id="{19FE358C-23FE-4EE8-97B0-2DCB3A00D4BA}" type="slidenum"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88A8-3CD9-4ECF-976D-E6F82C3BC4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953-44DA-40F7-A29D-DDA0CF39EAF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F83207-4217-41B9-AFF8-356B8B1759B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8587" y="434265"/>
            <a:ext cx="6743700" cy="533400"/>
          </a:xfrm>
          <a:prstGeom prst="rect">
            <a:avLst/>
          </a:prstGeom>
        </p:spPr>
        <p:txBody>
          <a:bodyPr lIns="84366" tIns="42184" rIns="84366" bIns="42184" anchor="ctr" anchorCtr="0"/>
          <a:lstStyle>
            <a:lvl1pPr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93535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45" b="1" kern="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Click to edit Master title style</a:t>
            </a:r>
            <a:endParaRPr lang="zh-CN" altLang="en-US" sz="1845" b="1" kern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9223" y="6357958"/>
            <a:ext cx="1905000" cy="457200"/>
          </a:xfrm>
          <a:prstGeom prst="rect">
            <a:avLst/>
          </a:prstGeom>
        </p:spPr>
        <p:txBody>
          <a:bodyPr lIns="91397" tIns="45699" rIns="91397" bIns="45699"/>
          <a:lstStyle>
            <a:lvl1pPr algn="r">
              <a:defRPr sz="1290"/>
            </a:lvl1pPr>
          </a:lstStyle>
          <a:p>
            <a:pPr defTabSz="935355">
              <a:defRPr/>
            </a:pPr>
            <a:fld id="{322CBCD2-F09C-40BB-B828-B62ABC6DEAEB}" type="slidenum">
              <a:rPr lang="en-US" altLang="zh-CN" b="1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G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-1"/>
            <a:ext cx="9158356" cy="6858001"/>
          </a:xfrm>
          <a:prstGeom prst="rect">
            <a:avLst/>
          </a:prstGeom>
        </p:spPr>
      </p:pic>
      <p:pic>
        <p:nvPicPr>
          <p:cNvPr id="6" name="Picture 2" descr="D:\SGMUSE~1\sd9tfa\AppData\Local\Temp\Rar$DI31.816\用于浅色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0684" y="441901"/>
            <a:ext cx="981595" cy="8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vian.huang\Desktop\NEW VI NEW VINEW VI\简易版-物料\LOGO\竖版\2014 Chevy new logo 竖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67" y="620253"/>
            <a:ext cx="732121" cy="4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sgmUserProfile\s3ngv5\Desktop\Baisc information\new+buick+logo\buick_logo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/>
          </a:blip>
          <a:srcRect b="19908"/>
          <a:stretch>
            <a:fillRect/>
          </a:stretch>
        </p:blipFill>
        <p:spPr bwMode="auto">
          <a:xfrm>
            <a:off x="6557867" y="534563"/>
            <a:ext cx="833598" cy="53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758556" y="6477256"/>
            <a:ext cx="448658" cy="350261"/>
          </a:xfrm>
          <a:prstGeom prst="rect">
            <a:avLst/>
          </a:prstGeom>
          <a:noFill/>
        </p:spPr>
        <p:txBody>
          <a:bodyPr wrap="none" lIns="93572" tIns="46786" rIns="93572" bIns="46786" rtlCol="0">
            <a:spAutoFit/>
          </a:bodyPr>
          <a:lstStyle/>
          <a:p>
            <a:fld id="{19FE358C-23FE-4EE8-97B0-2DCB3A00D4BA}" type="slidenum">
              <a:rPr lang="zh-CN" altLang="en-US" sz="166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6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0" y="462624"/>
            <a:ext cx="6634172" cy="590349"/>
          </a:xfrm>
          <a:prstGeom prst="rect">
            <a:avLst/>
          </a:prstGeom>
        </p:spPr>
        <p:txBody>
          <a:bodyPr lIns="101370" tIns="50685" rIns="101370" bIns="50685"/>
          <a:lstStyle>
            <a:lvl1pPr algn="l">
              <a:defRPr sz="184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5"/>
          <a:stretch>
            <a:fillRect/>
          </a:stretch>
        </p:blipFill>
        <p:spPr bwMode="auto">
          <a:xfrm>
            <a:off x="118697" y="260354"/>
            <a:ext cx="1594338" cy="5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5pPr>
      <a:lvl6pPr marL="421640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7pPr>
      <a:lvl8pPr marL="1265555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8pPr>
      <a:lvl9pPr marL="1687830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1845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845">
          <a:solidFill>
            <a:schemeClr val="tx1"/>
          </a:solidFill>
          <a:latin typeface="+mn-lt"/>
          <a:ea typeface="+mn-ea"/>
        </a:defRPr>
      </a:lvl2pPr>
      <a:lvl3pPr marL="1054735" indent="-21082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125">
          <a:solidFill>
            <a:schemeClr val="tx1"/>
          </a:solidFill>
          <a:latin typeface="+mn-lt"/>
          <a:ea typeface="+mn-ea"/>
        </a:defRPr>
      </a:lvl3pPr>
      <a:lvl4pPr marL="1476375" indent="-21082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75">
          <a:solidFill>
            <a:schemeClr val="tx1"/>
          </a:solidFill>
          <a:latin typeface="+mn-lt"/>
          <a:ea typeface="+mn-ea"/>
        </a:defRPr>
      </a:lvl4pPr>
      <a:lvl5pPr marL="1898650" indent="-21082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5pPr>
      <a:lvl6pPr marL="2320290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6pPr>
      <a:lvl7pPr marL="2742565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7pPr>
      <a:lvl8pPr marL="3164205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8pPr>
      <a:lvl9pPr marL="3585845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164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555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783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0947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111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338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502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23.xml"/><Relationship Id="rId30" Type="http://schemas.openxmlformats.org/officeDocument/2006/relationships/tags" Target="../tags/tag22.xml"/><Relationship Id="rId3" Type="http://schemas.openxmlformats.org/officeDocument/2006/relationships/chart" Target="../charts/chart3.xml"/><Relationship Id="rId29" Type="http://schemas.openxmlformats.org/officeDocument/2006/relationships/tags" Target="../tags/tag21.xml"/><Relationship Id="rId28" Type="http://schemas.openxmlformats.org/officeDocument/2006/relationships/tags" Target="../tags/tag20.xml"/><Relationship Id="rId27" Type="http://schemas.openxmlformats.org/officeDocument/2006/relationships/tags" Target="../tags/tag19.xml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chart" Target="../charts/chart2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tags" Target="../tags/tag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hart" Target="../charts/chart17.xml"/><Relationship Id="rId8" Type="http://schemas.openxmlformats.org/officeDocument/2006/relationships/chart" Target="../charts/chart16.xml"/><Relationship Id="rId79" Type="http://schemas.openxmlformats.org/officeDocument/2006/relationships/notesSlide" Target="../notesSlides/notesSlide2.xml"/><Relationship Id="rId78" Type="http://schemas.openxmlformats.org/officeDocument/2006/relationships/slideLayout" Target="../slideLayouts/slideLayout2.xml"/><Relationship Id="rId77" Type="http://schemas.openxmlformats.org/officeDocument/2006/relationships/tags" Target="../tags/tag73.xml"/><Relationship Id="rId76" Type="http://schemas.openxmlformats.org/officeDocument/2006/relationships/tags" Target="../tags/tag72.xml"/><Relationship Id="rId75" Type="http://schemas.openxmlformats.org/officeDocument/2006/relationships/tags" Target="../tags/tag71.xml"/><Relationship Id="rId74" Type="http://schemas.openxmlformats.org/officeDocument/2006/relationships/tags" Target="../tags/tag70.xml"/><Relationship Id="rId73" Type="http://schemas.openxmlformats.org/officeDocument/2006/relationships/tags" Target="../tags/tag69.xml"/><Relationship Id="rId72" Type="http://schemas.openxmlformats.org/officeDocument/2006/relationships/tags" Target="../tags/tag68.xml"/><Relationship Id="rId71" Type="http://schemas.openxmlformats.org/officeDocument/2006/relationships/tags" Target="../tags/tag67.xml"/><Relationship Id="rId70" Type="http://schemas.openxmlformats.org/officeDocument/2006/relationships/tags" Target="../tags/tag66.xml"/><Relationship Id="rId7" Type="http://schemas.openxmlformats.org/officeDocument/2006/relationships/chart" Target="../charts/chart15.xml"/><Relationship Id="rId69" Type="http://schemas.openxmlformats.org/officeDocument/2006/relationships/tags" Target="../tags/tag65.xml"/><Relationship Id="rId68" Type="http://schemas.openxmlformats.org/officeDocument/2006/relationships/tags" Target="../tags/tag64.xml"/><Relationship Id="rId67" Type="http://schemas.openxmlformats.org/officeDocument/2006/relationships/tags" Target="../tags/tag63.xml"/><Relationship Id="rId66" Type="http://schemas.openxmlformats.org/officeDocument/2006/relationships/tags" Target="../tags/tag62.xml"/><Relationship Id="rId65" Type="http://schemas.openxmlformats.org/officeDocument/2006/relationships/image" Target="../media/image5.jpeg"/><Relationship Id="rId64" Type="http://schemas.openxmlformats.org/officeDocument/2006/relationships/image" Target="../media/image13.png"/><Relationship Id="rId63" Type="http://schemas.openxmlformats.org/officeDocument/2006/relationships/image" Target="../media/image12.GIF"/><Relationship Id="rId62" Type="http://schemas.openxmlformats.org/officeDocument/2006/relationships/image" Target="../media/image11.GIF"/><Relationship Id="rId61" Type="http://schemas.openxmlformats.org/officeDocument/2006/relationships/image" Target="../media/image10.GIF"/><Relationship Id="rId60" Type="http://schemas.openxmlformats.org/officeDocument/2006/relationships/image" Target="../media/image9.GIF"/><Relationship Id="rId6" Type="http://schemas.openxmlformats.org/officeDocument/2006/relationships/chart" Target="../charts/chart14.xml"/><Relationship Id="rId59" Type="http://schemas.openxmlformats.org/officeDocument/2006/relationships/image" Target="../media/image8.GIF"/><Relationship Id="rId58" Type="http://schemas.openxmlformats.org/officeDocument/2006/relationships/image" Target="../media/image7.GIF"/><Relationship Id="rId57" Type="http://schemas.openxmlformats.org/officeDocument/2006/relationships/tags" Target="../tags/tag61.xml"/><Relationship Id="rId56" Type="http://schemas.openxmlformats.org/officeDocument/2006/relationships/tags" Target="../tags/tag60.xml"/><Relationship Id="rId55" Type="http://schemas.openxmlformats.org/officeDocument/2006/relationships/tags" Target="../tags/tag59.xml"/><Relationship Id="rId54" Type="http://schemas.openxmlformats.org/officeDocument/2006/relationships/tags" Target="../tags/tag58.xml"/><Relationship Id="rId53" Type="http://schemas.openxmlformats.org/officeDocument/2006/relationships/tags" Target="../tags/tag57.xml"/><Relationship Id="rId52" Type="http://schemas.openxmlformats.org/officeDocument/2006/relationships/tags" Target="../tags/tag56.xml"/><Relationship Id="rId51" Type="http://schemas.openxmlformats.org/officeDocument/2006/relationships/tags" Target="../tags/tag55.xml"/><Relationship Id="rId50" Type="http://schemas.openxmlformats.org/officeDocument/2006/relationships/tags" Target="../tags/tag54.xml"/><Relationship Id="rId5" Type="http://schemas.openxmlformats.org/officeDocument/2006/relationships/chart" Target="../charts/chart13.xml"/><Relationship Id="rId49" Type="http://schemas.openxmlformats.org/officeDocument/2006/relationships/tags" Target="../tags/tag53.xml"/><Relationship Id="rId48" Type="http://schemas.openxmlformats.org/officeDocument/2006/relationships/tags" Target="../tags/tag52.xml"/><Relationship Id="rId47" Type="http://schemas.openxmlformats.org/officeDocument/2006/relationships/tags" Target="../tags/tag51.xml"/><Relationship Id="rId46" Type="http://schemas.openxmlformats.org/officeDocument/2006/relationships/tags" Target="../tags/tag50.xml"/><Relationship Id="rId45" Type="http://schemas.openxmlformats.org/officeDocument/2006/relationships/tags" Target="../tags/tag49.xml"/><Relationship Id="rId44" Type="http://schemas.openxmlformats.org/officeDocument/2006/relationships/tags" Target="../tags/tag48.xml"/><Relationship Id="rId43" Type="http://schemas.openxmlformats.org/officeDocument/2006/relationships/tags" Target="../tags/tag47.xml"/><Relationship Id="rId42" Type="http://schemas.openxmlformats.org/officeDocument/2006/relationships/tags" Target="../tags/tag46.xml"/><Relationship Id="rId41" Type="http://schemas.openxmlformats.org/officeDocument/2006/relationships/tags" Target="../tags/tag45.xml"/><Relationship Id="rId40" Type="http://schemas.openxmlformats.org/officeDocument/2006/relationships/tags" Target="../tags/tag44.xml"/><Relationship Id="rId4" Type="http://schemas.openxmlformats.org/officeDocument/2006/relationships/chart" Target="../charts/chart12.xml"/><Relationship Id="rId39" Type="http://schemas.openxmlformats.org/officeDocument/2006/relationships/tags" Target="../tags/tag43.xml"/><Relationship Id="rId38" Type="http://schemas.openxmlformats.org/officeDocument/2006/relationships/tags" Target="../tags/tag42.xml"/><Relationship Id="rId37" Type="http://schemas.openxmlformats.org/officeDocument/2006/relationships/tags" Target="../tags/tag41.xml"/><Relationship Id="rId36" Type="http://schemas.openxmlformats.org/officeDocument/2006/relationships/tags" Target="../tags/tag40.xml"/><Relationship Id="rId35" Type="http://schemas.openxmlformats.org/officeDocument/2006/relationships/tags" Target="../tags/tag39.xml"/><Relationship Id="rId34" Type="http://schemas.openxmlformats.org/officeDocument/2006/relationships/tags" Target="../tags/tag38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chart" Target="../charts/chart11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chart" Target="../charts/chart10.xml"/><Relationship Id="rId19" Type="http://schemas.openxmlformats.org/officeDocument/2006/relationships/chart" Target="../charts/chart27.xml"/><Relationship Id="rId18" Type="http://schemas.openxmlformats.org/officeDocument/2006/relationships/chart" Target="../charts/chart26.xml"/><Relationship Id="rId17" Type="http://schemas.openxmlformats.org/officeDocument/2006/relationships/chart" Target="../charts/chart25.xml"/><Relationship Id="rId16" Type="http://schemas.openxmlformats.org/officeDocument/2006/relationships/chart" Target="../charts/chart24.xml"/><Relationship Id="rId15" Type="http://schemas.openxmlformats.org/officeDocument/2006/relationships/chart" Target="../charts/chart23.xml"/><Relationship Id="rId14" Type="http://schemas.openxmlformats.org/officeDocument/2006/relationships/chart" Target="../charts/chart22.xml"/><Relationship Id="rId13" Type="http://schemas.openxmlformats.org/officeDocument/2006/relationships/chart" Target="../charts/chart21.xml"/><Relationship Id="rId12" Type="http://schemas.openxmlformats.org/officeDocument/2006/relationships/chart" Target="../charts/chart20.xml"/><Relationship Id="rId11" Type="http://schemas.openxmlformats.org/officeDocument/2006/relationships/chart" Target="../charts/chart19.xml"/><Relationship Id="rId10" Type="http://schemas.openxmlformats.org/officeDocument/2006/relationships/chart" Target="../charts/chart18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_"/>
          <p:cNvSpPr txBox="1"/>
          <p:nvPr>
            <p:custDataLst>
              <p:tags r:id="rId9"/>
            </p:custDataLst>
          </p:nvPr>
        </p:nvSpPr>
        <p:spPr>
          <a:xfrm>
            <a:off x="131927" y="1688036"/>
            <a:ext cx="443923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乘用车总体</a:t>
            </a:r>
            <a:r>
              <a:rPr lang="zh-CN" altLang="en-US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市场人气走势 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PV total 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market climate trend</a:t>
            </a:r>
            <a:endParaRPr lang="en-US" altLang="zh-CN" sz="127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_"/>
          <p:cNvSpPr txBox="1"/>
          <p:nvPr>
            <p:custDataLst>
              <p:tags r:id="rId10"/>
            </p:custDataLst>
          </p:nvPr>
        </p:nvSpPr>
        <p:spPr>
          <a:xfrm>
            <a:off x="4757449" y="1688036"/>
            <a:ext cx="4309273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主流合资品牌 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JV brands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market climate trend</a:t>
            </a:r>
            <a:endParaRPr lang="en-US" altLang="zh-CN" sz="127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图表_合资_MONTH"/>
          <p:cNvGraphicFramePr/>
          <p:nvPr>
            <p:custDataLst>
              <p:tags r:id="rId11"/>
            </p:custDataLst>
          </p:nvPr>
        </p:nvGraphicFramePr>
        <p:xfrm>
          <a:off x="4800604" y="1997654"/>
          <a:ext cx="2628668" cy="2018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2" name="Rectangle 31"/>
          <p:cNvSpPr/>
          <p:nvPr/>
        </p:nvSpPr>
        <p:spPr>
          <a:xfrm>
            <a:off x="7391465" y="1981167"/>
            <a:ext cx="1595181" cy="4368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8097" tIns="38097" rIns="38097" bIns="38097" numCol="1" rtlCol="0" anchor="ctr" anchorCtr="0" compatLnSpc="1">
            <a:noAutofit/>
          </a:bodyPr>
          <a:lstStyle/>
          <a:p>
            <a:pPr marL="189865" indent="-189865" algn="ctr" defTabSz="967740">
              <a:spcBef>
                <a:spcPct val="20000"/>
              </a:spcBef>
              <a:buFontTx/>
              <a:buChar char="•"/>
            </a:pPr>
            <a:endParaRPr lang="zh-CN" altLang="en-US" sz="148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_DATE_STD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zh-CN" sz="1905" dirty="0">
                <a:solidFill>
                  <a:prstClr val="white"/>
                </a:solidFill>
              </a:rPr>
              <a:t>乘用车市场人气跟踪（截至</a:t>
            </a:r>
            <a:r>
              <a:rPr lang="en-US" altLang="zh-CN" sz="1905" dirty="0">
                <a:solidFill>
                  <a:prstClr val="white"/>
                </a:solidFill>
              </a:rPr>
              <a:t>10/21</a:t>
            </a:r>
            <a:r>
              <a:rPr lang="zh-CN" altLang="zh-CN" sz="1905" dirty="0">
                <a:solidFill>
                  <a:prstClr val="white"/>
                </a:solidFill>
              </a:rPr>
              <a:t>）</a:t>
            </a:r>
            <a:br>
              <a:rPr lang="en-US" altLang="zh-CN" sz="1905" dirty="0">
                <a:solidFill>
                  <a:prstClr val="white"/>
                </a:solidFill>
              </a:rPr>
            </a:br>
            <a:r>
              <a:rPr lang="en-US" altLang="zh-CN" sz="1905" dirty="0">
                <a:solidFill>
                  <a:prstClr val="white"/>
                </a:solidFill>
              </a:rPr>
              <a:t>PV market climate tracking(Till Oct. </a:t>
            </a:r>
            <a:r>
              <a:rPr lang="en-US" altLang="zh-CN" sz="1905" dirty="0" smtClean="0">
                <a:solidFill>
                  <a:prstClr val="white"/>
                </a:solidFill>
              </a:rPr>
              <a:t>21</a:t>
            </a:r>
            <a:r>
              <a:rPr lang="en-US" altLang="zh-CN" sz="1905" baseline="30000" dirty="0">
                <a:solidFill>
                  <a:prstClr val="white"/>
                </a:solidFill>
              </a:rPr>
              <a:t>st</a:t>
            </a:r>
            <a:r>
              <a:rPr lang="en-US" altLang="zh-CN" sz="1905" dirty="0" smtClean="0">
                <a:solidFill>
                  <a:prstClr val="white"/>
                </a:solidFill>
              </a:rPr>
              <a:t>)</a:t>
            </a:r>
            <a:endParaRPr lang="zh-CN" altLang="en-US" dirty="0"/>
          </a:p>
        </p:txBody>
      </p:sp>
      <p:sp>
        <p:nvSpPr>
          <p:cNvPr id="10" name="文本框_"/>
          <p:cNvSpPr txBox="1"/>
          <p:nvPr>
            <p:custDataLst>
              <p:tags r:id="rId13"/>
            </p:custDataLst>
          </p:nvPr>
        </p:nvSpPr>
        <p:spPr>
          <a:xfrm>
            <a:off x="4722643" y="4046565"/>
            <a:ext cx="411665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豪华车品牌 </a:t>
            </a:r>
            <a:r>
              <a:rPr lang="en-US" altLang="zh-CN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Luxury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brands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market climate trend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270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ounded Rectangle 35"/>
          <p:cNvSpPr/>
          <p:nvPr/>
        </p:nvSpPr>
        <p:spPr>
          <a:xfrm>
            <a:off x="4722644" y="1996930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sp>
        <p:nvSpPr>
          <p:cNvPr id="17" name="文本框_DATE_2"/>
          <p:cNvSpPr txBox="1"/>
          <p:nvPr>
            <p:custDataLst>
              <p:tags r:id="rId14"/>
            </p:custDataLst>
          </p:nvPr>
        </p:nvSpPr>
        <p:spPr>
          <a:xfrm>
            <a:off x="1" y="1066746"/>
            <a:ext cx="9144001" cy="450636"/>
          </a:xfrm>
          <a:prstGeom prst="rect">
            <a:avLst/>
          </a:prstGeom>
          <a:solidFill>
            <a:srgbClr val="E8EAF7"/>
          </a:solidFill>
        </p:spPr>
        <p:txBody>
          <a:bodyPr wrap="square" rtlCol="0">
            <a:spAutoFit/>
          </a:bodyPr>
          <a:lstStyle/>
          <a:p>
            <a:pPr marL="190500" indent="-187960">
              <a:buFont typeface="Arial" panose="020B0604020202020204" pitchFamily="34" charset="0"/>
              <a:buChar char="•"/>
            </a:pP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月第三周，乘用车总体市场人气环比下降，其中豪华车品牌环比下降最多。</a:t>
            </a:r>
            <a:endParaRPr lang="en-US" altLang="zh-CN" sz="1165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90500" indent="-187960">
              <a:buFont typeface="Arial" panose="020B0604020202020204" pitchFamily="34" charset="0"/>
              <a:buChar char="•"/>
            </a:pP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3rd week of Oct in 2018, PV total market climate decreased WoW</a:t>
            </a:r>
            <a:r>
              <a:rPr lang="zh-CN" altLang="en-US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luxury brands decreased WoW most.</a:t>
            </a:r>
            <a:endParaRPr lang="en-US" altLang="zh-CN" sz="1165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8" name="图表_合资_WEEK"/>
          <p:cNvGraphicFramePr/>
          <p:nvPr>
            <p:custDataLst>
              <p:tags r:id="rId15"/>
            </p:custDataLst>
          </p:nvPr>
        </p:nvGraphicFramePr>
        <p:xfrm>
          <a:off x="7253613" y="2036768"/>
          <a:ext cx="1764390" cy="203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722644" y="4330371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graphicFrame>
        <p:nvGraphicFramePr>
          <p:cNvPr id="14" name="图表_豪华_MONTH"/>
          <p:cNvGraphicFramePr/>
          <p:nvPr>
            <p:custDataLst>
              <p:tags r:id="rId16"/>
            </p:custDataLst>
          </p:nvPr>
        </p:nvGraphicFramePr>
        <p:xfrm>
          <a:off x="4800604" y="4439633"/>
          <a:ext cx="2628668" cy="191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_豪华_WEEK"/>
          <p:cNvGraphicFramePr/>
          <p:nvPr>
            <p:custDataLst>
              <p:tags r:id="rId17"/>
            </p:custDataLst>
          </p:nvPr>
        </p:nvGraphicFramePr>
        <p:xfrm>
          <a:off x="7272915" y="4345682"/>
          <a:ext cx="1780032" cy="2086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文本框_合资_MONTH"/>
          <p:cNvSpPr txBox="1"/>
          <p:nvPr>
            <p:custDataLst>
              <p:tags r:id="rId18"/>
            </p:custDataLst>
          </p:nvPr>
        </p:nvSpPr>
        <p:spPr>
          <a:xfrm>
            <a:off x="4777877" y="2040377"/>
            <a:ext cx="1507336" cy="47476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+0.5%</a:t>
            </a:r>
            <a:endParaRPr lang="en-US" altLang="zh-CN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-0.9%</a:t>
            </a:r>
            <a:endParaRPr lang="zh-CN" altLang="en-US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_豪华_MONTH"/>
          <p:cNvSpPr txBox="1"/>
          <p:nvPr>
            <p:custDataLst>
              <p:tags r:id="rId19"/>
            </p:custDataLst>
          </p:nvPr>
        </p:nvSpPr>
        <p:spPr>
          <a:xfrm>
            <a:off x="4777878" y="4380522"/>
            <a:ext cx="1524470" cy="49631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lvl="0"/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-2.7%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endParaRPr lang="en-US" altLang="zh-CN" sz="95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+2.8%</a:t>
            </a:r>
            <a:endParaRPr lang="zh-CN" altLang="en-US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7" name="图表_总体_MONTH"/>
          <p:cNvGraphicFramePr/>
          <p:nvPr>
            <p:custDataLst>
              <p:tags r:id="rId20"/>
            </p:custDataLst>
          </p:nvPr>
        </p:nvGraphicFramePr>
        <p:xfrm>
          <a:off x="223880" y="1997654"/>
          <a:ext cx="2711250" cy="2018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31"/>
          <p:cNvSpPr/>
          <p:nvPr/>
        </p:nvSpPr>
        <p:spPr>
          <a:xfrm>
            <a:off x="2897322" y="1981167"/>
            <a:ext cx="1595181" cy="4368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8097" tIns="38097" rIns="38097" bIns="38097" numCol="1" rtlCol="0" anchor="ctr" anchorCtr="0" compatLnSpc="1">
            <a:noAutofit/>
          </a:bodyPr>
          <a:lstStyle/>
          <a:p>
            <a:pPr marL="189865" indent="-189865" algn="ctr" defTabSz="967740">
              <a:spcBef>
                <a:spcPct val="20000"/>
              </a:spcBef>
              <a:buFontTx/>
              <a:buChar char="•"/>
            </a:pPr>
            <a:endParaRPr lang="zh-CN" altLang="en-US" sz="148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_"/>
          <p:cNvSpPr txBox="1"/>
          <p:nvPr>
            <p:custDataLst>
              <p:tags r:id="rId21"/>
            </p:custDataLst>
          </p:nvPr>
        </p:nvSpPr>
        <p:spPr>
          <a:xfrm>
            <a:off x="228501" y="4046565"/>
            <a:ext cx="426400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主流自主品牌 </a:t>
            </a:r>
            <a:r>
              <a:rPr lang="en-US" altLang="zh-CN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ocal brands 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market climate trend</a:t>
            </a:r>
            <a:endParaRPr lang="en-US" altLang="zh-CN" sz="1270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Rounded Rectangle 35"/>
          <p:cNvSpPr/>
          <p:nvPr/>
        </p:nvSpPr>
        <p:spPr>
          <a:xfrm>
            <a:off x="228501" y="1981167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graphicFrame>
        <p:nvGraphicFramePr>
          <p:cNvPr id="36" name="图表_总体_WEEK"/>
          <p:cNvGraphicFramePr/>
          <p:nvPr>
            <p:custDataLst>
              <p:tags r:id="rId22"/>
            </p:custDataLst>
          </p:nvPr>
        </p:nvGraphicFramePr>
        <p:xfrm>
          <a:off x="2829673" y="2339517"/>
          <a:ext cx="1714349" cy="180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Rounded Rectangle 11"/>
          <p:cNvSpPr/>
          <p:nvPr/>
        </p:nvSpPr>
        <p:spPr>
          <a:xfrm>
            <a:off x="228501" y="4330371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graphicFrame>
        <p:nvGraphicFramePr>
          <p:cNvPr id="38" name="图表_自主_MONTH"/>
          <p:cNvGraphicFramePr/>
          <p:nvPr>
            <p:custDataLst>
              <p:tags r:id="rId23"/>
            </p:custDataLst>
          </p:nvPr>
        </p:nvGraphicFramePr>
        <p:xfrm>
          <a:off x="306461" y="4490969"/>
          <a:ext cx="2628668" cy="184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图表_自主_WEEK"/>
          <p:cNvGraphicFramePr/>
          <p:nvPr>
            <p:custDataLst>
              <p:tags r:id="rId24"/>
            </p:custDataLst>
          </p:nvPr>
        </p:nvGraphicFramePr>
        <p:xfrm>
          <a:off x="2805773" y="4344368"/>
          <a:ext cx="1736828" cy="205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文本框_总体_MONTH"/>
          <p:cNvSpPr txBox="1"/>
          <p:nvPr>
            <p:custDataLst>
              <p:tags r:id="rId25"/>
            </p:custDataLst>
          </p:nvPr>
        </p:nvSpPr>
        <p:spPr>
          <a:xfrm>
            <a:off x="270295" y="2020217"/>
            <a:ext cx="1507336" cy="49492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-0.6%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-1.7%</a:t>
            </a:r>
            <a:endParaRPr lang="zh-CN" altLang="en-US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_自主_MONTH"/>
          <p:cNvSpPr txBox="1"/>
          <p:nvPr>
            <p:custDataLst>
              <p:tags r:id="rId26"/>
            </p:custDataLst>
          </p:nvPr>
        </p:nvSpPr>
        <p:spPr>
          <a:xfrm>
            <a:off x="270296" y="4369051"/>
            <a:ext cx="1507336" cy="507782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lvl="0"/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-2.2%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endParaRPr lang="en-US" altLang="zh-CN" sz="95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-6.3%</a:t>
            </a:r>
            <a:endParaRPr lang="zh-CN" altLang="en-US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_总体_WEEK"/>
          <p:cNvSpPr txBox="1"/>
          <p:nvPr>
            <p:custDataLst>
              <p:tags r:id="rId27"/>
            </p:custDataLst>
          </p:nvPr>
        </p:nvSpPr>
        <p:spPr>
          <a:xfrm>
            <a:off x="2903433" y="2030739"/>
            <a:ext cx="1557374" cy="484399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-3.1%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-1.4%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文本框_合资_WEEK"/>
          <p:cNvSpPr txBox="1"/>
          <p:nvPr>
            <p:custDataLst>
              <p:tags r:id="rId28"/>
            </p:custDataLst>
          </p:nvPr>
        </p:nvSpPr>
        <p:spPr>
          <a:xfrm>
            <a:off x="7391463" y="2061441"/>
            <a:ext cx="1557374" cy="453697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-1.8%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+1.4%</a:t>
            </a:r>
            <a:endParaRPr lang="en-US" altLang="zh-CN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_自主_WEEK"/>
          <p:cNvSpPr txBox="1"/>
          <p:nvPr>
            <p:custDataLst>
              <p:tags r:id="rId29"/>
            </p:custDataLst>
          </p:nvPr>
        </p:nvSpPr>
        <p:spPr>
          <a:xfrm>
            <a:off x="2933091" y="4369052"/>
            <a:ext cx="1524393" cy="446594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-3.3%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-9.2%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_豪华_WEEK"/>
          <p:cNvSpPr txBox="1"/>
          <p:nvPr>
            <p:custDataLst>
              <p:tags r:id="rId30"/>
            </p:custDataLst>
          </p:nvPr>
        </p:nvSpPr>
        <p:spPr>
          <a:xfrm>
            <a:off x="7389323" y="4392702"/>
            <a:ext cx="1557374" cy="422944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-4.0%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+2.9%</a:t>
            </a:r>
            <a:endParaRPr lang="en-US" altLang="zh-CN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_"/>
          <p:cNvSpPr txBox="1"/>
          <p:nvPr>
            <p:custDataLst>
              <p:tags r:id="rId31"/>
            </p:custDataLst>
          </p:nvPr>
        </p:nvSpPr>
        <p:spPr>
          <a:xfrm>
            <a:off x="152606" y="6449615"/>
            <a:ext cx="887719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注：</a:t>
            </a:r>
            <a:r>
              <a:rPr lang="en-US" altLang="zh-CN" sz="95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为市场人气周环比，即当周值与上周值的比较；</a:t>
            </a:r>
            <a:endParaRPr lang="en-US" altLang="zh-CN" sz="9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sz="95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为本月月度值（本月截至当周的周平均）与上月月度值（全月周平均）的比较；</a:t>
            </a:r>
            <a:r>
              <a:rPr lang="en-US" altLang="zh-CN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</a:t>
            </a:r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为本月月度值与去年同期月度值（全月周平均）的比较</a:t>
            </a:r>
            <a:endParaRPr lang="zh-CN" altLang="en-US" sz="9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/>
          <p:cNvGrpSpPr/>
          <p:nvPr/>
        </p:nvGrpSpPr>
        <p:grpSpPr>
          <a:xfrm>
            <a:off x="152299" y="1231993"/>
            <a:ext cx="4265795" cy="1490054"/>
            <a:chOff x="143917" y="1163991"/>
            <a:chExt cx="4031028" cy="1408049"/>
          </a:xfrm>
        </p:grpSpPr>
        <p:graphicFrame>
          <p:nvGraphicFramePr>
            <p:cNvPr id="212" name="图表_美系_MONTH"/>
            <p:cNvGraphicFramePr/>
            <p:nvPr>
              <p:custDataLst>
                <p:tags r:id="rId20"/>
              </p:custDataLst>
            </p:nvPr>
          </p:nvGraphicFramePr>
          <p:xfrm>
            <a:off x="213820" y="1163991"/>
            <a:ext cx="2520000" cy="1195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14" name="文本框_"/>
            <p:cNvSpPr txBox="1"/>
            <p:nvPr>
              <p:custDataLst>
                <p:tags r:id="rId21"/>
              </p:custDataLst>
            </p:nvPr>
          </p:nvSpPr>
          <p:spPr>
            <a:xfrm>
              <a:off x="182565" y="1175605"/>
              <a:ext cx="1401512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 sz="1440" b="1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ea typeface="华文细黑" pitchFamily="2" charset="-122"/>
                  <a:cs typeface="Arial" panose="020B0604020202020204" pitchFamily="34" charset="0"/>
                </a:defRPr>
              </a:pPr>
              <a:r>
                <a:rPr lang="zh-CN" altLang="en-US" sz="1270" b="1" dirty="0">
                  <a:solidFill>
                    <a:srgbClr val="8064A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美系 </a:t>
              </a:r>
              <a:r>
                <a:rPr lang="en-US" altLang="zh-CN" sz="1270" b="1" dirty="0">
                  <a:solidFill>
                    <a:srgbClr val="8064A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American</a:t>
              </a:r>
              <a:endParaRPr lang="en-US" altLang="zh-CN" sz="127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5" name="Rounded Rectangle 35"/>
            <p:cNvSpPr/>
            <p:nvPr/>
          </p:nvSpPr>
          <p:spPr>
            <a:xfrm>
              <a:off x="143917" y="1171001"/>
              <a:ext cx="4029335" cy="1224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5">
                <a:solidFill>
                  <a:prstClr val="white"/>
                </a:solidFill>
                <a:latin typeface="华文细黑"/>
                <a:ea typeface="华文细黑"/>
              </a:endParaRPr>
            </a:p>
          </p:txBody>
        </p:sp>
        <p:graphicFrame>
          <p:nvGraphicFramePr>
            <p:cNvPr id="216" name="图表_美系_WEEK"/>
            <p:cNvGraphicFramePr/>
            <p:nvPr>
              <p:custDataLst>
                <p:tags r:id="rId22"/>
              </p:custDataLst>
            </p:nvPr>
          </p:nvGraphicFramePr>
          <p:xfrm>
            <a:off x="2705100" y="1309899"/>
            <a:ext cx="1469845" cy="1262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18" name="文本框_美系_MONTH"/>
            <p:cNvSpPr txBox="1"/>
            <p:nvPr>
              <p:custDataLst>
                <p:tags r:id="rId23"/>
              </p:custDataLst>
            </p:nvPr>
          </p:nvSpPr>
          <p:spPr>
            <a:xfrm>
              <a:off x="1300962" y="1257796"/>
              <a:ext cx="2803396" cy="1925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/>
          </p:spPr>
          <p:txBody>
            <a:bodyPr wrap="none" rtlCol="0" anchor="ctr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4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74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-2.8% 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74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74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-15.3% 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74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74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+0.0%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74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74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-14.0%</a:t>
              </a:r>
              <a:endParaRPr lang="zh-CN" altLang="en-US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3" name="文本框_DATE_STD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zh-CN" altLang="en-US" sz="1905" dirty="0">
                <a:solidFill>
                  <a:prstClr val="white"/>
                </a:solidFill>
              </a:rPr>
              <a:t>合资品牌</a:t>
            </a:r>
            <a:r>
              <a:rPr lang="zh-CN" altLang="zh-CN" sz="1905" dirty="0">
                <a:solidFill>
                  <a:prstClr val="white"/>
                </a:solidFill>
              </a:rPr>
              <a:t>市场人气跟踪（截至</a:t>
            </a:r>
            <a:r>
              <a:rPr lang="en-US" altLang="zh-CN" sz="1905" dirty="0">
                <a:solidFill>
                  <a:prstClr val="white"/>
                </a:solidFill>
              </a:rPr>
              <a:t>10/21</a:t>
            </a:r>
            <a:r>
              <a:rPr lang="zh-CN" altLang="zh-CN" sz="1905" dirty="0">
                <a:solidFill>
                  <a:prstClr val="white"/>
                </a:solidFill>
              </a:rPr>
              <a:t>）</a:t>
            </a:r>
            <a:br>
              <a:rPr lang="en-US" altLang="zh-CN" sz="1905" dirty="0">
                <a:solidFill>
                  <a:prstClr val="white"/>
                </a:solidFill>
              </a:rPr>
            </a:br>
            <a:r>
              <a:rPr lang="en-US" altLang="zh-CN" sz="1905" dirty="0">
                <a:solidFill>
                  <a:prstClr val="white"/>
                </a:solidFill>
              </a:rPr>
              <a:t>JV brands climate tracking(Till Oct. </a:t>
            </a:r>
            <a:r>
              <a:rPr lang="en-US" altLang="zh-CN" sz="1905" dirty="0" smtClean="0">
                <a:solidFill>
                  <a:prstClr val="white"/>
                </a:solidFill>
              </a:rPr>
              <a:t>21</a:t>
            </a:r>
            <a:r>
              <a:rPr lang="en-US" altLang="zh-CN" sz="1905" baseline="30000" dirty="0">
                <a:solidFill>
                  <a:prstClr val="white"/>
                </a:solidFill>
              </a:rPr>
              <a:t>st</a:t>
            </a:r>
            <a:r>
              <a:rPr lang="en-US" altLang="zh-CN" sz="1905" dirty="0" smtClean="0">
                <a:solidFill>
                  <a:prstClr val="white"/>
                </a:solidFill>
              </a:rPr>
              <a:t>)</a:t>
            </a:r>
            <a:endParaRPr lang="zh-CN" altLang="en-US" dirty="0"/>
          </a:p>
        </p:txBody>
      </p:sp>
      <p:grpSp>
        <p:nvGrpSpPr>
          <p:cNvPr id="4" name="Group"/>
          <p:cNvGrpSpPr/>
          <p:nvPr/>
        </p:nvGrpSpPr>
        <p:grpSpPr>
          <a:xfrm>
            <a:off x="4495798" y="1240952"/>
            <a:ext cx="4572105" cy="5340187"/>
            <a:chOff x="4248373" y="1251717"/>
            <a:chExt cx="4320480" cy="5019973"/>
          </a:xfrm>
        </p:grpSpPr>
        <p:graphicFrame>
          <p:nvGraphicFramePr>
            <p:cNvPr id="176" name="图表_HYUNDAI_MONTH"/>
            <p:cNvGraphicFramePr/>
            <p:nvPr>
              <p:custDataLst>
                <p:tags r:id="rId25"/>
              </p:custDataLst>
            </p:nvPr>
          </p:nvGraphicFramePr>
          <p:xfrm>
            <a:off x="7193277" y="5061129"/>
            <a:ext cx="1375576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77" name="图表_NISSAN_MONTH"/>
            <p:cNvGraphicFramePr/>
            <p:nvPr>
              <p:custDataLst>
                <p:tags r:id="rId26"/>
              </p:custDataLst>
            </p:nvPr>
          </p:nvGraphicFramePr>
          <p:xfrm>
            <a:off x="5741126" y="5060922"/>
            <a:ext cx="138756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79" name="图表_GAC-TOYOTA_MONTH"/>
            <p:cNvGraphicFramePr/>
            <p:nvPr>
              <p:custDataLst>
                <p:tags r:id="rId27"/>
              </p:custDataLst>
            </p:nvPr>
          </p:nvGraphicFramePr>
          <p:xfrm>
            <a:off x="5701941" y="3791513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80" name="图表_GAC-HONDA_MONTH"/>
            <p:cNvGraphicFramePr/>
            <p:nvPr>
              <p:custDataLst>
                <p:tags r:id="rId28"/>
              </p:custDataLst>
            </p:nvPr>
          </p:nvGraphicFramePr>
          <p:xfrm>
            <a:off x="7145939" y="379121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81" name="图表_FAW-TOYOTA_MONTH"/>
            <p:cNvGraphicFramePr/>
            <p:nvPr>
              <p:custDataLst>
                <p:tags r:id="rId29"/>
              </p:custDataLst>
            </p:nvPr>
          </p:nvGraphicFramePr>
          <p:xfrm>
            <a:off x="4253125" y="379121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82" name="图表_FAW-VW_MONTH"/>
            <p:cNvGraphicFramePr/>
            <p:nvPr>
              <p:custDataLst>
                <p:tags r:id="rId30"/>
              </p:custDataLst>
            </p:nvPr>
          </p:nvGraphicFramePr>
          <p:xfrm>
            <a:off x="5701945" y="2534346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84" name="图表_FORD_MONTH"/>
            <p:cNvGraphicFramePr/>
            <p:nvPr>
              <p:custDataLst>
                <p:tags r:id="rId31"/>
              </p:custDataLst>
            </p:nvPr>
          </p:nvGraphicFramePr>
          <p:xfrm>
            <a:off x="7146016" y="2552180"/>
            <a:ext cx="1396562" cy="11690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86" name="文本框_FORD_MONTH"/>
            <p:cNvSpPr/>
            <p:nvPr>
              <p:custDataLst>
                <p:tags r:id="rId32"/>
              </p:custDataLst>
            </p:nvPr>
          </p:nvSpPr>
          <p:spPr bwMode="auto">
            <a:xfrm>
              <a:off x="7290093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-4.3%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-38.1%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-1.7%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-39.6%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0" name="文本框_FAW-TOYOTA_MONTH"/>
            <p:cNvSpPr/>
            <p:nvPr>
              <p:custDataLst>
                <p:tags r:id="rId33"/>
              </p:custDataLst>
            </p:nvPr>
          </p:nvSpPr>
          <p:spPr bwMode="auto">
            <a:xfrm>
              <a:off x="4419689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-5.3%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+6.7%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+1.4%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+6.6%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1" name="文本框_GAC-TOYOTA_MONTH"/>
            <p:cNvSpPr/>
            <p:nvPr>
              <p:custDataLst>
                <p:tags r:id="rId34"/>
              </p:custDataLst>
            </p:nvPr>
          </p:nvSpPr>
          <p:spPr bwMode="auto">
            <a:xfrm>
              <a:off x="5904557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-3.7%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+28.7%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+0.8%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+32.3%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2" name="文本框_GAC-HONDA_MONTH"/>
            <p:cNvSpPr/>
            <p:nvPr>
              <p:custDataLst>
                <p:tags r:id="rId35"/>
              </p:custDataLst>
            </p:nvPr>
          </p:nvSpPr>
          <p:spPr bwMode="auto">
            <a:xfrm>
              <a:off x="7386243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-3.9%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-15.0%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+4.9%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-11.3%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3" name="文本框_NISSAN_MONTH"/>
            <p:cNvSpPr/>
            <p:nvPr>
              <p:custDataLst>
                <p:tags r:id="rId36"/>
              </p:custDataLst>
            </p:nvPr>
          </p:nvSpPr>
          <p:spPr bwMode="auto">
            <a:xfrm>
              <a:off x="5904557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-3.4%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-1.3%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-0.4%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-3.8%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4" name="文本框_HYUNDAI_MONTH"/>
            <p:cNvSpPr/>
            <p:nvPr>
              <p:custDataLst>
                <p:tags r:id="rId37"/>
              </p:custDataLst>
            </p:nvPr>
          </p:nvSpPr>
          <p:spPr bwMode="auto">
            <a:xfrm>
              <a:off x="7376476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+0.6%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+6.5%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-2.8%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+0.0%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aphicFrame>
          <p:nvGraphicFramePr>
            <p:cNvPr id="197" name="图表_SVW_MONTH"/>
            <p:cNvGraphicFramePr/>
            <p:nvPr>
              <p:custDataLst>
                <p:tags r:id="rId38"/>
              </p:custDataLst>
            </p:nvPr>
          </p:nvGraphicFramePr>
          <p:xfrm>
            <a:off x="4272178" y="2531451"/>
            <a:ext cx="1373009" cy="12009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99" name="文本框_FAW-VW_MONTH"/>
            <p:cNvSpPr/>
            <p:nvPr>
              <p:custDataLst>
                <p:tags r:id="rId39"/>
              </p:custDataLst>
            </p:nvPr>
          </p:nvSpPr>
          <p:spPr bwMode="auto">
            <a:xfrm>
              <a:off x="5908999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+0.6%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+35.8%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+3.5%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+22.5%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aphicFrame>
          <p:nvGraphicFramePr>
            <p:cNvPr id="201" name="图表_DF-HONDA_MONTH"/>
            <p:cNvGraphicFramePr/>
            <p:nvPr>
              <p:custDataLst>
                <p:tags r:id="rId40"/>
              </p:custDataLst>
            </p:nvPr>
          </p:nvGraphicFramePr>
          <p:xfrm>
            <a:off x="4286599" y="504316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202" name="文本框_DF-HONDA_MONTH"/>
            <p:cNvSpPr/>
            <p:nvPr>
              <p:custDataLst>
                <p:tags r:id="rId41"/>
              </p:custDataLst>
            </p:nvPr>
          </p:nvSpPr>
          <p:spPr bwMode="auto">
            <a:xfrm>
              <a:off x="4394211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-2.1%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-0.7%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-1.4%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-10.3%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" name="文本框_SVW_MONTH"/>
            <p:cNvSpPr/>
            <p:nvPr>
              <p:custDataLst>
                <p:tags r:id="rId42"/>
              </p:custDataLst>
            </p:nvPr>
          </p:nvSpPr>
          <p:spPr bwMode="auto">
            <a:xfrm>
              <a:off x="4394210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+0.3%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+6.6%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-0.3%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+7.4%</a:t>
              </a:r>
              <a:endParaRPr lang="zh-CN" altLang="en-US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0" name="文本框_"/>
            <p:cNvSpPr txBox="1"/>
            <p:nvPr>
              <p:custDataLst>
                <p:tags r:id="rId43"/>
              </p:custDataLst>
            </p:nvPr>
          </p:nvSpPr>
          <p:spPr>
            <a:xfrm>
              <a:off x="4248373" y="4024888"/>
              <a:ext cx="60167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FAW-TOYOTA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1" name="文本框_"/>
            <p:cNvSpPr txBox="1"/>
            <p:nvPr>
              <p:custDataLst>
                <p:tags r:id="rId44"/>
              </p:custDataLst>
            </p:nvPr>
          </p:nvSpPr>
          <p:spPr>
            <a:xfrm>
              <a:off x="5688533" y="4024888"/>
              <a:ext cx="59864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GAC-TOYOTA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2" name="文本框_"/>
            <p:cNvSpPr txBox="1"/>
            <p:nvPr>
              <p:custDataLst>
                <p:tags r:id="rId45"/>
              </p:custDataLst>
            </p:nvPr>
          </p:nvSpPr>
          <p:spPr>
            <a:xfrm>
              <a:off x="7128693" y="4024888"/>
              <a:ext cx="568346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GAC-HONDA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3" name="文本框_"/>
            <p:cNvSpPr txBox="1"/>
            <p:nvPr>
              <p:custDataLst>
                <p:tags r:id="rId46"/>
              </p:custDataLst>
            </p:nvPr>
          </p:nvSpPr>
          <p:spPr>
            <a:xfrm>
              <a:off x="4248373" y="5314272"/>
              <a:ext cx="515329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DF-HONDA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" name="文本框_"/>
            <p:cNvSpPr txBox="1"/>
            <p:nvPr>
              <p:custDataLst>
                <p:tags r:id="rId47"/>
              </p:custDataLst>
            </p:nvPr>
          </p:nvSpPr>
          <p:spPr>
            <a:xfrm>
              <a:off x="5688533" y="5314272"/>
              <a:ext cx="413838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NISSAN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5" name="文本框_"/>
            <p:cNvSpPr txBox="1"/>
            <p:nvPr>
              <p:custDataLst>
                <p:tags r:id="rId48"/>
              </p:custDataLst>
            </p:nvPr>
          </p:nvSpPr>
          <p:spPr>
            <a:xfrm>
              <a:off x="7128693" y="5314272"/>
              <a:ext cx="465341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HYUNDAI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82234" y="1251717"/>
              <a:ext cx="4258911" cy="1211000"/>
              <a:chOff x="4278836" y="1251717"/>
              <a:chExt cx="2819826" cy="1211000"/>
            </a:xfrm>
          </p:grpSpPr>
          <p:graphicFrame>
            <p:nvGraphicFramePr>
              <p:cNvPr id="64" name="图表_CHEVY_MONTH"/>
              <p:cNvGraphicFramePr/>
              <p:nvPr>
                <p:custDataLst>
                  <p:tags r:id="rId49"/>
                </p:custDataLst>
              </p:nvPr>
            </p:nvGraphicFramePr>
            <p:xfrm>
              <a:off x="5701945" y="1251717"/>
              <a:ext cx="1396717" cy="12105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graphicFrame>
            <p:nvGraphicFramePr>
              <p:cNvPr id="68" name="图表_Buick_MONTH"/>
              <p:cNvGraphicFramePr/>
              <p:nvPr>
                <p:custDataLst>
                  <p:tags r:id="rId50"/>
                </p:custDataLst>
              </p:nvPr>
            </p:nvGraphicFramePr>
            <p:xfrm>
              <a:off x="4278836" y="1261772"/>
              <a:ext cx="1373009" cy="12009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69" name="文本框_CHEVY_MONTH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5908999" y="2178384"/>
                <a:ext cx="1044263" cy="22336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3231" tIns="33231" rIns="33231" bIns="33231" numCol="1" rtlCol="0" anchor="ctr" anchorCtr="0" compatLnSpc="1">
                <a:no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WoW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-0.6%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+40.7%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en-US" altLang="zh-CN" sz="635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+3.1%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+31.0%</a:t>
                </a:r>
                <a:endParaRPr lang="zh-CN" altLang="en-US" sz="635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0" name="文本框_Buick_MONTH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4394210" y="2178384"/>
                <a:ext cx="1044263" cy="22336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3231" tIns="33231" rIns="33231" bIns="33231" numCol="1" rtlCol="0" anchor="ctr" anchorCtr="0" compatLnSpc="1">
                <a:no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WoW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-3.7%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-23.4% </a:t>
                </a:r>
                <a:endParaRPr lang="en-US" altLang="zh-CN" sz="635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-0.5%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-17.1%</a:t>
                </a:r>
                <a:endParaRPr lang="zh-CN" altLang="en-US" sz="635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_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4351770" y="1446120"/>
                <a:ext cx="245920" cy="163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530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BUICK</a:t>
                </a:r>
                <a:endParaRPr lang="zh-CN" altLang="en-US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_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5829742" y="1446120"/>
                <a:ext cx="261967" cy="163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530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CHEVY</a:t>
                </a:r>
                <a:endParaRPr lang="zh-CN" altLang="en-US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7" name="文本框_"/>
            <p:cNvSpPr txBox="1"/>
            <p:nvPr>
              <p:custDataLst>
                <p:tags r:id="rId55"/>
              </p:custDataLst>
            </p:nvPr>
          </p:nvSpPr>
          <p:spPr>
            <a:xfrm>
              <a:off x="4248373" y="2807136"/>
              <a:ext cx="31992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SVW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8" name="文本框_"/>
            <p:cNvSpPr txBox="1"/>
            <p:nvPr>
              <p:custDataLst>
                <p:tags r:id="rId56"/>
              </p:custDataLst>
            </p:nvPr>
          </p:nvSpPr>
          <p:spPr>
            <a:xfrm>
              <a:off x="5688533" y="2807136"/>
              <a:ext cx="441104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FAW-VW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9" name="文本框_"/>
            <p:cNvSpPr txBox="1"/>
            <p:nvPr>
              <p:custDataLst>
                <p:tags r:id="rId57"/>
              </p:custDataLst>
            </p:nvPr>
          </p:nvSpPr>
          <p:spPr>
            <a:xfrm>
              <a:off x="7128693" y="2807136"/>
              <a:ext cx="35779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FORD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2666983"/>
            <a:ext cx="241858" cy="22860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4013042"/>
            <a:ext cx="241858" cy="22860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5334044"/>
            <a:ext cx="241858" cy="228605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85" y="5334044"/>
            <a:ext cx="241858" cy="228605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4013042"/>
            <a:ext cx="241858" cy="2286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2666983"/>
            <a:ext cx="241858" cy="2286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5" y="2666983"/>
            <a:ext cx="241858" cy="2286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5" y="4013042"/>
            <a:ext cx="241858" cy="2286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5334044"/>
            <a:ext cx="241858" cy="228605"/>
          </a:xfrm>
          <a:prstGeom prst="rect">
            <a:avLst/>
          </a:prstGeom>
        </p:spPr>
      </p:pic>
      <p:pic>
        <p:nvPicPr>
          <p:cNvPr id="141" name="Picture 2" descr="C:\Users\vivian.huang\Desktop\NEW VI NEW VINEW VI\简易版-物料\LOGO\竖版\2014 Chevy new logo 竖1.png"/>
          <p:cNvPicPr>
            <a:picLocks noChangeAspect="1" noChangeArrowheads="1"/>
          </p:cNvPicPr>
          <p:nvPr/>
        </p:nvPicPr>
        <p:blipFill rotWithShape="1"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076" y="1319942"/>
            <a:ext cx="401594" cy="1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 descr="d:\sgmUserProfile\s3ngv5\Desktop\Baisc information\new+buick+logo\buick_logo.jpg"/>
          <p:cNvPicPr>
            <a:picLocks noChangeAspect="1" noChangeArrowheads="1"/>
          </p:cNvPicPr>
          <p:nvPr/>
        </p:nvPicPr>
        <p:blipFill rotWithShape="1">
          <a:blip r:embed="rId6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/>
          </a:blip>
          <a:srcRect b="39832"/>
          <a:stretch>
            <a:fillRect/>
          </a:stretch>
        </p:blipFill>
        <p:spPr bwMode="auto">
          <a:xfrm>
            <a:off x="4612185" y="1284405"/>
            <a:ext cx="422075" cy="20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韩系边框"/>
          <p:cNvSpPr/>
          <p:nvPr/>
        </p:nvSpPr>
        <p:spPr>
          <a:xfrm>
            <a:off x="161961" y="5342182"/>
            <a:ext cx="4264003" cy="12952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5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73" name="韩系文本框"/>
          <p:cNvSpPr txBox="1"/>
          <p:nvPr>
            <p:custDataLst>
              <p:tags r:id="rId66"/>
            </p:custDataLst>
          </p:nvPr>
        </p:nvSpPr>
        <p:spPr>
          <a:xfrm>
            <a:off x="202860" y="5347054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韩系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Korean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5" name="韩系_图表_MONTH"/>
          <p:cNvGraphicFramePr/>
          <p:nvPr>
            <p:custDataLst>
              <p:tags r:id="rId67"/>
            </p:custDataLst>
          </p:nvPr>
        </p:nvGraphicFramePr>
        <p:xfrm>
          <a:off x="256010" y="5132537"/>
          <a:ext cx="2666765" cy="147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6" name="韩系_图表_WEEK"/>
          <p:cNvGraphicFramePr/>
          <p:nvPr>
            <p:custDataLst>
              <p:tags r:id="rId68"/>
            </p:custDataLst>
          </p:nvPr>
        </p:nvGraphicFramePr>
        <p:xfrm>
          <a:off x="2809241" y="5475798"/>
          <a:ext cx="1714349" cy="119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77" name="韩系_文本框_MONTH"/>
          <p:cNvSpPr txBox="1"/>
          <p:nvPr>
            <p:custDataLst>
              <p:tags r:id="rId69"/>
            </p:custDataLst>
          </p:nvPr>
        </p:nvSpPr>
        <p:spPr>
          <a:xfrm>
            <a:off x="1379331" y="5447539"/>
            <a:ext cx="2995608" cy="17221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-1.0%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en-US" altLang="zh-CN" sz="74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+0.0%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-1.1%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-6.0%</a:t>
            </a:r>
            <a:endParaRPr lang="zh-CN" altLang="en-US" sz="74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日系边框"/>
          <p:cNvSpPr/>
          <p:nvPr/>
        </p:nvSpPr>
        <p:spPr>
          <a:xfrm>
            <a:off x="155915" y="3987538"/>
            <a:ext cx="4264003" cy="12952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5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79" name="日系文本框"/>
          <p:cNvSpPr txBox="1"/>
          <p:nvPr>
            <p:custDataLst>
              <p:tags r:id="rId70"/>
            </p:custDataLst>
          </p:nvPr>
        </p:nvSpPr>
        <p:spPr>
          <a:xfrm>
            <a:off x="196814" y="3992410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Japanese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8" name="日系_图表_MONTH"/>
          <p:cNvGraphicFramePr/>
          <p:nvPr>
            <p:custDataLst>
              <p:tags r:id="rId71"/>
            </p:custDataLst>
          </p:nvPr>
        </p:nvGraphicFramePr>
        <p:xfrm>
          <a:off x="231726" y="3724981"/>
          <a:ext cx="2666765" cy="147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81" name="日系_图表_WEEK"/>
          <p:cNvGraphicFramePr/>
          <p:nvPr>
            <p:custDataLst>
              <p:tags r:id="rId72"/>
            </p:custDataLst>
          </p:nvPr>
        </p:nvGraphicFramePr>
        <p:xfrm>
          <a:off x="2866261" y="4107647"/>
          <a:ext cx="1633731" cy="119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82" name="日系_文本框_MONTH"/>
          <p:cNvSpPr txBox="1"/>
          <p:nvPr>
            <p:custDataLst>
              <p:tags r:id="rId73"/>
            </p:custDataLst>
          </p:nvPr>
        </p:nvSpPr>
        <p:spPr>
          <a:xfrm>
            <a:off x="1438701" y="4057285"/>
            <a:ext cx="2908309" cy="11792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en-US" altLang="zh-CN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-3.6%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YoY(W): 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+1.1%</a:t>
            </a:r>
            <a:r>
              <a:rPr lang="en-US" altLang="zh-CN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+0.8%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YoY(M): </a:t>
            </a:r>
            <a:r>
              <a:rPr lang="en-US" altLang="zh-CN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-0.7%</a:t>
            </a:r>
            <a:endParaRPr lang="zh-CN" altLang="en-US" sz="74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德系边框"/>
          <p:cNvSpPr/>
          <p:nvPr/>
        </p:nvSpPr>
        <p:spPr>
          <a:xfrm>
            <a:off x="179512" y="2619386"/>
            <a:ext cx="4264003" cy="1295285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5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84" name="德系文本框"/>
          <p:cNvSpPr txBox="1"/>
          <p:nvPr>
            <p:custDataLst>
              <p:tags r:id="rId74"/>
            </p:custDataLst>
          </p:nvPr>
        </p:nvSpPr>
        <p:spPr>
          <a:xfrm>
            <a:off x="220411" y="2624258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德系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German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5" name="德系_图表_MONTH"/>
          <p:cNvGraphicFramePr/>
          <p:nvPr>
            <p:custDataLst>
              <p:tags r:id="rId75"/>
            </p:custDataLst>
          </p:nvPr>
        </p:nvGraphicFramePr>
        <p:xfrm>
          <a:off x="249337" y="2371072"/>
          <a:ext cx="2666765" cy="147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86" name="德系_图表_WEEK"/>
          <p:cNvGraphicFramePr/>
          <p:nvPr>
            <p:custDataLst>
              <p:tags r:id="rId76"/>
            </p:custDataLst>
          </p:nvPr>
        </p:nvGraphicFramePr>
        <p:xfrm>
          <a:off x="2846574" y="2739495"/>
          <a:ext cx="1677016" cy="119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7" name="德系_文本框_MONTH"/>
          <p:cNvSpPr txBox="1"/>
          <p:nvPr>
            <p:custDataLst>
              <p:tags r:id="rId77"/>
            </p:custDataLst>
          </p:nvPr>
        </p:nvSpPr>
        <p:spPr>
          <a:xfrm>
            <a:off x="1373724" y="2711236"/>
            <a:ext cx="2996884" cy="206057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WoW: +2.8%  YoY(W):</a:t>
            </a:r>
            <a:r>
              <a:rPr lang="en-US" altLang="zh-CN" sz="74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-2.1%</a:t>
            </a: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MoM:</a:t>
            </a:r>
            <a:r>
              <a:rPr lang="en-US" altLang="zh-CN" sz="74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-2.2%</a:t>
            </a: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YoY(M):</a:t>
            </a:r>
            <a:r>
              <a:rPr lang="en-US" altLang="zh-CN" sz="74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-2.3%</a:t>
            </a:r>
            <a:endParaRPr lang="en-US" altLang="zh-CN" sz="740" b="1" dirty="0" err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EY1" val="文本框_"/>
</p:tagLst>
</file>

<file path=ppt/tags/tag10.xml><?xml version="1.0" encoding="utf-8"?>
<p:tagLst xmlns:p="http://schemas.openxmlformats.org/presentationml/2006/main">
  <p:tag name="KEY1" val="文本框_合资_MONTH"/>
</p:tagLst>
</file>

<file path=ppt/tags/tag11.xml><?xml version="1.0" encoding="utf-8"?>
<p:tagLst xmlns:p="http://schemas.openxmlformats.org/presentationml/2006/main">
  <p:tag name="KEY1" val="文本框_豪华_MONTH"/>
</p:tagLst>
</file>

<file path=ppt/tags/tag12.xml><?xml version="1.0" encoding="utf-8"?>
<p:tagLst xmlns:p="http://schemas.openxmlformats.org/presentationml/2006/main">
  <p:tag name="KEY1" val="图表_总体_MONTH"/>
</p:tagLst>
</file>

<file path=ppt/tags/tag13.xml><?xml version="1.0" encoding="utf-8"?>
<p:tagLst xmlns:p="http://schemas.openxmlformats.org/presentationml/2006/main">
  <p:tag name="KEY1" val="文本框_"/>
</p:tagLst>
</file>

<file path=ppt/tags/tag14.xml><?xml version="1.0" encoding="utf-8"?>
<p:tagLst xmlns:p="http://schemas.openxmlformats.org/presentationml/2006/main">
  <p:tag name="KEY1" val="图表_总体_WEEK"/>
</p:tagLst>
</file>

<file path=ppt/tags/tag15.xml><?xml version="1.0" encoding="utf-8"?>
<p:tagLst xmlns:p="http://schemas.openxmlformats.org/presentationml/2006/main">
  <p:tag name="KEY1" val="图表_自主_MONTH"/>
</p:tagLst>
</file>

<file path=ppt/tags/tag16.xml><?xml version="1.0" encoding="utf-8"?>
<p:tagLst xmlns:p="http://schemas.openxmlformats.org/presentationml/2006/main">
  <p:tag name="KEY1" val="图表_自主_WEEK"/>
</p:tagLst>
</file>

<file path=ppt/tags/tag17.xml><?xml version="1.0" encoding="utf-8"?>
<p:tagLst xmlns:p="http://schemas.openxmlformats.org/presentationml/2006/main">
  <p:tag name="KEY1" val="文本框_总体_MONTH"/>
</p:tagLst>
</file>

<file path=ppt/tags/tag18.xml><?xml version="1.0" encoding="utf-8"?>
<p:tagLst xmlns:p="http://schemas.openxmlformats.org/presentationml/2006/main">
  <p:tag name="KEY1" val="文本框_自主_MONTH"/>
</p:tagLst>
</file>

<file path=ppt/tags/tag19.xml><?xml version="1.0" encoding="utf-8"?>
<p:tagLst xmlns:p="http://schemas.openxmlformats.org/presentationml/2006/main">
  <p:tag name="KEY1" val="文本框_总体_WEEK"/>
</p:tagLst>
</file>

<file path=ppt/tags/tag2.xml><?xml version="1.0" encoding="utf-8"?>
<p:tagLst xmlns:p="http://schemas.openxmlformats.org/presentationml/2006/main">
  <p:tag name="KEY1" val="文本框_"/>
</p:tagLst>
</file>

<file path=ppt/tags/tag20.xml><?xml version="1.0" encoding="utf-8"?>
<p:tagLst xmlns:p="http://schemas.openxmlformats.org/presentationml/2006/main">
  <p:tag name="KEY1" val="文本框_合资_WEEK"/>
</p:tagLst>
</file>

<file path=ppt/tags/tag21.xml><?xml version="1.0" encoding="utf-8"?>
<p:tagLst xmlns:p="http://schemas.openxmlformats.org/presentationml/2006/main">
  <p:tag name="KEY1" val="文本框_自主_WEEK"/>
</p:tagLst>
</file>

<file path=ppt/tags/tag22.xml><?xml version="1.0" encoding="utf-8"?>
<p:tagLst xmlns:p="http://schemas.openxmlformats.org/presentationml/2006/main">
  <p:tag name="KEY1" val="文本框_豪华_WEEK"/>
</p:tagLst>
</file>

<file path=ppt/tags/tag23.xml><?xml version="1.0" encoding="utf-8"?>
<p:tagLst xmlns:p="http://schemas.openxmlformats.org/presentationml/2006/main">
  <p:tag name="KEY1" val="文本框_"/>
</p:tagLst>
</file>

<file path=ppt/tags/tag24.xml><?xml version="1.0" encoding="utf-8"?>
<p:tagLst xmlns:p="http://schemas.openxmlformats.org/presentationml/2006/main">
  <p:tag name="KEY1" val="图表_美系_MONTH"/>
</p:tagLst>
</file>

<file path=ppt/tags/tag25.xml><?xml version="1.0" encoding="utf-8"?>
<p:tagLst xmlns:p="http://schemas.openxmlformats.org/presentationml/2006/main">
  <p:tag name="KEY1" val="文本框_"/>
</p:tagLst>
</file>

<file path=ppt/tags/tag26.xml><?xml version="1.0" encoding="utf-8"?>
<p:tagLst xmlns:p="http://schemas.openxmlformats.org/presentationml/2006/main">
  <p:tag name="KEY1" val="图表_美系_WEEK"/>
</p:tagLst>
</file>

<file path=ppt/tags/tag27.xml><?xml version="1.0" encoding="utf-8"?>
<p:tagLst xmlns:p="http://schemas.openxmlformats.org/presentationml/2006/main">
  <p:tag name="KEY1" val="文本框_美系_MONTH"/>
</p:tagLst>
</file>

<file path=ppt/tags/tag28.xml><?xml version="1.0" encoding="utf-8"?>
<p:tagLst xmlns:p="http://schemas.openxmlformats.org/presentationml/2006/main">
  <p:tag name="KEY1" val="文本框_DATE_STD"/>
</p:tagLst>
</file>

<file path=ppt/tags/tag29.xml><?xml version="1.0" encoding="utf-8"?>
<p:tagLst xmlns:p="http://schemas.openxmlformats.org/presentationml/2006/main">
  <p:tag name="KEY1" val="图表_HYUNDAI_MONTH"/>
</p:tagLst>
</file>

<file path=ppt/tags/tag3.xml><?xml version="1.0" encoding="utf-8"?>
<p:tagLst xmlns:p="http://schemas.openxmlformats.org/presentationml/2006/main">
  <p:tag name="KEY1" val="图表_合资_MONTH"/>
</p:tagLst>
</file>

<file path=ppt/tags/tag30.xml><?xml version="1.0" encoding="utf-8"?>
<p:tagLst xmlns:p="http://schemas.openxmlformats.org/presentationml/2006/main">
  <p:tag name="KEY1" val="图表_NISSAN_MONTH"/>
</p:tagLst>
</file>

<file path=ppt/tags/tag31.xml><?xml version="1.0" encoding="utf-8"?>
<p:tagLst xmlns:p="http://schemas.openxmlformats.org/presentationml/2006/main">
  <p:tag name="KEY1" val="图表_GAC-TOYOTA_MONTH"/>
</p:tagLst>
</file>

<file path=ppt/tags/tag32.xml><?xml version="1.0" encoding="utf-8"?>
<p:tagLst xmlns:p="http://schemas.openxmlformats.org/presentationml/2006/main">
  <p:tag name="KEY1" val="图表_GAC-HONDA_MONTH"/>
</p:tagLst>
</file>

<file path=ppt/tags/tag33.xml><?xml version="1.0" encoding="utf-8"?>
<p:tagLst xmlns:p="http://schemas.openxmlformats.org/presentationml/2006/main">
  <p:tag name="KEY1" val="图表_FAW-TOYOTA_MONTH"/>
</p:tagLst>
</file>

<file path=ppt/tags/tag34.xml><?xml version="1.0" encoding="utf-8"?>
<p:tagLst xmlns:p="http://schemas.openxmlformats.org/presentationml/2006/main">
  <p:tag name="KEY1" val="图表_FAW-VW_MONTH"/>
</p:tagLst>
</file>

<file path=ppt/tags/tag35.xml><?xml version="1.0" encoding="utf-8"?>
<p:tagLst xmlns:p="http://schemas.openxmlformats.org/presentationml/2006/main">
  <p:tag name="KEY1" val="图表_FORD_MONTH"/>
</p:tagLst>
</file>

<file path=ppt/tags/tag36.xml><?xml version="1.0" encoding="utf-8"?>
<p:tagLst xmlns:p="http://schemas.openxmlformats.org/presentationml/2006/main">
  <p:tag name="KEY1" val="文本框_FORD_MONTH"/>
</p:tagLst>
</file>

<file path=ppt/tags/tag37.xml><?xml version="1.0" encoding="utf-8"?>
<p:tagLst xmlns:p="http://schemas.openxmlformats.org/presentationml/2006/main">
  <p:tag name="KEY1" val="文本框_FAW-TOYOTA_MONTH"/>
</p:tagLst>
</file>

<file path=ppt/tags/tag38.xml><?xml version="1.0" encoding="utf-8"?>
<p:tagLst xmlns:p="http://schemas.openxmlformats.org/presentationml/2006/main">
  <p:tag name="KEY1" val="文本框_GAC-TOYOTA_MONTH"/>
</p:tagLst>
</file>

<file path=ppt/tags/tag39.xml><?xml version="1.0" encoding="utf-8"?>
<p:tagLst xmlns:p="http://schemas.openxmlformats.org/presentationml/2006/main">
  <p:tag name="KEY1" val="文本框_GAC-HONDA_MONTH"/>
</p:tagLst>
</file>

<file path=ppt/tags/tag4.xml><?xml version="1.0" encoding="utf-8"?>
<p:tagLst xmlns:p="http://schemas.openxmlformats.org/presentationml/2006/main">
  <p:tag name="KEY1" val="文本框_DATE_STD"/>
</p:tagLst>
</file>

<file path=ppt/tags/tag40.xml><?xml version="1.0" encoding="utf-8"?>
<p:tagLst xmlns:p="http://schemas.openxmlformats.org/presentationml/2006/main">
  <p:tag name="KEY1" val="文本框_NISSAN_MONTH"/>
</p:tagLst>
</file>

<file path=ppt/tags/tag41.xml><?xml version="1.0" encoding="utf-8"?>
<p:tagLst xmlns:p="http://schemas.openxmlformats.org/presentationml/2006/main">
  <p:tag name="KEY1" val="文本框_HYUNDAI_MONTH"/>
</p:tagLst>
</file>

<file path=ppt/tags/tag42.xml><?xml version="1.0" encoding="utf-8"?>
<p:tagLst xmlns:p="http://schemas.openxmlformats.org/presentationml/2006/main">
  <p:tag name="KEY1" val="图表_SVW_MONTH"/>
</p:tagLst>
</file>

<file path=ppt/tags/tag43.xml><?xml version="1.0" encoding="utf-8"?>
<p:tagLst xmlns:p="http://schemas.openxmlformats.org/presentationml/2006/main">
  <p:tag name="KEY1" val="文本框_FAW-VW_MONTH"/>
</p:tagLst>
</file>

<file path=ppt/tags/tag44.xml><?xml version="1.0" encoding="utf-8"?>
<p:tagLst xmlns:p="http://schemas.openxmlformats.org/presentationml/2006/main">
  <p:tag name="KEY1" val="图表_DF-HONDA_MONTH"/>
</p:tagLst>
</file>

<file path=ppt/tags/tag45.xml><?xml version="1.0" encoding="utf-8"?>
<p:tagLst xmlns:p="http://schemas.openxmlformats.org/presentationml/2006/main">
  <p:tag name="KEY1" val="文本框_DF-HONDA_MONTH"/>
</p:tagLst>
</file>

<file path=ppt/tags/tag46.xml><?xml version="1.0" encoding="utf-8"?>
<p:tagLst xmlns:p="http://schemas.openxmlformats.org/presentationml/2006/main">
  <p:tag name="KEY1" val="文本框_SVW_MONTH"/>
</p:tagLst>
</file>

<file path=ppt/tags/tag47.xml><?xml version="1.0" encoding="utf-8"?>
<p:tagLst xmlns:p="http://schemas.openxmlformats.org/presentationml/2006/main">
  <p:tag name="KEY1" val="文本框_"/>
</p:tagLst>
</file>

<file path=ppt/tags/tag48.xml><?xml version="1.0" encoding="utf-8"?>
<p:tagLst xmlns:p="http://schemas.openxmlformats.org/presentationml/2006/main">
  <p:tag name="KEY1" val="文本框_"/>
</p:tagLst>
</file>

<file path=ppt/tags/tag49.xml><?xml version="1.0" encoding="utf-8"?>
<p:tagLst xmlns:p="http://schemas.openxmlformats.org/presentationml/2006/main">
  <p:tag name="KEY1" val="文本框_"/>
</p:tagLst>
</file>

<file path=ppt/tags/tag5.xml><?xml version="1.0" encoding="utf-8"?>
<p:tagLst xmlns:p="http://schemas.openxmlformats.org/presentationml/2006/main">
  <p:tag name="KEY1" val="文本框_"/>
</p:tagLst>
</file>

<file path=ppt/tags/tag50.xml><?xml version="1.0" encoding="utf-8"?>
<p:tagLst xmlns:p="http://schemas.openxmlformats.org/presentationml/2006/main">
  <p:tag name="KEY1" val="文本框_"/>
</p:tagLst>
</file>

<file path=ppt/tags/tag51.xml><?xml version="1.0" encoding="utf-8"?>
<p:tagLst xmlns:p="http://schemas.openxmlformats.org/presentationml/2006/main">
  <p:tag name="KEY1" val="文本框_"/>
</p:tagLst>
</file>

<file path=ppt/tags/tag52.xml><?xml version="1.0" encoding="utf-8"?>
<p:tagLst xmlns:p="http://schemas.openxmlformats.org/presentationml/2006/main">
  <p:tag name="KEY1" val="文本框_"/>
</p:tagLst>
</file>

<file path=ppt/tags/tag53.xml><?xml version="1.0" encoding="utf-8"?>
<p:tagLst xmlns:p="http://schemas.openxmlformats.org/presentationml/2006/main">
  <p:tag name="KEY1" val="图表_CHEVY_MONTH"/>
</p:tagLst>
</file>

<file path=ppt/tags/tag54.xml><?xml version="1.0" encoding="utf-8"?>
<p:tagLst xmlns:p="http://schemas.openxmlformats.org/presentationml/2006/main">
  <p:tag name="KEY1" val="图表_Buick_MONTH"/>
</p:tagLst>
</file>

<file path=ppt/tags/tag55.xml><?xml version="1.0" encoding="utf-8"?>
<p:tagLst xmlns:p="http://schemas.openxmlformats.org/presentationml/2006/main">
  <p:tag name="KEY1" val="文本框_CHEVY_MONTH"/>
</p:tagLst>
</file>

<file path=ppt/tags/tag56.xml><?xml version="1.0" encoding="utf-8"?>
<p:tagLst xmlns:p="http://schemas.openxmlformats.org/presentationml/2006/main">
  <p:tag name="KEY1" val="文本框_Buick_MONTH"/>
</p:tagLst>
</file>

<file path=ppt/tags/tag57.xml><?xml version="1.0" encoding="utf-8"?>
<p:tagLst xmlns:p="http://schemas.openxmlformats.org/presentationml/2006/main">
  <p:tag name="KEY1" val="文本框_"/>
</p:tagLst>
</file>

<file path=ppt/tags/tag58.xml><?xml version="1.0" encoding="utf-8"?>
<p:tagLst xmlns:p="http://schemas.openxmlformats.org/presentationml/2006/main">
  <p:tag name="KEY1" val="文本框_"/>
</p:tagLst>
</file>

<file path=ppt/tags/tag59.xml><?xml version="1.0" encoding="utf-8"?>
<p:tagLst xmlns:p="http://schemas.openxmlformats.org/presentationml/2006/main">
  <p:tag name="KEY1" val="文本框_"/>
</p:tagLst>
</file>

<file path=ppt/tags/tag6.xml><?xml version="1.0" encoding="utf-8"?>
<p:tagLst xmlns:p="http://schemas.openxmlformats.org/presentationml/2006/main">
  <p:tag name="KEY1" val="文本框_DATE_2"/>
</p:tagLst>
</file>

<file path=ppt/tags/tag60.xml><?xml version="1.0" encoding="utf-8"?>
<p:tagLst xmlns:p="http://schemas.openxmlformats.org/presentationml/2006/main">
  <p:tag name="KEY1" val="文本框_"/>
</p:tagLst>
</file>

<file path=ppt/tags/tag61.xml><?xml version="1.0" encoding="utf-8"?>
<p:tagLst xmlns:p="http://schemas.openxmlformats.org/presentationml/2006/main">
  <p:tag name="KEY1" val="文本框_"/>
</p:tagLst>
</file>

<file path=ppt/tags/tag62.xml><?xml version="1.0" encoding="utf-8"?>
<p:tagLst xmlns:p="http://schemas.openxmlformats.org/presentationml/2006/main">
  <p:tag name="KEY1" val="文本框_"/>
</p:tagLst>
</file>

<file path=ppt/tags/tag63.xml><?xml version="1.0" encoding="utf-8"?>
<p:tagLst xmlns:p="http://schemas.openxmlformats.org/presentationml/2006/main">
  <p:tag name="KEY1" val="图表_韩系_MONTH"/>
</p:tagLst>
</file>

<file path=ppt/tags/tag64.xml><?xml version="1.0" encoding="utf-8"?>
<p:tagLst xmlns:p="http://schemas.openxmlformats.org/presentationml/2006/main">
  <p:tag name="KEY1" val="图表_韩系_WEEK"/>
</p:tagLst>
</file>

<file path=ppt/tags/tag65.xml><?xml version="1.0" encoding="utf-8"?>
<p:tagLst xmlns:p="http://schemas.openxmlformats.org/presentationml/2006/main">
  <p:tag name="KEY1" val="文本框_韩系_MONTH"/>
</p:tagLst>
</file>

<file path=ppt/tags/tag66.xml><?xml version="1.0" encoding="utf-8"?>
<p:tagLst xmlns:p="http://schemas.openxmlformats.org/presentationml/2006/main">
  <p:tag name="KEY1" val="文本框_"/>
</p:tagLst>
</file>

<file path=ppt/tags/tag67.xml><?xml version="1.0" encoding="utf-8"?>
<p:tagLst xmlns:p="http://schemas.openxmlformats.org/presentationml/2006/main">
  <p:tag name="KEY1" val="图表_日系_MONTH"/>
</p:tagLst>
</file>

<file path=ppt/tags/tag68.xml><?xml version="1.0" encoding="utf-8"?>
<p:tagLst xmlns:p="http://schemas.openxmlformats.org/presentationml/2006/main">
  <p:tag name="KEY1" val="图表_日系_WEEK"/>
</p:tagLst>
</file>

<file path=ppt/tags/tag69.xml><?xml version="1.0" encoding="utf-8"?>
<p:tagLst xmlns:p="http://schemas.openxmlformats.org/presentationml/2006/main">
  <p:tag name="KEY1" val="文本框_日系_MONTH"/>
</p:tagLst>
</file>

<file path=ppt/tags/tag7.xml><?xml version="1.0" encoding="utf-8"?>
<p:tagLst xmlns:p="http://schemas.openxmlformats.org/presentationml/2006/main">
  <p:tag name="KEY1" val="图表_合资_WEEK"/>
</p:tagLst>
</file>

<file path=ppt/tags/tag70.xml><?xml version="1.0" encoding="utf-8"?>
<p:tagLst xmlns:p="http://schemas.openxmlformats.org/presentationml/2006/main">
  <p:tag name="KEY1" val="文本框_"/>
</p:tagLst>
</file>

<file path=ppt/tags/tag71.xml><?xml version="1.0" encoding="utf-8"?>
<p:tagLst xmlns:p="http://schemas.openxmlformats.org/presentationml/2006/main">
  <p:tag name="KEY1" val="图表_德系_MONTH"/>
</p:tagLst>
</file>

<file path=ppt/tags/tag72.xml><?xml version="1.0" encoding="utf-8"?>
<p:tagLst xmlns:p="http://schemas.openxmlformats.org/presentationml/2006/main">
  <p:tag name="KEY1" val="图表_德系_WEEK"/>
</p:tagLst>
</file>

<file path=ppt/tags/tag73.xml><?xml version="1.0" encoding="utf-8"?>
<p:tagLst xmlns:p="http://schemas.openxmlformats.org/presentationml/2006/main">
  <p:tag name="KEY1" val="文本框_德系_MONTH"/>
</p:tagLst>
</file>

<file path=ppt/tags/tag8.xml><?xml version="1.0" encoding="utf-8"?>
<p:tagLst xmlns:p="http://schemas.openxmlformats.org/presentationml/2006/main">
  <p:tag name="KEY1" val="图表_豪华_MONTH"/>
</p:tagLst>
</file>

<file path=ppt/tags/tag9.xml><?xml version="1.0" encoding="utf-8"?>
<p:tagLst xmlns:p="http://schemas.openxmlformats.org/presentationml/2006/main">
  <p:tag name="KEY1" val="图表_豪华_WEEK"/>
</p:tagLst>
</file>

<file path=ppt/theme/theme1.xml><?xml version="1.0" encoding="utf-8"?>
<a:theme xmlns:a="http://schemas.openxmlformats.org/drawingml/2006/main" name="标准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eekly Report-1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36000" tIns="36000" rIns="36000" bIns="36000" numCol="1" anchor="ctr" anchorCtr="0" compatLnSpc="1">
        <a:spAutoFit/>
      </a:bodyPr>
      <a:lstStyle>
        <a:defPPr marL="179705" marR="0" indent="-17970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36000" tIns="36000" rIns="36000" bIns="36000" numCol="1" anchor="ctr" anchorCtr="0" compatLnSpc="1">
        <a:spAutoFit/>
      </a:bodyPr>
      <a:lstStyle>
        <a:defPPr marL="179705" marR="0" indent="-17970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lnDef>
  </a:objectDefaults>
  <a:extraClrSchemeLst>
    <a:extraClrScheme>
      <a:clrScheme name="Weekly Report-1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ly Report-1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ekly Report-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1919</Words>
  <Application>WPS 演示</Application>
  <PresentationFormat>全屏显示(4:3)</PresentationFormat>
  <Paragraphs>113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华文细黑</vt:lpstr>
      <vt:lpstr>微软雅黑</vt:lpstr>
      <vt:lpstr>Times New Roman</vt:lpstr>
      <vt:lpstr>华文细黑</vt:lpstr>
      <vt:lpstr>Calibri</vt:lpstr>
      <vt:lpstr>Arial Unicode MS</vt:lpstr>
      <vt:lpstr>标准模板</vt:lpstr>
      <vt:lpstr>乘用车市场人气跟踪（截至10/21） PV market climate tracking(Till Oct. 21st)</vt:lpstr>
      <vt:lpstr>合资品牌市场人气跟踪（截至10/21） JV brands climate tracking(Till Oct. 21st)</vt:lpstr>
    </vt:vector>
  </TitlesOfParts>
  <Company>bthinking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行业分析周报(Feb 24-Mar 3)</dc:title>
  <dc:creator>steven</dc:creator>
  <cp:lastModifiedBy>Administrator</cp:lastModifiedBy>
  <cp:revision>15203</cp:revision>
  <cp:lastPrinted>2018-09-04T08:19:00Z</cp:lastPrinted>
  <dcterms:created xsi:type="dcterms:W3CDTF">2004-04-28T12:37:00Z</dcterms:created>
  <dcterms:modified xsi:type="dcterms:W3CDTF">2020-08-14T14:38:50Z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