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heme/themeOverride11.xml" ContentType="application/vnd.openxmlformats-officedocument.themeOverride+xml"/>
  <Override PartName="/ppt/charts/chart23.xml" ContentType="application/vnd.openxmlformats-officedocument.drawingml.chart+xml"/>
  <Override PartName="/ppt/theme/themeOverride12.xml" ContentType="application/vnd.openxmlformats-officedocument.themeOverride+xml"/>
  <Override PartName="/ppt/charts/chart24.xml" ContentType="application/vnd.openxmlformats-officedocument.drawingml.chart+xml"/>
  <Override PartName="/ppt/theme/themeOverride13.xml" ContentType="application/vnd.openxmlformats-officedocument.themeOverride+xml"/>
  <Override PartName="/ppt/charts/chart25.xml" ContentType="application/vnd.openxmlformats-officedocument.drawingml.chart+xml"/>
  <Override PartName="/ppt/theme/themeOverride14.xml" ContentType="application/vnd.openxmlformats-officedocument.themeOverride+xml"/>
  <Override PartName="/ppt/charts/chart26.xml" ContentType="application/vnd.openxmlformats-officedocument.drawingml.chart+xml"/>
  <Override PartName="/ppt/theme/themeOverride15.xml" ContentType="application/vnd.openxmlformats-officedocument.themeOverride+xml"/>
  <Override PartName="/ppt/charts/chart27.xml" ContentType="application/vnd.openxmlformats-officedocument.drawingml.chart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notesMasterIdLst>
    <p:notesMasterId r:id="rId4"/>
  </p:notesMasterIdLst>
  <p:handoutMasterIdLst>
    <p:handoutMasterId r:id="rId5"/>
  </p:handoutMasterIdLst>
  <p:sldIdLst>
    <p:sldId id="4769" r:id="rId2"/>
    <p:sldId id="4770" r:id="rId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04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0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1132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176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5220" algn="l" defTabSz="914088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2264" algn="l" defTabSz="914088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199308" algn="l" defTabSz="914088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6352" algn="l" defTabSz="914088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1207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  <p15:guide id="9" pos="5685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1383" userDrawn="1">
          <p15:clr>
            <a:srgbClr val="A4A3A4"/>
          </p15:clr>
        </p15:guide>
        <p15:guide id="12" pos="75" userDrawn="1">
          <p15:clr>
            <a:srgbClr val="A4A3A4"/>
          </p15:clr>
        </p15:guide>
        <p15:guide id="13" pos="657" userDrawn="1">
          <p15:clr>
            <a:srgbClr val="A4A3A4"/>
          </p15:clr>
        </p15:guide>
        <p15:guide id="14" pos="3508" userDrawn="1">
          <p15:clr>
            <a:srgbClr val="A4A3A4"/>
          </p15:clr>
        </p15:guide>
        <p15:guide id="15" pos="4890" userDrawn="1">
          <p15:clr>
            <a:srgbClr val="A4A3A4"/>
          </p15:clr>
        </p15:guide>
        <p15:guide id="16" orient="horz" pos="619" userDrawn="1">
          <p15:clr>
            <a:srgbClr val="A4A3A4"/>
          </p15:clr>
        </p15:guide>
        <p15:guide id="17" orient="horz" pos="3975" userDrawn="1">
          <p15:clr>
            <a:srgbClr val="A4A3A4"/>
          </p15:clr>
        </p15:guide>
        <p15:guide id="18" orient="horz" pos="1571" userDrawn="1">
          <p15:clr>
            <a:srgbClr val="A4A3A4"/>
          </p15:clr>
        </p15:guide>
        <p15:guide id="19" orient="horz" pos="3839" userDrawn="1">
          <p15:clr>
            <a:srgbClr val="A4A3A4"/>
          </p15:clr>
        </p15:guide>
        <p15:guide id="21" orient="horz" pos="1388" userDrawn="1">
          <p15:clr>
            <a:srgbClr val="A4A3A4"/>
          </p15:clr>
        </p15:guide>
        <p15:guide id="22" orient="horz" pos="2523" userDrawn="1">
          <p15:clr>
            <a:srgbClr val="A4A3A4"/>
          </p15:clr>
        </p15:guide>
        <p15:guide id="23" pos="3006" userDrawn="1">
          <p15:clr>
            <a:srgbClr val="A4A3A4"/>
          </p15:clr>
        </p15:guide>
        <p15:guide id="24" pos="5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 Wen 万文(MD-MOSS,SGS)" initials="WW万" lastIdx="1" clrIdx="0">
    <p:extLst>
      <p:ext uri="{19B8F6BF-5375-455C-9EA6-DF929625EA0E}">
        <p15:presenceInfo xmlns:p15="http://schemas.microsoft.com/office/powerpoint/2012/main" userId="S-1-5-21-1736967044-230692442-1897138802-261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70AD47"/>
    <a:srgbClr val="B4C6E7"/>
    <a:srgbClr val="DDEBF7"/>
    <a:srgbClr val="2E75B6"/>
    <a:srgbClr val="95B3D7"/>
    <a:srgbClr val="DADADA"/>
    <a:srgbClr val="6278A1"/>
    <a:srgbClr val="1D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43" autoAdjust="0"/>
  </p:normalViewPr>
  <p:slideViewPr>
    <p:cSldViewPr>
      <p:cViewPr varScale="1">
        <p:scale>
          <a:sx n="116" d="100"/>
          <a:sy n="116" d="100"/>
        </p:scale>
        <p:origin x="864" y="102"/>
      </p:cViewPr>
      <p:guideLst>
        <p:guide orient="horz" pos="618"/>
        <p:guide orient="horz" pos="3974"/>
        <p:guide orient="horz" pos="1207"/>
        <p:guide orient="horz" pos="1389"/>
        <p:guide orient="horz" pos="1570"/>
        <p:guide orient="horz" pos="3838"/>
        <p:guide pos="5685"/>
        <p:guide pos="2880"/>
        <p:guide pos="1383"/>
        <p:guide pos="75"/>
        <p:guide pos="657"/>
        <p:guide pos="3508"/>
        <p:guide pos="4890"/>
        <p:guide orient="horz" pos="619"/>
        <p:guide orient="horz" pos="3975"/>
        <p:guide orient="horz" pos="1571"/>
        <p:guide orient="horz" pos="3839"/>
        <p:guide orient="horz" pos="1388"/>
        <p:guide orient="horz" pos="2523"/>
        <p:guide pos="3006"/>
        <p:guide pos="5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2.xlsx"/><Relationship Id="rId1" Type="http://schemas.openxmlformats.org/officeDocument/2006/relationships/themeOverride" Target="../theme/themeOverride11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3.xlsx"/><Relationship Id="rId1" Type="http://schemas.openxmlformats.org/officeDocument/2006/relationships/themeOverride" Target="../theme/themeOverride12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4.xlsx"/><Relationship Id="rId1" Type="http://schemas.openxmlformats.org/officeDocument/2006/relationships/themeOverride" Target="../theme/themeOverride13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5.xlsx"/><Relationship Id="rId1" Type="http://schemas.openxmlformats.org/officeDocument/2006/relationships/themeOverride" Target="../theme/themeOverride14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6.xlsx"/><Relationship Id="rId1" Type="http://schemas.openxmlformats.org/officeDocument/2006/relationships/themeOverride" Target="../theme/themeOverride15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7.xlsx"/><Relationship Id="rId1" Type="http://schemas.openxmlformats.org/officeDocument/2006/relationships/themeOverride" Target="../theme/themeOverride1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620339088082561E-2"/>
          <c:y val="0.47305795159270908"/>
          <c:w val="0.92811032339331201"/>
          <c:h val="0.377746005381383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506-4C65-8CDB-0A50126F8A7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ED-4AF1-8A51-9F9BDADC214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1A9-40F2-9058-F36035B047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1A9-40F2-9058-F36035B047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1A9-40F2-9058-F36035B047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1A9-40F2-9058-F36035B047B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179</c:v>
                </c:pt>
                <c:pt idx="1">
                  <c:v>207</c:v>
                </c:pt>
                <c:pt idx="2">
                  <c:v>207</c:v>
                </c:pt>
                <c:pt idx="3">
                  <c:v>199</c:v>
                </c:pt>
                <c:pt idx="4">
                  <c:v>202</c:v>
                </c:pt>
                <c:pt idx="5">
                  <c:v>200</c:v>
                </c:pt>
                <c:pt idx="6">
                  <c:v>214</c:v>
                </c:pt>
                <c:pt idx="7">
                  <c:v>224</c:v>
                </c:pt>
                <c:pt idx="8">
                  <c:v>226</c:v>
                </c:pt>
                <c:pt idx="9">
                  <c:v>224</c:v>
                </c:pt>
                <c:pt idx="10">
                  <c:v>224</c:v>
                </c:pt>
                <c:pt idx="11">
                  <c:v>233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3D-477C-A0C1-3298908DCE3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3182B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2ED-4AF1-8A51-9F9BDADC214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2ED-4AF1-8A51-9F9BDADC214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32ED-4AF1-8A51-9F9BDADC214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2ED-4AF1-8A51-9F9BDADC214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805BF0F8-562D-4B40-A3D0-C735FFBBFE01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92B-48C8-8DC7-C1145C4B1A4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201</c:v>
                </c:pt>
                <c:pt idx="1">
                  <c:v>187</c:v>
                </c:pt>
                <c:pt idx="2">
                  <c:v>203</c:v>
                </c:pt>
                <c:pt idx="3">
                  <c:v>202</c:v>
                </c:pt>
                <c:pt idx="4">
                  <c:v>209</c:v>
                </c:pt>
                <c:pt idx="5">
                  <c:v>207</c:v>
                </c:pt>
                <c:pt idx="6">
                  <c:v>202.20293698548406</c:v>
                </c:pt>
                <c:pt idx="7">
                  <c:v>210</c:v>
                </c:pt>
                <c:pt idx="8">
                  <c:v>221</c:v>
                </c:pt>
                <c:pt idx="9">
                  <c:v>222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3D-477C-A0C1-3298908D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00416"/>
        <c:axId val="-14307488"/>
      </c:lineChart>
      <c:catAx>
        <c:axId val="-1430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14307488"/>
        <c:crossesAt val="143"/>
        <c:auto val="1"/>
        <c:lblAlgn val="ctr"/>
        <c:lblOffset val="100"/>
        <c:noMultiLvlLbl val="0"/>
      </c:catAx>
      <c:valAx>
        <c:axId val="-14307488"/>
        <c:scaling>
          <c:orientation val="minMax"/>
          <c:max val="269"/>
          <c:min val="143"/>
        </c:scaling>
        <c:delete val="1"/>
        <c:axPos val="l"/>
        <c:numFmt formatCode="0" sourceLinked="1"/>
        <c:majorTickMark val="out"/>
        <c:minorTickMark val="none"/>
        <c:tickLblPos val="none"/>
        <c:crossAx val="-1430041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843810972818012E-2"/>
          <c:y val="0.2209566652902559"/>
          <c:w val="0.86664104038180934"/>
          <c:h val="0.451787082425814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198</c:v>
                </c:pt>
                <c:pt idx="1">
                  <c:v>198</c:v>
                </c:pt>
                <c:pt idx="2">
                  <c:v>196</c:v>
                </c:pt>
                <c:pt idx="3">
                  <c:v>190</c:v>
                </c:pt>
                <c:pt idx="4">
                  <c:v>197</c:v>
                </c:pt>
                <c:pt idx="5">
                  <c:v>199</c:v>
                </c:pt>
                <c:pt idx="6">
                  <c:v>202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C3E-423B-9FBA-835D1A76BF1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166</c:v>
                </c:pt>
                <c:pt idx="1">
                  <c:v>167</c:v>
                </c:pt>
                <c:pt idx="2">
                  <c:v>176</c:v>
                </c:pt>
                <c:pt idx="3">
                  <c:v>179</c:v>
                </c:pt>
                <c:pt idx="4">
                  <c:v>169</c:v>
                </c:pt>
                <c:pt idx="5">
                  <c:v>176</c:v>
                </c:pt>
                <c:pt idx="6">
                  <c:v>171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EC3E-423B-9FBA-835D1A76B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5879776"/>
        <c:axId val="-1975875968"/>
      </c:lineChart>
      <c:catAx>
        <c:axId val="-197587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1975875968"/>
        <c:crossesAt val="142"/>
        <c:auto val="1"/>
        <c:lblAlgn val="ctr"/>
        <c:lblOffset val="100"/>
        <c:noMultiLvlLbl val="0"/>
      </c:catAx>
      <c:valAx>
        <c:axId val="-1975875968"/>
        <c:scaling>
          <c:orientation val="minMax"/>
          <c:max val="226"/>
          <c:min val="142"/>
        </c:scaling>
        <c:delete val="1"/>
        <c:axPos val="l"/>
        <c:numFmt formatCode="0" sourceLinked="1"/>
        <c:majorTickMark val="out"/>
        <c:minorTickMark val="none"/>
        <c:tickLblPos val="none"/>
        <c:crossAx val="-197587977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5852981490794708"/>
          <c:w val="0.88743831168831167"/>
          <c:h val="0.506773724883064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F42-4D8A-977B-5282597F8D7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C26-49E0-AFFC-57BADA1C58DE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98F-4DD5-91C9-C33FEB0780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184</c:v>
                </c:pt>
                <c:pt idx="2">
                  <c:v>140</c:v>
                </c:pt>
                <c:pt idx="3">
                  <c:v>131</c:v>
                </c:pt>
                <c:pt idx="4">
                  <c:v>143</c:v>
                </c:pt>
                <c:pt idx="5">
                  <c:v>131</c:v>
                </c:pt>
                <c:pt idx="6">
                  <c:v>135</c:v>
                </c:pt>
                <c:pt idx="7">
                  <c:v>144</c:v>
                </c:pt>
                <c:pt idx="8">
                  <c:v>155</c:v>
                </c:pt>
                <c:pt idx="9">
                  <c:v>176</c:v>
                </c:pt>
                <c:pt idx="10">
                  <c:v>192</c:v>
                </c:pt>
                <c:pt idx="11">
                  <c:v>211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1EA1-4CF6-98B3-B1B531793A25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F42-4D8A-977B-5282597F8D7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612-4563-9518-8AB8FF25B1E5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C26-49E0-AFFC-57BADA1C58DE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4950-46A5-80BC-883120E224BB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4950-46A5-80BC-883120E224B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176</c:v>
                </c:pt>
                <c:pt idx="1">
                  <c:v>158</c:v>
                </c:pt>
                <c:pt idx="2">
                  <c:v>162</c:v>
                </c:pt>
                <c:pt idx="3">
                  <c:v>164</c:v>
                </c:pt>
                <c:pt idx="4">
                  <c:v>168</c:v>
                </c:pt>
                <c:pt idx="5">
                  <c:v>162</c:v>
                </c:pt>
                <c:pt idx="6">
                  <c:v>163.33692395132303</c:v>
                </c:pt>
                <c:pt idx="7">
                  <c:v>166</c:v>
                </c:pt>
                <c:pt idx="8">
                  <c:v>181</c:v>
                </c:pt>
                <c:pt idx="9">
                  <c:v>176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1EA1-4CF6-98B3-B1B531793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5880320"/>
        <c:axId val="-1975878688"/>
      </c:lineChart>
      <c:catAx>
        <c:axId val="-1975880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5878688"/>
        <c:crossesAt val="77.666666666666657"/>
        <c:auto val="1"/>
        <c:lblAlgn val="ctr"/>
        <c:lblOffset val="100"/>
        <c:noMultiLvlLbl val="0"/>
      </c:catAx>
      <c:valAx>
        <c:axId val="-1975878688"/>
        <c:scaling>
          <c:orientation val="minMax"/>
          <c:max val="264.33333333333331"/>
          <c:min val="77.666666666666657"/>
        </c:scaling>
        <c:delete val="1"/>
        <c:axPos val="l"/>
        <c:numFmt formatCode="0" sourceLinked="1"/>
        <c:majorTickMark val="out"/>
        <c:minorTickMark val="none"/>
        <c:tickLblPos val="none"/>
        <c:crossAx val="-197588032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2722095671981773"/>
          <c:w val="0.88743831168831167"/>
          <c:h val="0.53808258307119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81B-4789-B48D-9EFF8635979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729-4660-B13B-7C7C76553AF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0BE-4A6A-843C-2A87292FC9D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167</c:v>
                </c:pt>
                <c:pt idx="1">
                  <c:v>189</c:v>
                </c:pt>
                <c:pt idx="2">
                  <c:v>205</c:v>
                </c:pt>
                <c:pt idx="3">
                  <c:v>193</c:v>
                </c:pt>
                <c:pt idx="4">
                  <c:v>201</c:v>
                </c:pt>
                <c:pt idx="5">
                  <c:v>179</c:v>
                </c:pt>
                <c:pt idx="6">
                  <c:v>217</c:v>
                </c:pt>
                <c:pt idx="7">
                  <c:v>213</c:v>
                </c:pt>
                <c:pt idx="8">
                  <c:v>223</c:v>
                </c:pt>
                <c:pt idx="9">
                  <c:v>235</c:v>
                </c:pt>
                <c:pt idx="10">
                  <c:v>231</c:v>
                </c:pt>
                <c:pt idx="11">
                  <c:v>250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BA68-413A-B01A-7F4399198C91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81B-4789-B48D-9EFF8635979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729-4660-B13B-7C7C76553AF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40BE-4A6A-843C-2A87292FC9DC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40BE-4A6A-843C-2A87292FC9D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214</c:v>
                </c:pt>
                <c:pt idx="1">
                  <c:v>197</c:v>
                </c:pt>
                <c:pt idx="2">
                  <c:v>217</c:v>
                </c:pt>
                <c:pt idx="3">
                  <c:v>219</c:v>
                </c:pt>
                <c:pt idx="4">
                  <c:v>236</c:v>
                </c:pt>
                <c:pt idx="5">
                  <c:v>233</c:v>
                </c:pt>
                <c:pt idx="6">
                  <c:v>196.56657382906195</c:v>
                </c:pt>
                <c:pt idx="7">
                  <c:v>207</c:v>
                </c:pt>
                <c:pt idx="8">
                  <c:v>227</c:v>
                </c:pt>
                <c:pt idx="9">
                  <c:v>226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BA68-413A-B01A-7F4399198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5881952"/>
        <c:axId val="-1975878144"/>
      </c:lineChart>
      <c:catAx>
        <c:axId val="-19758819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5878144"/>
        <c:crossesAt val="111.66666666666666"/>
        <c:auto val="1"/>
        <c:lblAlgn val="ctr"/>
        <c:lblOffset val="100"/>
        <c:noMultiLvlLbl val="0"/>
      </c:catAx>
      <c:valAx>
        <c:axId val="-1975878144"/>
        <c:scaling>
          <c:orientation val="minMax"/>
          <c:max val="305.33333333333331"/>
          <c:min val="111.66666666666666"/>
        </c:scaling>
        <c:delete val="1"/>
        <c:axPos val="l"/>
        <c:numFmt formatCode="0" sourceLinked="1"/>
        <c:majorTickMark val="out"/>
        <c:minorTickMark val="none"/>
        <c:tickLblPos val="none"/>
        <c:crossAx val="-1975881952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8859864509067246"/>
          <c:w val="0.88743831168831167"/>
          <c:h val="0.455831500820111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2A6-40AD-A429-B0F14A70782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73A-4F58-A397-E462A7AE8DF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6CD-41EA-A02F-4C9E8A09EB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100</c:v>
                </c:pt>
                <c:pt idx="1">
                  <c:v>109</c:v>
                </c:pt>
                <c:pt idx="2">
                  <c:v>106</c:v>
                </c:pt>
                <c:pt idx="3">
                  <c:v>94</c:v>
                </c:pt>
                <c:pt idx="4">
                  <c:v>99</c:v>
                </c:pt>
                <c:pt idx="5">
                  <c:v>98</c:v>
                </c:pt>
                <c:pt idx="6">
                  <c:v>107</c:v>
                </c:pt>
                <c:pt idx="7">
                  <c:v>108</c:v>
                </c:pt>
                <c:pt idx="8">
                  <c:v>110</c:v>
                </c:pt>
                <c:pt idx="9">
                  <c:v>99</c:v>
                </c:pt>
                <c:pt idx="10">
                  <c:v>92</c:v>
                </c:pt>
                <c:pt idx="11">
                  <c:v>98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5D02-4D1F-B803-3598B8CD149E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2A6-40AD-A429-B0F14A70782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73A-4F58-A397-E462A7AE8DF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86CD-41EA-A02F-4C9E8A09EB87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6CD-41EA-A02F-4C9E8A09EB8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96</c:v>
                </c:pt>
                <c:pt idx="1">
                  <c:v>91</c:v>
                </c:pt>
                <c:pt idx="2">
                  <c:v>111</c:v>
                </c:pt>
                <c:pt idx="3">
                  <c:v>108</c:v>
                </c:pt>
                <c:pt idx="4">
                  <c:v>120</c:v>
                </c:pt>
                <c:pt idx="5">
                  <c:v>119</c:v>
                </c:pt>
                <c:pt idx="6">
                  <c:v>126.91705935572301</c:v>
                </c:pt>
                <c:pt idx="7">
                  <c:v>129</c:v>
                </c:pt>
                <c:pt idx="8">
                  <c:v>130</c:v>
                </c:pt>
                <c:pt idx="9">
                  <c:v>131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5D02-4D1F-B803-3598B8CD1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5885760"/>
        <c:axId val="-1975875424"/>
      </c:lineChart>
      <c:catAx>
        <c:axId val="-19758857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5875424"/>
        <c:crossesAt val="64.333333333333314"/>
        <c:auto val="1"/>
        <c:lblAlgn val="ctr"/>
        <c:lblOffset val="100"/>
        <c:noMultiLvlLbl val="0"/>
      </c:catAx>
      <c:valAx>
        <c:axId val="-1975875424"/>
        <c:scaling>
          <c:orientation val="minMax"/>
          <c:max val="157.66666666666663"/>
          <c:min val="64.333333333333314"/>
        </c:scaling>
        <c:delete val="1"/>
        <c:axPos val="l"/>
        <c:numFmt formatCode="0" sourceLinked="1"/>
        <c:majorTickMark val="out"/>
        <c:minorTickMark val="none"/>
        <c:tickLblPos val="none"/>
        <c:crossAx val="-197588576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515038112987999"/>
          <c:w val="0.88743831168831167"/>
          <c:h val="0.555544872743050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485-459A-9965-5C379A0C02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052-4A6F-985F-D5423E0149F5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5EF7-41F1-AE1D-817896735C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136</c:v>
                </c:pt>
                <c:pt idx="1">
                  <c:v>145</c:v>
                </c:pt>
                <c:pt idx="2">
                  <c:v>156</c:v>
                </c:pt>
                <c:pt idx="3">
                  <c:v>145</c:v>
                </c:pt>
                <c:pt idx="4">
                  <c:v>153</c:v>
                </c:pt>
                <c:pt idx="5">
                  <c:v>153</c:v>
                </c:pt>
                <c:pt idx="6">
                  <c:v>160</c:v>
                </c:pt>
                <c:pt idx="7">
                  <c:v>168</c:v>
                </c:pt>
                <c:pt idx="8">
                  <c:v>179</c:v>
                </c:pt>
                <c:pt idx="9">
                  <c:v>168</c:v>
                </c:pt>
                <c:pt idx="10">
                  <c:v>164</c:v>
                </c:pt>
                <c:pt idx="11">
                  <c:v>178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74A9-4B18-B8CD-C593BDBBB959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485-459A-9965-5C379A0C02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052-4A6F-985F-D5423E0149F5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5EF7-41F1-AE1D-817896735C83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5EF7-41F1-AE1D-817896735C8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144</c:v>
                </c:pt>
                <c:pt idx="1">
                  <c:v>131</c:v>
                </c:pt>
                <c:pt idx="2">
                  <c:v>146</c:v>
                </c:pt>
                <c:pt idx="3">
                  <c:v>147</c:v>
                </c:pt>
                <c:pt idx="4">
                  <c:v>144</c:v>
                </c:pt>
                <c:pt idx="5">
                  <c:v>144</c:v>
                </c:pt>
                <c:pt idx="6">
                  <c:v>136.845047628196</c:v>
                </c:pt>
                <c:pt idx="7">
                  <c:v>138</c:v>
                </c:pt>
                <c:pt idx="8">
                  <c:v>142</c:v>
                </c:pt>
                <c:pt idx="9">
                  <c:v>149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0-74A9-4B18-B8CD-C593BDBBB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5886848"/>
        <c:axId val="-1975877056"/>
      </c:lineChart>
      <c:catAx>
        <c:axId val="-19758868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5877056"/>
        <c:crossesAt val="99"/>
        <c:auto val="1"/>
        <c:lblAlgn val="ctr"/>
        <c:lblOffset val="100"/>
        <c:noMultiLvlLbl val="0"/>
      </c:catAx>
      <c:valAx>
        <c:axId val="-1975877056"/>
        <c:scaling>
          <c:orientation val="minMax"/>
          <c:max val="211"/>
          <c:min val="99"/>
        </c:scaling>
        <c:delete val="1"/>
        <c:axPos val="l"/>
        <c:numFmt formatCode="0" sourceLinked="1"/>
        <c:majorTickMark val="out"/>
        <c:minorTickMark val="none"/>
        <c:tickLblPos val="none"/>
        <c:crossAx val="-1975886848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480935288452373"/>
          <c:w val="0.88743831168831167"/>
          <c:h val="0.527646297008483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7A8-4150-9F80-4DD62F18AAD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B9-4B92-9076-3D64579943F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09F-494E-B5DC-2A7D4DB2287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157-4AE1-A3E1-6F6BFA02A7D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128</c:v>
                </c:pt>
                <c:pt idx="1">
                  <c:v>152</c:v>
                </c:pt>
                <c:pt idx="2">
                  <c:v>140</c:v>
                </c:pt>
                <c:pt idx="3">
                  <c:v>141</c:v>
                </c:pt>
                <c:pt idx="4">
                  <c:v>140</c:v>
                </c:pt>
                <c:pt idx="5">
                  <c:v>135</c:v>
                </c:pt>
                <c:pt idx="6">
                  <c:v>151</c:v>
                </c:pt>
                <c:pt idx="7">
                  <c:v>149</c:v>
                </c:pt>
                <c:pt idx="8">
                  <c:v>153</c:v>
                </c:pt>
                <c:pt idx="9">
                  <c:v>137</c:v>
                </c:pt>
                <c:pt idx="10">
                  <c:v>142</c:v>
                </c:pt>
                <c:pt idx="11">
                  <c:v>139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6033-4C9B-91D4-349A5079EE0C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7A8-4150-9F80-4DD62F18AAD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BB9-4B92-9076-3D64579943F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09F-494E-B5DC-2A7D4DB2287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2B9E-44CE-BC65-CC2898268536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2B9E-44CE-BC65-CC289826853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131</c:v>
                </c:pt>
                <c:pt idx="1">
                  <c:v>128</c:v>
                </c:pt>
                <c:pt idx="2">
                  <c:v>143</c:v>
                </c:pt>
                <c:pt idx="3">
                  <c:v>146</c:v>
                </c:pt>
                <c:pt idx="4">
                  <c:v>144</c:v>
                </c:pt>
                <c:pt idx="5">
                  <c:v>141</c:v>
                </c:pt>
                <c:pt idx="6">
                  <c:v>145.56175229784995</c:v>
                </c:pt>
                <c:pt idx="7">
                  <c:v>140</c:v>
                </c:pt>
                <c:pt idx="8">
                  <c:v>144</c:v>
                </c:pt>
                <c:pt idx="9">
                  <c:v>146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6033-4C9B-91D4-349A5079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5880864"/>
        <c:axId val="-1975883584"/>
      </c:lineChart>
      <c:catAx>
        <c:axId val="-197588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5883584"/>
        <c:crossesAt val="111.33333333333331"/>
        <c:auto val="1"/>
        <c:lblAlgn val="ctr"/>
        <c:lblOffset val="100"/>
        <c:noMultiLvlLbl val="0"/>
      </c:catAx>
      <c:valAx>
        <c:axId val="-1975883584"/>
        <c:scaling>
          <c:orientation val="minMax"/>
          <c:max val="169.66666666666663"/>
          <c:min val="111.33333333333331"/>
        </c:scaling>
        <c:delete val="1"/>
        <c:axPos val="l"/>
        <c:numFmt formatCode="0" sourceLinked="1"/>
        <c:majorTickMark val="out"/>
        <c:minorTickMark val="none"/>
        <c:tickLblPos val="none"/>
        <c:crossAx val="-1975880864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8513741383900837"/>
          <c:w val="0.88743831168831167"/>
          <c:h val="0.47447711741561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43-46EE-B3C8-4B2AF7B6D78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F3A-4254-A8DD-436E0659CB3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E59-415D-9374-9E769DB67908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DB5-4768-879E-B3DF4465D9D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183</c:v>
                </c:pt>
                <c:pt idx="1">
                  <c:v>223</c:v>
                </c:pt>
                <c:pt idx="2">
                  <c:v>245</c:v>
                </c:pt>
                <c:pt idx="3">
                  <c:v>224</c:v>
                </c:pt>
                <c:pt idx="4">
                  <c:v>231</c:v>
                </c:pt>
                <c:pt idx="5">
                  <c:v>234</c:v>
                </c:pt>
                <c:pt idx="6">
                  <c:v>263</c:v>
                </c:pt>
                <c:pt idx="7">
                  <c:v>277</c:v>
                </c:pt>
                <c:pt idx="8">
                  <c:v>273</c:v>
                </c:pt>
                <c:pt idx="9">
                  <c:v>262</c:v>
                </c:pt>
                <c:pt idx="10">
                  <c:v>276</c:v>
                </c:pt>
                <c:pt idx="11">
                  <c:v>271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EA99-4F65-8031-AE73878EACCD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43-46EE-B3C8-4B2AF7B6D78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F3A-4254-A8DD-436E0659CB3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E59-415D-9374-9E769DB67908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8DB5-4768-879E-B3DF4465D9D1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8DB5-4768-879E-B3DF4465D9D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239</c:v>
                </c:pt>
                <c:pt idx="1">
                  <c:v>223</c:v>
                </c:pt>
                <c:pt idx="2">
                  <c:v>236</c:v>
                </c:pt>
                <c:pt idx="3">
                  <c:v>243</c:v>
                </c:pt>
                <c:pt idx="4">
                  <c:v>264</c:v>
                </c:pt>
                <c:pt idx="5">
                  <c:v>270</c:v>
                </c:pt>
                <c:pt idx="6">
                  <c:v>292.38846951717596</c:v>
                </c:pt>
                <c:pt idx="7">
                  <c:v>309</c:v>
                </c:pt>
                <c:pt idx="8">
                  <c:v>310</c:v>
                </c:pt>
                <c:pt idx="9">
                  <c:v>321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EA99-4F65-8031-AE73878EA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67376"/>
        <c:axId val="-1978867920"/>
      </c:lineChart>
      <c:catAx>
        <c:axId val="-19788673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67920"/>
        <c:crossesAt val="91"/>
        <c:auto val="1"/>
        <c:lblAlgn val="ctr"/>
        <c:lblOffset val="100"/>
        <c:noMultiLvlLbl val="0"/>
      </c:catAx>
      <c:valAx>
        <c:axId val="-1978867920"/>
        <c:scaling>
          <c:orientation val="minMax"/>
          <c:max val="413"/>
          <c:min val="91"/>
        </c:scaling>
        <c:delete val="1"/>
        <c:axPos val="l"/>
        <c:numFmt formatCode="0" sourceLinked="1"/>
        <c:majorTickMark val="out"/>
        <c:minorTickMark val="none"/>
        <c:tickLblPos val="none"/>
        <c:crossAx val="-1978867376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31807618236361629"/>
          <c:w val="0.88743831168831167"/>
          <c:h val="0.467622409933194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903-44A7-993F-74F4BDEA8C6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28C-4094-8C70-0F27676A3C92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6D5-42DE-B95A-9BCFC80B6F2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ACC-41DB-B392-CC10039D71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137</c:v>
                </c:pt>
                <c:pt idx="1">
                  <c:v>164</c:v>
                </c:pt>
                <c:pt idx="2">
                  <c:v>175</c:v>
                </c:pt>
                <c:pt idx="3">
                  <c:v>168</c:v>
                </c:pt>
                <c:pt idx="4">
                  <c:v>162</c:v>
                </c:pt>
                <c:pt idx="5">
                  <c:v>168</c:v>
                </c:pt>
                <c:pt idx="6">
                  <c:v>183</c:v>
                </c:pt>
                <c:pt idx="7">
                  <c:v>202</c:v>
                </c:pt>
                <c:pt idx="8">
                  <c:v>193</c:v>
                </c:pt>
                <c:pt idx="9">
                  <c:v>187</c:v>
                </c:pt>
                <c:pt idx="10">
                  <c:v>202</c:v>
                </c:pt>
                <c:pt idx="11">
                  <c:v>199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D87C-4337-9A20-C7E192F346E2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903-44A7-993F-74F4BDEA8C6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2DC-4E4B-A42A-24F763B00589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12201176890105847"/>
                  <c:y val="9.1559728423236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E52-4815-BB2D-AFB31C446722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4ACC-41DB-B392-CC10039D71DD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4ACC-41DB-B392-CC10039D71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152</c:v>
                </c:pt>
                <c:pt idx="1">
                  <c:v>118</c:v>
                </c:pt>
                <c:pt idx="2">
                  <c:v>119</c:v>
                </c:pt>
                <c:pt idx="3">
                  <c:v>118</c:v>
                </c:pt>
                <c:pt idx="4">
                  <c:v>111</c:v>
                </c:pt>
                <c:pt idx="5">
                  <c:v>109</c:v>
                </c:pt>
                <c:pt idx="6">
                  <c:v>104.14532581275797</c:v>
                </c:pt>
                <c:pt idx="7">
                  <c:v>108</c:v>
                </c:pt>
                <c:pt idx="8">
                  <c:v>115</c:v>
                </c:pt>
                <c:pt idx="9">
                  <c:v>113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D87C-4337-9A20-C7E192F34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76624"/>
        <c:axId val="-1978866832"/>
      </c:lineChart>
      <c:catAx>
        <c:axId val="-19788766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66832"/>
        <c:crossesAt val="38.908876354596664"/>
        <c:auto val="1"/>
        <c:lblAlgn val="ctr"/>
        <c:lblOffset val="100"/>
        <c:noMultiLvlLbl val="0"/>
      </c:catAx>
      <c:valAx>
        <c:axId val="-1978866832"/>
        <c:scaling>
          <c:orientation val="minMax"/>
          <c:max val="267.23644945816125"/>
          <c:min val="38.908876354596664"/>
        </c:scaling>
        <c:delete val="1"/>
        <c:axPos val="l"/>
        <c:numFmt formatCode="0" sourceLinked="1"/>
        <c:majorTickMark val="out"/>
        <c:minorTickMark val="none"/>
        <c:tickLblPos val="none"/>
        <c:crossAx val="-1978876624"/>
        <c:crosses val="min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31317345955331571"/>
          <c:w val="0.88743831168831167"/>
          <c:h val="0.518909646044162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DDF-46E7-9615-058185E8CBB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29A-440E-B375-B370B9B5B8B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870-4E9F-AA30-096D72F958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257</c:v>
                </c:pt>
                <c:pt idx="1">
                  <c:v>300</c:v>
                </c:pt>
                <c:pt idx="2">
                  <c:v>314</c:v>
                </c:pt>
                <c:pt idx="3">
                  <c:v>296</c:v>
                </c:pt>
                <c:pt idx="4">
                  <c:v>302</c:v>
                </c:pt>
                <c:pt idx="5">
                  <c:v>298</c:v>
                </c:pt>
                <c:pt idx="6">
                  <c:v>325</c:v>
                </c:pt>
                <c:pt idx="7">
                  <c:v>339</c:v>
                </c:pt>
                <c:pt idx="8">
                  <c:v>330</c:v>
                </c:pt>
                <c:pt idx="9">
                  <c:v>311</c:v>
                </c:pt>
                <c:pt idx="10">
                  <c:v>284</c:v>
                </c:pt>
                <c:pt idx="11">
                  <c:v>312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F7C4-4F4F-986E-F4BCE149334D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DDF-46E7-9615-058185E8CBB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29A-440E-B375-B370B9B5B8B3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328C-4173-9A9C-17762C9313FC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328C-4173-9A9C-17762C9313F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309</c:v>
                </c:pt>
                <c:pt idx="1">
                  <c:v>291</c:v>
                </c:pt>
                <c:pt idx="2">
                  <c:v>309</c:v>
                </c:pt>
                <c:pt idx="3">
                  <c:v>306</c:v>
                </c:pt>
                <c:pt idx="4">
                  <c:v>317</c:v>
                </c:pt>
                <c:pt idx="5">
                  <c:v>304</c:v>
                </c:pt>
                <c:pt idx="6">
                  <c:v>281.03814644551386</c:v>
                </c:pt>
                <c:pt idx="7">
                  <c:v>302</c:v>
                </c:pt>
                <c:pt idx="8">
                  <c:v>335</c:v>
                </c:pt>
                <c:pt idx="9">
                  <c:v>334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F7C4-4F4F-986E-F4BCE1493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78800"/>
        <c:axId val="-1978865744"/>
      </c:lineChart>
      <c:catAx>
        <c:axId val="-197887880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65744"/>
        <c:crossesAt val="202.33333333333337"/>
        <c:auto val="1"/>
        <c:lblAlgn val="ctr"/>
        <c:lblOffset val="100"/>
        <c:noMultiLvlLbl val="0"/>
      </c:catAx>
      <c:valAx>
        <c:axId val="-1978865744"/>
        <c:scaling>
          <c:orientation val="minMax"/>
          <c:max val="393.6666666666668"/>
          <c:min val="202.33333333333337"/>
        </c:scaling>
        <c:delete val="1"/>
        <c:axPos val="l"/>
        <c:numFmt formatCode="0" sourceLinked="1"/>
        <c:majorTickMark val="out"/>
        <c:minorTickMark val="none"/>
        <c:tickLblPos val="none"/>
        <c:crossAx val="-197887880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8983867309607636"/>
          <c:w val="0.88743831168831167"/>
          <c:h val="0.485901152757644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39-4836-BC7F-4E80C860334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92B-4F07-B474-838B71ED94D2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AE1A-4D05-BE7E-3F1C1934C30D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C124-45E1-947D-83BAB1F3804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114</c:v>
                </c:pt>
                <c:pt idx="1">
                  <c:v>142</c:v>
                </c:pt>
                <c:pt idx="2">
                  <c:v>142</c:v>
                </c:pt>
                <c:pt idx="3">
                  <c:v>150</c:v>
                </c:pt>
                <c:pt idx="4">
                  <c:v>137</c:v>
                </c:pt>
                <c:pt idx="5">
                  <c:v>135</c:v>
                </c:pt>
                <c:pt idx="6">
                  <c:v>139</c:v>
                </c:pt>
                <c:pt idx="7">
                  <c:v>141</c:v>
                </c:pt>
                <c:pt idx="8">
                  <c:v>144</c:v>
                </c:pt>
                <c:pt idx="9">
                  <c:v>156</c:v>
                </c:pt>
                <c:pt idx="10">
                  <c:v>169</c:v>
                </c:pt>
                <c:pt idx="11">
                  <c:v>178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3E16-412F-A911-DF81697C7085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39-4836-BC7F-4E80C860334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92B-4F07-B474-838B71ED94D2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E1A-4D05-BE7E-3F1C1934C30D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C124-45E1-947D-83BAB1F38044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C124-45E1-947D-83BAB1F3804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141</c:v>
                </c:pt>
                <c:pt idx="1">
                  <c:v>135</c:v>
                </c:pt>
                <c:pt idx="2">
                  <c:v>151</c:v>
                </c:pt>
                <c:pt idx="3">
                  <c:v>151</c:v>
                </c:pt>
                <c:pt idx="4">
                  <c:v>156</c:v>
                </c:pt>
                <c:pt idx="5">
                  <c:v>150</c:v>
                </c:pt>
                <c:pt idx="6">
                  <c:v>131.93651717213299</c:v>
                </c:pt>
                <c:pt idx="7">
                  <c:v>142</c:v>
                </c:pt>
                <c:pt idx="8">
                  <c:v>142</c:v>
                </c:pt>
                <c:pt idx="9">
                  <c:v>140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3E16-412F-A911-DF81697C7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73360"/>
        <c:axId val="-1978879888"/>
      </c:lineChart>
      <c:catAx>
        <c:axId val="-1978873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79888"/>
        <c:crossesAt val="71.333333333333329"/>
        <c:auto val="1"/>
        <c:lblAlgn val="ctr"/>
        <c:lblOffset val="100"/>
        <c:noMultiLvlLbl val="0"/>
      </c:catAx>
      <c:valAx>
        <c:axId val="-1978879888"/>
        <c:scaling>
          <c:orientation val="minMax"/>
          <c:max val="220.66666666666663"/>
          <c:min val="71.333333333333329"/>
        </c:scaling>
        <c:delete val="1"/>
        <c:axPos val="l"/>
        <c:numFmt formatCode="0" sourceLinked="1"/>
        <c:majorTickMark val="out"/>
        <c:minorTickMark val="none"/>
        <c:tickLblPos val="none"/>
        <c:crossAx val="-1978873360"/>
        <c:crosses val="min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732539595376208E-2"/>
          <c:y val="0.29168807807686348"/>
          <c:w val="0.87600061728395073"/>
          <c:h val="0.540372741747667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6F8-4A1B-A87A-42F868C2C1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226</c:v>
                </c:pt>
                <c:pt idx="1">
                  <c:v>224</c:v>
                </c:pt>
                <c:pt idx="2">
                  <c:v>225</c:v>
                </c:pt>
                <c:pt idx="3">
                  <c:v>227</c:v>
                </c:pt>
                <c:pt idx="4">
                  <c:v>224</c:v>
                </c:pt>
                <c:pt idx="5">
                  <c:v>226</c:v>
                </c:pt>
                <c:pt idx="6">
                  <c:v>220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C3E-423B-9FBA-835D1A76BF1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DAB-46EF-B70B-329AF4CF18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6F8-4A1B-A87A-42F868C2C1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217</c:v>
                </c:pt>
                <c:pt idx="1">
                  <c:v>217</c:v>
                </c:pt>
                <c:pt idx="2">
                  <c:v>226</c:v>
                </c:pt>
                <c:pt idx="3">
                  <c:v>225</c:v>
                </c:pt>
                <c:pt idx="4">
                  <c:v>217</c:v>
                </c:pt>
                <c:pt idx="5">
                  <c:v>227</c:v>
                </c:pt>
                <c:pt idx="6">
                  <c:v>223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EC3E-423B-9FBA-835D1A76B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99872"/>
        <c:axId val="-14298784"/>
      </c:lineChart>
      <c:catAx>
        <c:axId val="-1429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14298784"/>
        <c:crossesAt val="210.33333333333337"/>
        <c:auto val="1"/>
        <c:lblAlgn val="ctr"/>
        <c:lblOffset val="100"/>
        <c:noMultiLvlLbl val="0"/>
      </c:catAx>
      <c:valAx>
        <c:axId val="-14298784"/>
        <c:scaling>
          <c:orientation val="minMax"/>
          <c:max val="233.66666666666663"/>
          <c:min val="210.33333333333337"/>
        </c:scaling>
        <c:delete val="1"/>
        <c:axPos val="l"/>
        <c:numFmt formatCode="0" sourceLinked="1"/>
        <c:majorTickMark val="out"/>
        <c:minorTickMark val="none"/>
        <c:tickLblPos val="none"/>
        <c:crossAx val="-1429987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68750981691688"/>
          <c:y val="0.22251956786240071"/>
          <c:w val="0.88743831168831167"/>
          <c:h val="0.683202774469009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46A-4AFD-ABA6-3FAFDF937A5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DEF-4DF2-A6D2-858A15F07CC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163-4149-82CC-D358DDDEB18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27E-4AB4-BAE6-23FF5D585FF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85</c:v>
                </c:pt>
                <c:pt idx="1">
                  <c:v>97</c:v>
                </c:pt>
                <c:pt idx="2">
                  <c:v>98</c:v>
                </c:pt>
                <c:pt idx="3">
                  <c:v>117</c:v>
                </c:pt>
                <c:pt idx="4">
                  <c:v>109</c:v>
                </c:pt>
                <c:pt idx="5">
                  <c:v>114</c:v>
                </c:pt>
                <c:pt idx="6">
                  <c:v>115</c:v>
                </c:pt>
                <c:pt idx="7">
                  <c:v>126</c:v>
                </c:pt>
                <c:pt idx="8">
                  <c:v>126</c:v>
                </c:pt>
                <c:pt idx="9">
                  <c:v>126</c:v>
                </c:pt>
                <c:pt idx="10">
                  <c:v>128</c:v>
                </c:pt>
                <c:pt idx="11">
                  <c:v>128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EA99-4F65-8031-AE73878EACCD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46A-4AFD-ABA6-3FAFDF937A5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EF-4DF2-A6D2-858A15F07CCB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163-4149-82CC-D358DDDEB18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927E-4AB4-BAE6-23FF5D585FF1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927E-4AB4-BAE6-23FF5D585FF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106</c:v>
                </c:pt>
                <c:pt idx="1">
                  <c:v>107</c:v>
                </c:pt>
                <c:pt idx="2">
                  <c:v>123</c:v>
                </c:pt>
                <c:pt idx="3">
                  <c:v>121</c:v>
                </c:pt>
                <c:pt idx="4">
                  <c:v>122</c:v>
                </c:pt>
                <c:pt idx="5">
                  <c:v>130</c:v>
                </c:pt>
                <c:pt idx="6">
                  <c:v>134.47422416952497</c:v>
                </c:pt>
                <c:pt idx="7">
                  <c:v>140</c:v>
                </c:pt>
                <c:pt idx="8">
                  <c:v>160</c:v>
                </c:pt>
                <c:pt idx="9">
                  <c:v>165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EA99-4F65-8031-AE73878EA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75536"/>
        <c:axId val="-1978870640"/>
      </c:lineChart>
      <c:catAx>
        <c:axId val="-19788755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70640"/>
        <c:crossesAt val="31.666666666666664"/>
        <c:auto val="1"/>
        <c:lblAlgn val="ctr"/>
        <c:lblOffset val="100"/>
        <c:noMultiLvlLbl val="0"/>
      </c:catAx>
      <c:valAx>
        <c:axId val="-1978870640"/>
        <c:scaling>
          <c:orientation val="minMax"/>
          <c:max val="218.33333333333337"/>
          <c:min val="31.666666666666664"/>
        </c:scaling>
        <c:delete val="1"/>
        <c:axPos val="l"/>
        <c:numFmt formatCode="0" sourceLinked="1"/>
        <c:majorTickMark val="out"/>
        <c:minorTickMark val="none"/>
        <c:tickLblPos val="none"/>
        <c:crossAx val="-1978875536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15453981688941E-2"/>
          <c:y val="0.25005446302768053"/>
          <c:w val="0.88743831168831167"/>
          <c:h val="0.592548480074578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9525">
              <a:solidFill>
                <a:schemeClr val="bg1">
                  <a:lumMod val="50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A06-4F6A-A8CA-1648D634C8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A9A-4044-AD25-DABCCC8FC6A5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480-4DD1-9F4C-71AFAC8B315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C68-4CA2-8264-12A2488CECF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7F7F7F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175</c:v>
                </c:pt>
                <c:pt idx="1">
                  <c:v>218</c:v>
                </c:pt>
                <c:pt idx="2">
                  <c:v>220</c:v>
                </c:pt>
                <c:pt idx="3">
                  <c:v>218</c:v>
                </c:pt>
                <c:pt idx="4">
                  <c:v>231</c:v>
                </c:pt>
                <c:pt idx="5">
                  <c:v>237</c:v>
                </c:pt>
                <c:pt idx="6">
                  <c:v>221</c:v>
                </c:pt>
                <c:pt idx="7">
                  <c:v>242</c:v>
                </c:pt>
                <c:pt idx="8">
                  <c:v>236</c:v>
                </c:pt>
                <c:pt idx="9">
                  <c:v>251</c:v>
                </c:pt>
                <c:pt idx="10">
                  <c:v>229</c:v>
                </c:pt>
                <c:pt idx="11">
                  <c:v>233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F7C4-4F4F-986E-F4BCE149334D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ymbol val="circle"/>
            <c:size val="4"/>
            <c:spPr>
              <a:solidFill>
                <a:prstClr val="white"/>
              </a:solidFill>
              <a:ln w="12700">
                <a:solidFill>
                  <a:schemeClr val="accent1"/>
                </a:solidFill>
              </a:ln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A06-4F6A-A8CA-1648D634C8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A9A-4044-AD25-DABCCC8FC6A5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480-4DD1-9F4C-71AFAC8B315C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C68-4CA2-8264-12A2488CECF8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DC68-4CA2-8264-12A2488CECF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non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rgbClr val="3182BC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207</c:v>
                </c:pt>
                <c:pt idx="1">
                  <c:v>206</c:v>
                </c:pt>
                <c:pt idx="2">
                  <c:v>221</c:v>
                </c:pt>
                <c:pt idx="3">
                  <c:v>204</c:v>
                </c:pt>
                <c:pt idx="4">
                  <c:v>215</c:v>
                </c:pt>
                <c:pt idx="5">
                  <c:v>205</c:v>
                </c:pt>
                <c:pt idx="6">
                  <c:v>210.238072349444</c:v>
                </c:pt>
                <c:pt idx="7">
                  <c:v>217</c:v>
                </c:pt>
                <c:pt idx="8">
                  <c:v>209</c:v>
                </c:pt>
                <c:pt idx="9">
                  <c:v>208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2-F7C4-4F4F-986E-F4BCE1493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78877168"/>
        <c:axId val="-1978876080"/>
      </c:lineChart>
      <c:catAx>
        <c:axId val="-19788771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1978876080"/>
        <c:crossesAt val="124.33333333333333"/>
        <c:auto val="1"/>
        <c:lblAlgn val="ctr"/>
        <c:lblOffset val="100"/>
        <c:noMultiLvlLbl val="0"/>
      </c:catAx>
      <c:valAx>
        <c:axId val="-1978876080"/>
        <c:scaling>
          <c:orientation val="minMax"/>
          <c:max val="301.6666666666668"/>
          <c:min val="124.33333333333333"/>
        </c:scaling>
        <c:delete val="1"/>
        <c:axPos val="l"/>
        <c:numFmt formatCode="0" sourceLinked="1"/>
        <c:majorTickMark val="out"/>
        <c:minorTickMark val="none"/>
        <c:tickLblPos val="none"/>
        <c:crossAx val="-1978877168"/>
        <c:crosses val="min"/>
        <c:crossBetween val="between"/>
      </c:valAx>
    </c:plotArea>
    <c:plotVisOnly val="1"/>
    <c:dispBlanksAs val="gap"/>
    <c:showDLblsOverMax val="0"/>
  </c:chart>
  <c:spPr>
    <a:noFill/>
    <a:ln w="127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620339088082561E-2"/>
          <c:y val="0.36334926417920888"/>
          <c:w val="0.92811032339331201"/>
          <c:h val="0.487455088764254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C2F-4CA9-BB97-48A491B6755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C2F-4CA9-BB97-48A491B6755D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8B28-436A-86E0-DD699A8580D4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99</c:v>
                </c:pt>
                <c:pt idx="1">
                  <c:v>107</c:v>
                </c:pt>
                <c:pt idx="2">
                  <c:v>87</c:v>
                </c:pt>
                <c:pt idx="3">
                  <c:v>81</c:v>
                </c:pt>
                <c:pt idx="4">
                  <c:v>87</c:v>
                </c:pt>
                <c:pt idx="5">
                  <c:v>81</c:v>
                </c:pt>
                <c:pt idx="6">
                  <c:v>85</c:v>
                </c:pt>
                <c:pt idx="7">
                  <c:v>88</c:v>
                </c:pt>
                <c:pt idx="8">
                  <c:v>93</c:v>
                </c:pt>
                <c:pt idx="9">
                  <c:v>100</c:v>
                </c:pt>
                <c:pt idx="10">
                  <c:v>104</c:v>
                </c:pt>
                <c:pt idx="11">
                  <c:v>109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3D-477C-A0C1-3298908DCE3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1C5-47AD-A87C-394FEDF9451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C2F-4CA9-BB97-48A491B6755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1C5-47AD-A87C-394FEDF9451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C2F-4CA9-BB97-48A491B6755D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1C5-47AD-A87C-394FEDF94511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B28-436A-86E0-DD699A8580D4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B28-436A-86E0-DD699A8580D4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805BF0F8-562D-4B40-A3D0-C735FFBBFE01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E11-4BC6-8AB9-8C3C68C6636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94</c:v>
                </c:pt>
                <c:pt idx="1">
                  <c:v>87</c:v>
                </c:pt>
                <c:pt idx="2">
                  <c:v>88</c:v>
                </c:pt>
                <c:pt idx="3">
                  <c:v>89</c:v>
                </c:pt>
                <c:pt idx="4">
                  <c:v>91</c:v>
                </c:pt>
                <c:pt idx="5">
                  <c:v>88</c:v>
                </c:pt>
                <c:pt idx="6">
                  <c:v>87.494031307392504</c:v>
                </c:pt>
                <c:pt idx="7">
                  <c:v>89</c:v>
                </c:pt>
                <c:pt idx="8">
                  <c:v>95</c:v>
                </c:pt>
                <c:pt idx="9">
                  <c:v>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3D-477C-A0C1-3298908D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8871728"/>
        <c:axId val="-1978871184"/>
      </c:lineChart>
      <c:catAx>
        <c:axId val="-197887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1978871184"/>
        <c:crossesAt val="62.333333333333329"/>
        <c:auto val="1"/>
        <c:lblAlgn val="ctr"/>
        <c:lblOffset val="100"/>
        <c:noMultiLvlLbl val="0"/>
      </c:catAx>
      <c:valAx>
        <c:axId val="-1978871184"/>
        <c:scaling>
          <c:orientation val="minMax"/>
          <c:max val="127.66666666666667"/>
          <c:min val="62.333333333333329"/>
        </c:scaling>
        <c:delete val="1"/>
        <c:axPos val="l"/>
        <c:numFmt formatCode="0" sourceLinked="1"/>
        <c:majorTickMark val="out"/>
        <c:minorTickMark val="none"/>
        <c:tickLblPos val="none"/>
        <c:crossAx val="-19788717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732539595376208E-2"/>
          <c:y val="0.17752734264094111"/>
          <c:w val="0.78192654320987665"/>
          <c:h val="0.579328010043675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AA9-4455-9CE7-64A35FDEF7F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2F4-45E1-B74C-B54C5C51A12C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79A-4B15-AB5B-D61EC21F9F7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79A-4B15-AB5B-D61EC21F9F7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AA9-4455-9CE7-64A35FDEF7F0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96</c:v>
                </c:pt>
                <c:pt idx="1">
                  <c:v>90</c:v>
                </c:pt>
                <c:pt idx="2">
                  <c:v>92</c:v>
                </c:pt>
                <c:pt idx="3">
                  <c:v>93</c:v>
                </c:pt>
                <c:pt idx="4">
                  <c:v>99</c:v>
                </c:pt>
                <c:pt idx="5">
                  <c:v>102</c:v>
                </c:pt>
                <c:pt idx="6">
                  <c:v>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C3E-423B-9FBA-835D1A76BF1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AA9-4455-9CE7-64A35FDEF7F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DD3-4522-831D-F6EB237EC815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79A-4B15-AB5B-D61EC21F9F7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79A-4B15-AB5B-D61EC21F9F7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AA9-4455-9CE7-64A35FDEF7F0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94</c:v>
                </c:pt>
                <c:pt idx="1">
                  <c:v>95</c:v>
                </c:pt>
                <c:pt idx="2">
                  <c:v>99</c:v>
                </c:pt>
                <c:pt idx="3">
                  <c:v>94</c:v>
                </c:pt>
                <c:pt idx="4">
                  <c:v>92</c:v>
                </c:pt>
                <c:pt idx="5">
                  <c:v>96</c:v>
                </c:pt>
                <c:pt idx="6">
                  <c:v>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EC3E-423B-9FBA-835D1A76B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8869008"/>
        <c:axId val="-1972291504"/>
      </c:lineChart>
      <c:catAx>
        <c:axId val="-197886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1972291504"/>
        <c:crossesAt val="82"/>
        <c:auto val="1"/>
        <c:lblAlgn val="ctr"/>
        <c:lblOffset val="100"/>
        <c:noMultiLvlLbl val="0"/>
      </c:catAx>
      <c:valAx>
        <c:axId val="-1972291504"/>
        <c:scaling>
          <c:orientation val="minMax"/>
          <c:max val="110"/>
          <c:min val="82"/>
        </c:scaling>
        <c:delete val="1"/>
        <c:axPos val="l"/>
        <c:numFmt formatCode="0" sourceLinked="1"/>
        <c:majorTickMark val="out"/>
        <c:minorTickMark val="none"/>
        <c:tickLblPos val="none"/>
        <c:crossAx val="-197886900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620238095238092E-2"/>
          <c:y val="0.43443769441139019"/>
          <c:w val="0.92811032339331201"/>
          <c:h val="0.441742991471634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3AA-49F4-9847-7B9AB9AACCDE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3AA-49F4-9847-7B9AB9AACCDE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717-4C3D-8562-4226B73145C5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717-4C3D-8562-4226B73145C5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217</c:v>
                </c:pt>
                <c:pt idx="1">
                  <c:v>249</c:v>
                </c:pt>
                <c:pt idx="2">
                  <c:v>253</c:v>
                </c:pt>
                <c:pt idx="3">
                  <c:v>244</c:v>
                </c:pt>
                <c:pt idx="4">
                  <c:v>246</c:v>
                </c:pt>
                <c:pt idx="5">
                  <c:v>236</c:v>
                </c:pt>
                <c:pt idx="6">
                  <c:v>262</c:v>
                </c:pt>
                <c:pt idx="7">
                  <c:v>264</c:v>
                </c:pt>
                <c:pt idx="8">
                  <c:v>275</c:v>
                </c:pt>
                <c:pt idx="9">
                  <c:v>270</c:v>
                </c:pt>
                <c:pt idx="10">
                  <c:v>271</c:v>
                </c:pt>
                <c:pt idx="11">
                  <c:v>287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3D-477C-A0C1-3298908DCE3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171E-411D-A904-E00845A0FC24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805BF0F8-562D-4B40-A3D0-C735FFBBFE01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F7F-4D9C-AB14-AC62F147916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245</c:v>
                </c:pt>
                <c:pt idx="1">
                  <c:v>230</c:v>
                </c:pt>
                <c:pt idx="2">
                  <c:v>260</c:v>
                </c:pt>
                <c:pt idx="3">
                  <c:v>261</c:v>
                </c:pt>
                <c:pt idx="4">
                  <c:v>272</c:v>
                </c:pt>
                <c:pt idx="5">
                  <c:v>267</c:v>
                </c:pt>
                <c:pt idx="6">
                  <c:v>249.180018726014</c:v>
                </c:pt>
                <c:pt idx="7">
                  <c:v>256</c:v>
                </c:pt>
                <c:pt idx="8">
                  <c:v>266</c:v>
                </c:pt>
                <c:pt idx="9">
                  <c:v>268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3D-477C-A0C1-3298908D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2289328"/>
        <c:axId val="-1972286608"/>
      </c:lineChart>
      <c:catAx>
        <c:axId val="-197228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1972286608"/>
        <c:crossesAt val="170.33333333333337"/>
        <c:auto val="1"/>
        <c:lblAlgn val="ctr"/>
        <c:lblOffset val="100"/>
        <c:noMultiLvlLbl val="0"/>
      </c:catAx>
      <c:valAx>
        <c:axId val="-1972286608"/>
        <c:scaling>
          <c:orientation val="minMax"/>
          <c:max val="333.6666666666668"/>
          <c:min val="170.33333333333337"/>
        </c:scaling>
        <c:delete val="1"/>
        <c:axPos val="l"/>
        <c:numFmt formatCode="0" sourceLinked="1"/>
        <c:majorTickMark val="out"/>
        <c:minorTickMark val="none"/>
        <c:tickLblPos val="none"/>
        <c:crossAx val="-19722893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304065868322859E-2"/>
          <c:y val="0.24508766050108438"/>
          <c:w val="0.82688255553274059"/>
          <c:h val="0.511767271876113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71-418B-99D3-900696AC45C5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9AA-49B6-91E1-C341ABAA923F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265</c:v>
                </c:pt>
                <c:pt idx="1">
                  <c:v>269</c:v>
                </c:pt>
                <c:pt idx="2">
                  <c:v>278</c:v>
                </c:pt>
                <c:pt idx="3">
                  <c:v>280</c:v>
                </c:pt>
                <c:pt idx="4">
                  <c:v>263</c:v>
                </c:pt>
                <c:pt idx="5">
                  <c:v>274</c:v>
                </c:pt>
                <c:pt idx="6">
                  <c:v>263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C3E-423B-9FBA-835D1A76BF1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34D-4391-BDD7-69260E1382C4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02E-4449-99A8-25461539CA38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9AA-49B6-91E1-C341ABAA923F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264</c:v>
                </c:pt>
                <c:pt idx="1">
                  <c:v>263</c:v>
                </c:pt>
                <c:pt idx="2">
                  <c:v>268</c:v>
                </c:pt>
                <c:pt idx="3">
                  <c:v>269</c:v>
                </c:pt>
                <c:pt idx="4">
                  <c:v>263</c:v>
                </c:pt>
                <c:pt idx="5">
                  <c:v>276</c:v>
                </c:pt>
                <c:pt idx="6">
                  <c:v>266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EC3E-423B-9FBA-835D1A76B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2290416"/>
        <c:axId val="-1972288784"/>
      </c:lineChart>
      <c:catAx>
        <c:axId val="-197229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1972288784"/>
        <c:crossesAt val="251.66666666666663"/>
        <c:auto val="1"/>
        <c:lblAlgn val="ctr"/>
        <c:lblOffset val="100"/>
        <c:noMultiLvlLbl val="0"/>
      </c:catAx>
      <c:valAx>
        <c:axId val="-1972288784"/>
        <c:scaling>
          <c:orientation val="minMax"/>
          <c:max val="291.33333333333331"/>
          <c:min val="251.66666666666663"/>
        </c:scaling>
        <c:delete val="1"/>
        <c:axPos val="l"/>
        <c:numFmt formatCode="0" sourceLinked="1"/>
        <c:majorTickMark val="out"/>
        <c:minorTickMark val="none"/>
        <c:tickLblPos val="none"/>
        <c:crossAx val="-197229041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659920634920631E-2"/>
          <c:y val="0.39077652255478085"/>
          <c:w val="0.92811032339331201"/>
          <c:h val="0.4691702498472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400-4EE5-BF0F-C2EE27FDB7A9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5400-4EE5-BF0F-C2EE27FDB7A9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162</c:v>
                </c:pt>
                <c:pt idx="1">
                  <c:v>192</c:v>
                </c:pt>
                <c:pt idx="2">
                  <c:v>205</c:v>
                </c:pt>
                <c:pt idx="3">
                  <c:v>191</c:v>
                </c:pt>
                <c:pt idx="4">
                  <c:v>195</c:v>
                </c:pt>
                <c:pt idx="5">
                  <c:v>195</c:v>
                </c:pt>
                <c:pt idx="6">
                  <c:v>215</c:v>
                </c:pt>
                <c:pt idx="7">
                  <c:v>225</c:v>
                </c:pt>
                <c:pt idx="8">
                  <c:v>221</c:v>
                </c:pt>
                <c:pt idx="9">
                  <c:v>210</c:v>
                </c:pt>
                <c:pt idx="10">
                  <c:v>205</c:v>
                </c:pt>
                <c:pt idx="11">
                  <c:v>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3D-477C-A0C1-3298908DCE3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4747-493D-B25F-23FD635BB564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r>
                      <a:rPr lang="en-US" altLang="zh-CN" sz="800" b="0" dirty="0">
                        <a:solidFill>
                          <a:schemeClr val="tx1"/>
                        </a:solidFill>
                      </a:rPr>
                      <a:t>271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23E-4B32-81A9-3D7FCFD77758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201</c:v>
                </c:pt>
                <c:pt idx="1">
                  <c:v>189</c:v>
                </c:pt>
                <c:pt idx="2">
                  <c:v>200</c:v>
                </c:pt>
                <c:pt idx="3">
                  <c:v>202</c:v>
                </c:pt>
                <c:pt idx="4">
                  <c:v>213</c:v>
                </c:pt>
                <c:pt idx="5">
                  <c:v>210</c:v>
                </c:pt>
                <c:pt idx="6">
                  <c:v>210.00598594123699</c:v>
                </c:pt>
                <c:pt idx="7">
                  <c:v>223</c:v>
                </c:pt>
                <c:pt idx="8">
                  <c:v>236</c:v>
                </c:pt>
                <c:pt idx="9">
                  <c:v>239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3D-477C-A0C1-3298908D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2287696"/>
        <c:axId val="-1972284976"/>
      </c:lineChart>
      <c:catAx>
        <c:axId val="-1972287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1972284976"/>
        <c:crossesAt val="110.66666666666666"/>
        <c:auto val="1"/>
        <c:lblAlgn val="ctr"/>
        <c:lblOffset val="100"/>
        <c:noMultiLvlLbl val="0"/>
      </c:catAx>
      <c:valAx>
        <c:axId val="-1972284976"/>
        <c:scaling>
          <c:orientation val="minMax"/>
          <c:max val="290.33333333333331"/>
          <c:min val="110.66666666666666"/>
        </c:scaling>
        <c:delete val="1"/>
        <c:axPos val="l"/>
        <c:numFmt formatCode="0" sourceLinked="1"/>
        <c:majorTickMark val="out"/>
        <c:minorTickMark val="none"/>
        <c:tickLblPos val="none"/>
        <c:crossAx val="-197228769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878523052921424E-2"/>
          <c:y val="0.27618776565467429"/>
          <c:w val="0.80041799129437219"/>
          <c:h val="0.480667166722523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224</c:v>
                </c:pt>
                <c:pt idx="1">
                  <c:v>223</c:v>
                </c:pt>
                <c:pt idx="2">
                  <c:v>216</c:v>
                </c:pt>
                <c:pt idx="3">
                  <c:v>224</c:v>
                </c:pt>
                <c:pt idx="4">
                  <c:v>220</c:v>
                </c:pt>
                <c:pt idx="5">
                  <c:v>210</c:v>
                </c:pt>
                <c:pt idx="6">
                  <c:v>205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C3E-423B-9FBA-835D1A76BF1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231</c:v>
                </c:pt>
                <c:pt idx="1">
                  <c:v>229</c:v>
                </c:pt>
                <c:pt idx="2">
                  <c:v>242</c:v>
                </c:pt>
                <c:pt idx="3">
                  <c:v>241</c:v>
                </c:pt>
                <c:pt idx="4">
                  <c:v>231</c:v>
                </c:pt>
                <c:pt idx="5">
                  <c:v>242</c:v>
                </c:pt>
                <c:pt idx="6">
                  <c:v>243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EC3E-423B-9FBA-835D1A76B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2294224"/>
        <c:axId val="-1972292592"/>
      </c:lineChart>
      <c:catAx>
        <c:axId val="-197229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1972292592"/>
        <c:crossesAt val="179.66666666666663"/>
        <c:auto val="1"/>
        <c:lblAlgn val="ctr"/>
        <c:lblOffset val="100"/>
        <c:noMultiLvlLbl val="0"/>
      </c:catAx>
      <c:valAx>
        <c:axId val="-1972292592"/>
        <c:scaling>
          <c:orientation val="minMax"/>
          <c:max val="268.33333333333331"/>
          <c:min val="179.66666666666663"/>
        </c:scaling>
        <c:delete val="1"/>
        <c:axPos val="l"/>
        <c:numFmt formatCode="0" sourceLinked="1"/>
        <c:majorTickMark val="out"/>
        <c:minorTickMark val="none"/>
        <c:tickLblPos val="none"/>
        <c:crossAx val="-197229422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394927536231881E-2"/>
          <c:y val="0.37888432107030828"/>
          <c:w val="0.93378990117913441"/>
          <c:h val="0.48442232464464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56</c:v>
                </c:pt>
                <c:pt idx="1">
                  <c:v>63</c:v>
                </c:pt>
                <c:pt idx="2">
                  <c:v>67</c:v>
                </c:pt>
                <c:pt idx="3">
                  <c:v>62</c:v>
                </c:pt>
                <c:pt idx="4">
                  <c:v>61</c:v>
                </c:pt>
                <c:pt idx="5">
                  <c:v>64</c:v>
                </c:pt>
                <c:pt idx="6">
                  <c:v>62</c:v>
                </c:pt>
                <c:pt idx="7">
                  <c:v>65</c:v>
                </c:pt>
                <c:pt idx="8">
                  <c:v>66</c:v>
                </c:pt>
                <c:pt idx="9">
                  <c:v>71</c:v>
                </c:pt>
                <c:pt idx="10">
                  <c:v>70</c:v>
                </c:pt>
                <c:pt idx="11">
                  <c:v>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1E1-4FD2-B85C-0E8770A7A640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3182BC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52A2-40C4-AECB-BDD32164D09F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CB6B4892-3630-41BF-B037-B39D20C54C33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3D2-4088-AAD4-02872DA21C1A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71</c:v>
                </c:pt>
                <c:pt idx="1">
                  <c:v>66</c:v>
                </c:pt>
                <c:pt idx="2">
                  <c:v>74</c:v>
                </c:pt>
                <c:pt idx="3">
                  <c:v>75</c:v>
                </c:pt>
                <c:pt idx="4">
                  <c:v>73</c:v>
                </c:pt>
                <c:pt idx="5">
                  <c:v>71</c:v>
                </c:pt>
                <c:pt idx="6">
                  <c:v>68.958705000317806</c:v>
                </c:pt>
                <c:pt idx="7">
                  <c:v>69</c:v>
                </c:pt>
                <c:pt idx="8">
                  <c:v>75</c:v>
                </c:pt>
                <c:pt idx="9">
                  <c:v>73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1E1-4FD2-B85C-0E8770A7A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84752"/>
        <c:axId val="-2083674416"/>
      </c:lineChart>
      <c:catAx>
        <c:axId val="-208368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2083674416"/>
        <c:crossesAt val="43.333333333333336"/>
        <c:auto val="1"/>
        <c:lblAlgn val="ctr"/>
        <c:lblOffset val="100"/>
        <c:noMultiLvlLbl val="0"/>
      </c:catAx>
      <c:valAx>
        <c:axId val="-2083674416"/>
        <c:scaling>
          <c:orientation val="minMax"/>
          <c:max val="87.666666666666671"/>
          <c:min val="43.333333333333336"/>
        </c:scaling>
        <c:delete val="1"/>
        <c:axPos val="l"/>
        <c:numFmt formatCode="0" sourceLinked="1"/>
        <c:majorTickMark val="out"/>
        <c:minorTickMark val="none"/>
        <c:tickLblPos val="none"/>
        <c:crossAx val="-2083684752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27198314000805E-2"/>
          <c:y val="0.28869680378604623"/>
          <c:w val="0.87918086545847163"/>
          <c:h val="0.549571361412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975-467F-841A-F6E9AA7BA9F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75D0-4235-8E33-9276A5D8DFA7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65</c:v>
                </c:pt>
                <c:pt idx="1">
                  <c:v>67</c:v>
                </c:pt>
                <c:pt idx="2">
                  <c:v>66</c:v>
                </c:pt>
                <c:pt idx="3">
                  <c:v>67</c:v>
                </c:pt>
                <c:pt idx="4">
                  <c:v>71</c:v>
                </c:pt>
                <c:pt idx="5">
                  <c:v>71</c:v>
                </c:pt>
                <c:pt idx="6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A99-49D8-87AC-D5FBE68DD90E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975-467F-841A-F6E9AA7BA9F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605CF01-6EF5-4060-ABA9-0E4D38341497}" type="VALUE">
                      <a:rPr lang="en-US" altLang="zh-CN" sz="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93A-4CD4-B7CA-45FCA520E19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75</c:v>
                </c:pt>
                <c:pt idx="1">
                  <c:v>76</c:v>
                </c:pt>
                <c:pt idx="2">
                  <c:v>75</c:v>
                </c:pt>
                <c:pt idx="3">
                  <c:v>73</c:v>
                </c:pt>
                <c:pt idx="4">
                  <c:v>71</c:v>
                </c:pt>
                <c:pt idx="5">
                  <c:v>75</c:v>
                </c:pt>
                <c:pt idx="6">
                  <c:v>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A99-49D8-87AC-D5FBE68DD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73328"/>
        <c:axId val="-2083672784"/>
      </c:lineChart>
      <c:dateAx>
        <c:axId val="-208367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2083672784"/>
        <c:crossesAt val="57.66666666666665"/>
        <c:auto val="0"/>
        <c:lblOffset val="100"/>
        <c:baseTimeUnit val="days"/>
      </c:dateAx>
      <c:valAx>
        <c:axId val="-2083672784"/>
        <c:scaling>
          <c:orientation val="minMax"/>
          <c:max val="83.333333333333314"/>
          <c:min val="57.66666666666665"/>
        </c:scaling>
        <c:delete val="1"/>
        <c:axPos val="l"/>
        <c:numFmt formatCode="0" sourceLinked="1"/>
        <c:majorTickMark val="out"/>
        <c:minorTickMark val="none"/>
        <c:tickLblPos val="none"/>
        <c:crossAx val="-2083673328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9261728070281582E-2"/>
          <c:y val="0.4530822370283687"/>
          <c:w val="0.93537446961148507"/>
          <c:h val="0.397721719945724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A93-467F-9E6F-F8D739DDD94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A93-467F-9E6F-F8D739DDD94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A93-467F-9E6F-F8D739DDD94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A93-467F-9E6F-F8D739DDD94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274</c:v>
                </c:pt>
                <c:pt idx="1">
                  <c:v>325</c:v>
                </c:pt>
                <c:pt idx="2">
                  <c:v>325</c:v>
                </c:pt>
                <c:pt idx="3">
                  <c:v>316</c:v>
                </c:pt>
                <c:pt idx="4">
                  <c:v>314</c:v>
                </c:pt>
                <c:pt idx="5">
                  <c:v>313</c:v>
                </c:pt>
                <c:pt idx="6">
                  <c:v>326</c:v>
                </c:pt>
                <c:pt idx="7">
                  <c:v>345</c:v>
                </c:pt>
                <c:pt idx="8">
                  <c:v>353</c:v>
                </c:pt>
                <c:pt idx="9">
                  <c:v>355</c:v>
                </c:pt>
                <c:pt idx="10">
                  <c:v>356</c:v>
                </c:pt>
                <c:pt idx="11">
                  <c:v>367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C0-4BC6-9BA9-7BC76B3536F7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3182BC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10F-408C-8785-CC6F7DE33AA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A10F-408C-8785-CC6F7DE33AAD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805BF0F8-562D-4B40-A3D0-C735FFBBFE01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BC0-4BC6-9BA9-7BC76B3536F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335</c:v>
                </c:pt>
                <c:pt idx="1">
                  <c:v>310</c:v>
                </c:pt>
                <c:pt idx="2">
                  <c:v>333</c:v>
                </c:pt>
                <c:pt idx="3">
                  <c:v>333</c:v>
                </c:pt>
                <c:pt idx="4">
                  <c:v>336</c:v>
                </c:pt>
                <c:pt idx="5">
                  <c:v>328</c:v>
                </c:pt>
                <c:pt idx="6">
                  <c:v>317.71230043576401</c:v>
                </c:pt>
                <c:pt idx="7">
                  <c:v>327</c:v>
                </c:pt>
                <c:pt idx="8">
                  <c:v>351</c:v>
                </c:pt>
                <c:pt idx="9">
                  <c:v>349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BC0-4BC6-9BA9-7BC76B353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72240"/>
        <c:axId val="-2083676592"/>
      </c:lineChart>
      <c:catAx>
        <c:axId val="-208367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2083676592"/>
        <c:crossesAt val="212"/>
        <c:auto val="1"/>
        <c:lblAlgn val="ctr"/>
        <c:lblOffset val="100"/>
        <c:noMultiLvlLbl val="0"/>
      </c:catAx>
      <c:valAx>
        <c:axId val="-2083676592"/>
        <c:scaling>
          <c:orientation val="minMax"/>
          <c:max val="429"/>
          <c:min val="212"/>
        </c:scaling>
        <c:delete val="1"/>
        <c:axPos val="l"/>
        <c:numFmt formatCode="0" sourceLinked="1"/>
        <c:majorTickMark val="out"/>
        <c:minorTickMark val="none"/>
        <c:tickLblPos val="none"/>
        <c:crossAx val="-2083672240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7214197530864189E-2"/>
          <c:y val="0.17752734264094111"/>
          <c:w val="0.90735864197530858"/>
          <c:h val="0.58200786216605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497-49EC-B2C6-3F272B861D8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349</c:v>
                </c:pt>
                <c:pt idx="1">
                  <c:v>349</c:v>
                </c:pt>
                <c:pt idx="2">
                  <c:v>356</c:v>
                </c:pt>
                <c:pt idx="3">
                  <c:v>355</c:v>
                </c:pt>
                <c:pt idx="4">
                  <c:v>360</c:v>
                </c:pt>
                <c:pt idx="5">
                  <c:v>356</c:v>
                </c:pt>
                <c:pt idx="6">
                  <c:v>352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B75-453D-B268-7F5CF4D23895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497-49EC-B2C6-3F272B861D8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D67-4384-BFFC-C97D403A5C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346</c:v>
                </c:pt>
                <c:pt idx="1">
                  <c:v>348</c:v>
                </c:pt>
                <c:pt idx="2">
                  <c:v>358</c:v>
                </c:pt>
                <c:pt idx="3">
                  <c:v>355</c:v>
                </c:pt>
                <c:pt idx="4">
                  <c:v>343</c:v>
                </c:pt>
                <c:pt idx="5">
                  <c:v>358</c:v>
                </c:pt>
                <c:pt idx="6">
                  <c:v>347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B75-453D-B268-7F5CF4D23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85296"/>
        <c:axId val="-2083678224"/>
      </c:lineChart>
      <c:catAx>
        <c:axId val="-208368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2083678224"/>
        <c:crossesAt val="331.6666666666668"/>
        <c:auto val="1"/>
        <c:lblAlgn val="ctr"/>
        <c:lblOffset val="100"/>
        <c:noMultiLvlLbl val="0"/>
      </c:catAx>
      <c:valAx>
        <c:axId val="-2083678224"/>
        <c:scaling>
          <c:orientation val="minMax"/>
          <c:max val="371.33333333333331"/>
          <c:min val="331.6666666666668"/>
        </c:scaling>
        <c:delete val="1"/>
        <c:axPos val="l"/>
        <c:numFmt formatCode="0" sourceLinked="1"/>
        <c:majorTickMark val="out"/>
        <c:minorTickMark val="none"/>
        <c:tickLblPos val="none"/>
        <c:crossAx val="-208368529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394927536231881E-2"/>
          <c:y val="0.36259693661907128"/>
          <c:w val="0.93378990117913441"/>
          <c:h val="0.488786822132789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363-41F2-B996-F92E876C82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363-41F2-B996-F92E876C82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3363-41F2-B996-F92E876C82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3363-41F2-B996-F92E876C824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76</c:v>
                </c:pt>
                <c:pt idx="1">
                  <c:v>92</c:v>
                </c:pt>
                <c:pt idx="2">
                  <c:v>87</c:v>
                </c:pt>
                <c:pt idx="3">
                  <c:v>91</c:v>
                </c:pt>
                <c:pt idx="4">
                  <c:v>88</c:v>
                </c:pt>
                <c:pt idx="5">
                  <c:v>85</c:v>
                </c:pt>
                <c:pt idx="6">
                  <c:v>86</c:v>
                </c:pt>
                <c:pt idx="7">
                  <c:v>92</c:v>
                </c:pt>
                <c:pt idx="8">
                  <c:v>97</c:v>
                </c:pt>
                <c:pt idx="9">
                  <c:v>96</c:v>
                </c:pt>
                <c:pt idx="10">
                  <c:v>98</c:v>
                </c:pt>
                <c:pt idx="11">
                  <c:v>102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202-46DE-AEE2-27231580A32B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3182BC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F66-4E09-B5B8-E05610CE5C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1F66-4E09-B5B8-E05610CE5C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1F66-4E09-B5B8-E05610CE5C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1F66-4E09-B5B8-E05610CE5CC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1F66-4E09-B5B8-E05610CE5CC3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CB6B4892-3630-41BF-B037-B39D20C54C33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202-46DE-AEE2-27231580A32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99</c:v>
                </c:pt>
                <c:pt idx="1">
                  <c:v>93</c:v>
                </c:pt>
                <c:pt idx="2">
                  <c:v>92</c:v>
                </c:pt>
                <c:pt idx="3">
                  <c:v>92</c:v>
                </c:pt>
                <c:pt idx="4">
                  <c:v>91</c:v>
                </c:pt>
                <c:pt idx="5">
                  <c:v>87</c:v>
                </c:pt>
                <c:pt idx="6">
                  <c:v>83.02602013189518</c:v>
                </c:pt>
                <c:pt idx="7">
                  <c:v>84</c:v>
                </c:pt>
                <c:pt idx="8">
                  <c:v>92</c:v>
                </c:pt>
                <c:pt idx="9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202-46DE-AEE2-27231580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80944"/>
        <c:axId val="-2083686384"/>
      </c:lineChart>
      <c:catAx>
        <c:axId val="-208368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2083686384"/>
        <c:crossesAt val="58.666666666666657"/>
        <c:auto val="1"/>
        <c:lblAlgn val="ctr"/>
        <c:lblOffset val="100"/>
        <c:noMultiLvlLbl val="0"/>
      </c:catAx>
      <c:valAx>
        <c:axId val="-2083686384"/>
        <c:scaling>
          <c:orientation val="minMax"/>
          <c:max val="119.33333333333331"/>
          <c:min val="58.666666666666657"/>
        </c:scaling>
        <c:delete val="1"/>
        <c:axPos val="l"/>
        <c:numFmt formatCode="0" sourceLinked="1"/>
        <c:majorTickMark val="out"/>
        <c:minorTickMark val="none"/>
        <c:tickLblPos val="none"/>
        <c:crossAx val="-2083680944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787654320987685E-2"/>
          <c:y val="0.29523618761131754"/>
          <c:w val="0.8844716049382717"/>
          <c:h val="0.53649259376163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F9F-4361-A556-E51E67B20F0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6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Sheet1!$C$2:$I$2</c:f>
              <c:numCache>
                <c:formatCode>0</c:formatCode>
                <c:ptCount val="7"/>
                <c:pt idx="0">
                  <c:v>95</c:v>
                </c:pt>
                <c:pt idx="1">
                  <c:v>94</c:v>
                </c:pt>
                <c:pt idx="2">
                  <c:v>102</c:v>
                </c:pt>
                <c:pt idx="3">
                  <c:v>97</c:v>
                </c:pt>
                <c:pt idx="4">
                  <c:v>101</c:v>
                </c:pt>
                <c:pt idx="5">
                  <c:v>97</c:v>
                </c:pt>
                <c:pt idx="6">
                  <c:v>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B0-42B9-BC16-253814D88DC4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F9F-4361-A556-E51E67B20F0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F13-4835-9BF1-A16E915E616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605CF01-6EF5-4060-ABA9-0E4D38341497}" type="VALUE">
                      <a:rPr lang="en-US" altLang="zh-CN" sz="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DB0-42B9-BC16-253814D88DC4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zh-CN" altLang="en-US" sz="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Sheet1!$C$1:$I$1</c:f>
              <c:strCache>
                <c:ptCount val="7"/>
                <c:pt idx="0">
                  <c:v>Sep
W1</c:v>
                </c:pt>
                <c:pt idx="1">
                  <c:v>Sep
W2</c:v>
                </c:pt>
                <c:pt idx="2">
                  <c:v>Sep
W3</c:v>
                </c:pt>
                <c:pt idx="3">
                  <c:v>Sep
W4</c:v>
                </c:pt>
                <c:pt idx="4">
                  <c:v>Oct
W1</c:v>
                </c:pt>
                <c:pt idx="5">
                  <c:v>Oct
W2</c:v>
                </c:pt>
                <c:pt idx="6">
                  <c:v>Oct
W3</c:v>
                </c:pt>
              </c:strCache>
            </c:strRef>
          </c:cat>
          <c:val>
            <c:numRef>
              <c:f>Sheet1!$C$3:$I$3</c:f>
              <c:numCache>
                <c:formatCode>0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93</c:v>
                </c:pt>
                <c:pt idx="4">
                  <c:v>91</c:v>
                </c:pt>
                <c:pt idx="5">
                  <c:v>92</c:v>
                </c:pt>
                <c:pt idx="6">
                  <c:v>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DB0-42B9-BC16-253814D88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3682576"/>
        <c:axId val="-2083683120"/>
      </c:lineChart>
      <c:dateAx>
        <c:axId val="-208368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550"/>
            </a:pPr>
            <a:endParaRPr lang="zh-CN"/>
          </a:p>
        </c:txPr>
        <c:crossAx val="-2083683120"/>
        <c:crossesAt val="80.333333333333314"/>
        <c:auto val="0"/>
        <c:lblOffset val="100"/>
        <c:baseTimeUnit val="days"/>
      </c:dateAx>
      <c:valAx>
        <c:axId val="-2083683120"/>
        <c:scaling>
          <c:orientation val="minMax"/>
          <c:max val="110.66666666666667"/>
          <c:min val="80.333333333333314"/>
        </c:scaling>
        <c:delete val="1"/>
        <c:axPos val="l"/>
        <c:numFmt formatCode="0" sourceLinked="1"/>
        <c:majorTickMark val="out"/>
        <c:minorTickMark val="none"/>
        <c:tickLblPos val="none"/>
        <c:crossAx val="-208368257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620339088082561E-2"/>
          <c:y val="0.29248405235394542"/>
          <c:w val="0.92811032339331201"/>
          <c:h val="0.537076238404658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2017</c:v>
                </c:pt>
              </c:strCache>
            </c:strRef>
          </c:tx>
          <c:spPr>
            <a:ln w="6350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515-4B5C-BE1A-E2A6F1DAD586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2515-4B5C-BE1A-E2A6F1DAD586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2515-4B5C-BE1A-E2A6F1DAD586}"/>
                </c:ex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Sheet1!$C$2:$N$2</c:f>
              <c:numCache>
                <c:formatCode>0</c:formatCode>
                <c:ptCount val="12"/>
                <c:pt idx="0">
                  <c:v>141</c:v>
                </c:pt>
                <c:pt idx="1">
                  <c:v>170</c:v>
                </c:pt>
                <c:pt idx="2">
                  <c:v>175</c:v>
                </c:pt>
                <c:pt idx="3">
                  <c:v>178</c:v>
                </c:pt>
                <c:pt idx="4">
                  <c:v>178</c:v>
                </c:pt>
                <c:pt idx="5">
                  <c:v>184</c:v>
                </c:pt>
                <c:pt idx="6">
                  <c:v>184</c:v>
                </c:pt>
                <c:pt idx="7">
                  <c:v>202</c:v>
                </c:pt>
                <c:pt idx="8">
                  <c:v>197</c:v>
                </c:pt>
                <c:pt idx="9">
                  <c:v>200</c:v>
                </c:pt>
                <c:pt idx="10">
                  <c:v>198</c:v>
                </c:pt>
                <c:pt idx="11">
                  <c:v>199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13D-477C-A0C1-3298908DCE36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515-4B5C-BE1A-E2A6F1DAD586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 rot="0" vert="horz"/>
                  <a:lstStyle/>
                  <a:p>
                    <a:pPr>
                      <a:defRPr sz="800" b="1">
                        <a:solidFill>
                          <a:schemeClr val="tx1"/>
                        </a:solidFill>
                      </a:defRPr>
                    </a:pPr>
                    <a:fld id="{805BF0F8-562D-4B40-A3D0-C735FFBBFE01}" type="VALUE">
                      <a:rPr lang="en-US" altLang="zh-CN" sz="800" b="0">
                        <a:solidFill>
                          <a:schemeClr val="tx1"/>
                        </a:solidFill>
                      </a:rPr>
                      <a:pPr>
                        <a:defRPr sz="800" b="1">
                          <a:solidFill>
                            <a:schemeClr val="tx1"/>
                          </a:solidFill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FA0-4B31-86AC-DACCB4A1212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vert="horz"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Sheet1!$C$1:$N$1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Sheet1!$C$3:$N$3</c:f>
              <c:numCache>
                <c:formatCode>0</c:formatCode>
                <c:ptCount val="12"/>
                <c:pt idx="0">
                  <c:v>165</c:v>
                </c:pt>
                <c:pt idx="1">
                  <c:v>153</c:v>
                </c:pt>
                <c:pt idx="2">
                  <c:v>164</c:v>
                </c:pt>
                <c:pt idx="3">
                  <c:v>157</c:v>
                </c:pt>
                <c:pt idx="4">
                  <c:v>159</c:v>
                </c:pt>
                <c:pt idx="5">
                  <c:v>157</c:v>
                </c:pt>
                <c:pt idx="6">
                  <c:v>159.003602201262</c:v>
                </c:pt>
                <c:pt idx="7">
                  <c:v>165</c:v>
                </c:pt>
                <c:pt idx="8">
                  <c:v>172</c:v>
                </c:pt>
                <c:pt idx="9">
                  <c:v>172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13D-477C-A0C1-3298908D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5887936"/>
        <c:axId val="-1975882496"/>
      </c:lineChart>
      <c:catAx>
        <c:axId val="-197588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zh-CN"/>
          </a:p>
        </c:txPr>
        <c:crossAx val="-1975882496"/>
        <c:crossesAt val="100.33333333333333"/>
        <c:auto val="1"/>
        <c:lblAlgn val="ctr"/>
        <c:lblOffset val="100"/>
        <c:noMultiLvlLbl val="0"/>
      </c:catAx>
      <c:valAx>
        <c:axId val="-1975882496"/>
        <c:scaling>
          <c:orientation val="minMax"/>
          <c:max val="242.66666666666663"/>
          <c:min val="100.33333333333333"/>
        </c:scaling>
        <c:delete val="1"/>
        <c:axPos val="l"/>
        <c:numFmt formatCode="0" sourceLinked="1"/>
        <c:majorTickMark val="out"/>
        <c:minorTickMark val="none"/>
        <c:tickLblPos val="none"/>
        <c:crossAx val="-1975887936"/>
        <c:crosses val="min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t" anchorCtr="0" compatLnSpc="1">
            <a:prstTxWarp prst="textNoShape">
              <a:avLst/>
            </a:prstTxWarp>
          </a:bodyPr>
          <a:lstStyle>
            <a:lvl1pPr algn="l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t" anchorCtr="0" compatLnSpc="1">
            <a:prstTxWarp prst="textNoShape">
              <a:avLst/>
            </a:prstTxWarp>
          </a:bodyPr>
          <a:lstStyle>
            <a:lvl1pPr algn="r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b" anchorCtr="0" compatLnSpc="1">
            <a:prstTxWarp prst="textNoShape">
              <a:avLst/>
            </a:prstTxWarp>
          </a:bodyPr>
          <a:lstStyle>
            <a:lvl1pPr algn="l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b" anchorCtr="0" compatLnSpc="1">
            <a:prstTxWarp prst="textNoShape">
              <a:avLst/>
            </a:prstTxWarp>
          </a:bodyPr>
          <a:lstStyle>
            <a:lvl1pPr algn="r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BF018F7D-0354-408D-9E9E-756E5EE3894C}" type="slidenum">
              <a:rPr lang="en-US" altLang="zh-CN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952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t" anchorCtr="0" compatLnSpc="1">
            <a:prstTxWarp prst="textNoShape">
              <a:avLst/>
            </a:prstTxWarp>
          </a:bodyPr>
          <a:lstStyle>
            <a:lvl1pPr algn="l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t" anchorCtr="0" compatLnSpc="1">
            <a:prstTxWarp prst="textNoShape">
              <a:avLst/>
            </a:prstTxWarp>
          </a:bodyPr>
          <a:lstStyle>
            <a:lvl1pPr algn="r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b" anchorCtr="0" compatLnSpc="1">
            <a:prstTxWarp prst="textNoShape">
              <a:avLst/>
            </a:prstTxWarp>
          </a:bodyPr>
          <a:lstStyle>
            <a:lvl1pPr algn="l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2" tIns="45751" rIns="91502" bIns="45751" numCol="1" anchor="b" anchorCtr="0" compatLnSpc="1">
            <a:prstTxWarp prst="textNoShape">
              <a:avLst/>
            </a:prstTxWarp>
          </a:bodyPr>
          <a:lstStyle>
            <a:lvl1pPr algn="r" defTabSz="915133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769C1F3-5E59-4551-9E77-AF64B596DFF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654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0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0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1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1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5220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2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4592BD-A84E-44A3-8DF7-E6ED0C1DA7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28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12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1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190625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251521" y="380743"/>
            <a:ext cx="6552728" cy="533400"/>
          </a:xfrm>
          <a:prstGeom prst="rect">
            <a:avLst/>
          </a:prstGeom>
        </p:spPr>
        <p:txBody>
          <a:bodyPr lIns="91397" tIns="45699" rIns="91397" bIns="45699"/>
          <a:lstStyle>
            <a:lvl1pPr algn="l">
              <a:defRPr sz="200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32441" y="6533615"/>
            <a:ext cx="714294" cy="266972"/>
          </a:xfrm>
          <a:prstGeom prst="rect">
            <a:avLst/>
          </a:prstGeom>
          <a:noFill/>
        </p:spPr>
        <p:txBody>
          <a:bodyPr wrap="square" lIns="96751" tIns="48375" rIns="96751" bIns="48375" rtlCol="0">
            <a:spAutoFit/>
          </a:bodyPr>
          <a:lstStyle/>
          <a:p>
            <a:fld id="{19FE358C-23FE-4EE8-97B0-2DCB3A00D4BA}" type="slidenum">
              <a:rPr lang="zh-CN" altLang="en-US" sz="11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pPr/>
              <a:t>‹#›</a:t>
            </a:fld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3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88A8-3CD9-4ECF-976D-E6F82C3BC4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953-44DA-40F7-A29D-DDA0CF39EA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4F83207-4217-41B9-AFF8-356B8B1759B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2020/8/14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8587" y="434265"/>
            <a:ext cx="6743700" cy="533400"/>
          </a:xfrm>
          <a:prstGeom prst="rect">
            <a:avLst/>
          </a:prstGeom>
        </p:spPr>
        <p:txBody>
          <a:bodyPr lIns="84366" tIns="42184" rIns="84366" bIns="42184" anchor="ctr" anchorCtr="0"/>
          <a:lstStyle>
            <a:lvl1pPr algn="l">
              <a:defRPr sz="2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354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46" b="1" kern="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Click to edit Master title style</a:t>
            </a:r>
            <a:endParaRPr lang="zh-CN" altLang="en-US" sz="1846" b="1" kern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9223" y="6357958"/>
            <a:ext cx="1905000" cy="457200"/>
          </a:xfrm>
          <a:prstGeom prst="rect">
            <a:avLst/>
          </a:prstGeom>
          <a:ln/>
        </p:spPr>
        <p:txBody>
          <a:bodyPr lIns="91397" tIns="45699" rIns="91397" bIns="45699"/>
          <a:lstStyle>
            <a:lvl1pPr algn="r">
              <a:defRPr sz="1292"/>
            </a:lvl1pPr>
          </a:lstStyle>
          <a:p>
            <a:pPr defTabSz="935463">
              <a:defRPr/>
            </a:pPr>
            <a:fld id="{322CBCD2-F09C-40BB-B828-B62ABC6DEAEB}" type="slidenum">
              <a:rPr lang="en-US" altLang="zh-CN" b="1" smtClean="0">
                <a:solidFill>
                  <a:prstClr val="black"/>
                </a:solidFill>
                <a:latin typeface="Arial" charset="0"/>
                <a:ea typeface="宋体" pitchFamily="2" charset="-122"/>
              </a:rPr>
              <a:pPr defTabSz="935463">
                <a:defRPr/>
              </a:pPr>
              <a:t>‹#›</a:t>
            </a:fld>
            <a:endParaRPr lang="en-US" altLang="zh-CN" b="1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5" name="图片 4" descr="G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-1"/>
            <a:ext cx="9158356" cy="6858001"/>
          </a:xfrm>
          <a:prstGeom prst="rect">
            <a:avLst/>
          </a:prstGeom>
        </p:spPr>
      </p:pic>
      <p:pic>
        <p:nvPicPr>
          <p:cNvPr id="6" name="Picture 2" descr="D:\SGMUSE~1\sd9tfa\AppData\Local\Temp\Rar$DI31.816\用于浅色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0684" y="441901"/>
            <a:ext cx="981595" cy="8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67" y="620253"/>
            <a:ext cx="732121" cy="4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19908"/>
          <a:stretch/>
        </p:blipFill>
        <p:spPr bwMode="auto">
          <a:xfrm>
            <a:off x="6557867" y="534563"/>
            <a:ext cx="833598" cy="53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758556" y="6477256"/>
            <a:ext cx="448658" cy="350261"/>
          </a:xfrm>
          <a:prstGeom prst="rect">
            <a:avLst/>
          </a:prstGeom>
          <a:noFill/>
        </p:spPr>
        <p:txBody>
          <a:bodyPr wrap="none" lIns="93572" tIns="46786" rIns="93572" bIns="46786" rtlCol="0">
            <a:spAutoFit/>
          </a:bodyPr>
          <a:lstStyle/>
          <a:p>
            <a:fld id="{19FE358C-23FE-4EE8-97B0-2DCB3A00D4BA}" type="slidenum">
              <a:rPr lang="zh-CN" altLang="en-US" sz="1662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zh-CN" altLang="en-US" sz="166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0" y="462624"/>
            <a:ext cx="6634172" cy="590349"/>
          </a:xfrm>
          <a:prstGeom prst="rect">
            <a:avLst/>
          </a:prstGeom>
        </p:spPr>
        <p:txBody>
          <a:bodyPr lIns="101370" tIns="50685" rIns="101370" bIns="50685"/>
          <a:lstStyle>
            <a:lvl1pPr algn="l">
              <a:defRPr sz="1846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5"/>
          <a:stretch>
            <a:fillRect/>
          </a:stretch>
        </p:blipFill>
        <p:spPr bwMode="auto">
          <a:xfrm>
            <a:off x="118697" y="260354"/>
            <a:ext cx="1594338" cy="50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48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4349" r:id="rId2"/>
    <p:sldLayoutId id="2147484350" r:id="rId3"/>
    <p:sldLayoutId id="2147484351" r:id="rId4"/>
    <p:sldLayoutId id="21474843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5pPr>
      <a:lvl6pPr marL="421898" algn="ctr" rtl="0" fontAlgn="base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6pPr>
      <a:lvl7pPr marL="843795" algn="ctr" rtl="0" fontAlgn="base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7pPr>
      <a:lvl8pPr marL="1265692" algn="ctr" rtl="0" fontAlgn="base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8pPr>
      <a:lvl9pPr marL="1687589" algn="ctr" rtl="0" fontAlgn="base">
        <a:spcBef>
          <a:spcPct val="0"/>
        </a:spcBef>
        <a:spcAft>
          <a:spcPct val="0"/>
        </a:spcAft>
        <a:defRPr sz="2123" b="1">
          <a:solidFill>
            <a:schemeClr val="tx2"/>
          </a:solidFill>
          <a:latin typeface="华文细黑" pitchFamily="2" charset="-122"/>
          <a:ea typeface="华文细黑" pitchFamily="2" charset="-122"/>
        </a:defRPr>
      </a:lvl9pPr>
    </p:titleStyle>
    <p:bodyStyle>
      <a:lvl1pPr marL="316423" indent="-31642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q"/>
        <a:defRPr sz="1846">
          <a:solidFill>
            <a:schemeClr val="tx1"/>
          </a:solidFill>
          <a:latin typeface="+mn-lt"/>
          <a:ea typeface="+mn-ea"/>
          <a:cs typeface="+mn-cs"/>
        </a:defRPr>
      </a:lvl1pPr>
      <a:lvl2pPr marL="685584" indent="-26368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846">
          <a:solidFill>
            <a:schemeClr val="tx1"/>
          </a:solidFill>
          <a:latin typeface="+mn-lt"/>
          <a:ea typeface="+mn-ea"/>
        </a:defRPr>
      </a:lvl2pPr>
      <a:lvl3pPr marL="1054743" indent="-21094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123">
          <a:solidFill>
            <a:schemeClr val="tx1"/>
          </a:solidFill>
          <a:latin typeface="+mn-lt"/>
          <a:ea typeface="+mn-ea"/>
        </a:defRPr>
      </a:lvl3pPr>
      <a:lvl4pPr marL="1476640" indent="-21094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77">
          <a:solidFill>
            <a:schemeClr val="tx1"/>
          </a:solidFill>
          <a:latin typeface="+mn-lt"/>
          <a:ea typeface="+mn-ea"/>
        </a:defRPr>
      </a:lvl4pPr>
      <a:lvl5pPr marL="1898538" indent="-21094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292">
          <a:solidFill>
            <a:schemeClr val="tx1"/>
          </a:solidFill>
          <a:latin typeface="+mn-lt"/>
          <a:ea typeface="+mn-ea"/>
        </a:defRPr>
      </a:lvl5pPr>
      <a:lvl6pPr marL="2320435" indent="-210949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2">
          <a:solidFill>
            <a:schemeClr val="tx1"/>
          </a:solidFill>
          <a:latin typeface="+mn-lt"/>
          <a:ea typeface="+mn-ea"/>
        </a:defRPr>
      </a:lvl6pPr>
      <a:lvl7pPr marL="2742333" indent="-210949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2">
          <a:solidFill>
            <a:schemeClr val="tx1"/>
          </a:solidFill>
          <a:latin typeface="+mn-lt"/>
          <a:ea typeface="+mn-ea"/>
        </a:defRPr>
      </a:lvl7pPr>
      <a:lvl8pPr marL="3164230" indent="-210949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2">
          <a:solidFill>
            <a:schemeClr val="tx1"/>
          </a:solidFill>
          <a:latin typeface="+mn-lt"/>
          <a:ea typeface="+mn-ea"/>
        </a:defRPr>
      </a:lvl8pPr>
      <a:lvl9pPr marL="3586127" indent="-210949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29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898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795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692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589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487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384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281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179" algn="l" defTabSz="843795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chart" Target="../charts/chart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notesSlide" Target="../notesSlides/notesSlide1.xml"/><Relationship Id="rId33" Type="http://schemas.openxmlformats.org/officeDocument/2006/relationships/chart" Target="../charts/chart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chart" Target="../charts/chart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2.xml"/><Relationship Id="rId32" Type="http://schemas.openxmlformats.org/officeDocument/2006/relationships/chart" Target="../charts/char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chart" Target="../charts/chart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chart" Target="../charts/char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chart" Target="../charts/chart2.xml"/><Relationship Id="rId30" Type="http://schemas.openxmlformats.org/officeDocument/2006/relationships/chart" Target="../charts/chart5.xml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49.xml"/><Relationship Id="rId21" Type="http://schemas.openxmlformats.org/officeDocument/2006/relationships/tags" Target="../tags/tag44.xml"/><Relationship Id="rId42" Type="http://schemas.openxmlformats.org/officeDocument/2006/relationships/tags" Target="../tags/tag65.xml"/><Relationship Id="rId47" Type="http://schemas.openxmlformats.org/officeDocument/2006/relationships/tags" Target="../tags/tag70.xml"/><Relationship Id="rId63" Type="http://schemas.openxmlformats.org/officeDocument/2006/relationships/chart" Target="../charts/chart19.xml"/><Relationship Id="rId68" Type="http://schemas.openxmlformats.org/officeDocument/2006/relationships/image" Target="../media/image9.gif"/><Relationship Id="rId16" Type="http://schemas.openxmlformats.org/officeDocument/2006/relationships/tags" Target="../tags/tag3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32" Type="http://schemas.openxmlformats.org/officeDocument/2006/relationships/tags" Target="../tags/tag55.xml"/><Relationship Id="rId37" Type="http://schemas.openxmlformats.org/officeDocument/2006/relationships/tags" Target="../tags/tag60.xml"/><Relationship Id="rId40" Type="http://schemas.openxmlformats.org/officeDocument/2006/relationships/tags" Target="../tags/tag63.xml"/><Relationship Id="rId45" Type="http://schemas.openxmlformats.org/officeDocument/2006/relationships/tags" Target="../tags/tag68.xml"/><Relationship Id="rId53" Type="http://schemas.openxmlformats.org/officeDocument/2006/relationships/chart" Target="../charts/chart9.xml"/><Relationship Id="rId58" Type="http://schemas.openxmlformats.org/officeDocument/2006/relationships/chart" Target="../charts/chart14.xml"/><Relationship Id="rId66" Type="http://schemas.openxmlformats.org/officeDocument/2006/relationships/image" Target="../media/image7.gif"/><Relationship Id="rId74" Type="http://schemas.openxmlformats.org/officeDocument/2006/relationships/chart" Target="../charts/chart22.xml"/><Relationship Id="rId79" Type="http://schemas.openxmlformats.org/officeDocument/2006/relationships/chart" Target="../charts/chart27.xml"/><Relationship Id="rId5" Type="http://schemas.openxmlformats.org/officeDocument/2006/relationships/tags" Target="../tags/tag28.xml"/><Relationship Id="rId61" Type="http://schemas.openxmlformats.org/officeDocument/2006/relationships/chart" Target="../charts/chart17.xml"/><Relationship Id="rId19" Type="http://schemas.openxmlformats.org/officeDocument/2006/relationships/tags" Target="../tags/tag4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35" Type="http://schemas.openxmlformats.org/officeDocument/2006/relationships/tags" Target="../tags/tag58.xml"/><Relationship Id="rId43" Type="http://schemas.openxmlformats.org/officeDocument/2006/relationships/tags" Target="../tags/tag66.xml"/><Relationship Id="rId48" Type="http://schemas.openxmlformats.org/officeDocument/2006/relationships/tags" Target="../tags/tag71.xml"/><Relationship Id="rId56" Type="http://schemas.openxmlformats.org/officeDocument/2006/relationships/chart" Target="../charts/chart12.xml"/><Relationship Id="rId64" Type="http://schemas.openxmlformats.org/officeDocument/2006/relationships/chart" Target="../charts/chart20.xml"/><Relationship Id="rId69" Type="http://schemas.openxmlformats.org/officeDocument/2006/relationships/image" Target="../media/image10.gif"/><Relationship Id="rId77" Type="http://schemas.openxmlformats.org/officeDocument/2006/relationships/chart" Target="../charts/chart25.xml"/><Relationship Id="rId8" Type="http://schemas.openxmlformats.org/officeDocument/2006/relationships/tags" Target="../tags/tag31.xml"/><Relationship Id="rId51" Type="http://schemas.openxmlformats.org/officeDocument/2006/relationships/slideLayout" Target="../slideLayouts/slideLayout2.xml"/><Relationship Id="rId72" Type="http://schemas.openxmlformats.org/officeDocument/2006/relationships/image" Target="../media/image13.png"/><Relationship Id="rId3" Type="http://schemas.openxmlformats.org/officeDocument/2006/relationships/tags" Target="../tags/tag26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tags" Target="../tags/tag56.xml"/><Relationship Id="rId38" Type="http://schemas.openxmlformats.org/officeDocument/2006/relationships/tags" Target="../tags/tag61.xml"/><Relationship Id="rId46" Type="http://schemas.openxmlformats.org/officeDocument/2006/relationships/tags" Target="../tags/tag69.xml"/><Relationship Id="rId59" Type="http://schemas.openxmlformats.org/officeDocument/2006/relationships/chart" Target="../charts/chart15.xml"/><Relationship Id="rId67" Type="http://schemas.openxmlformats.org/officeDocument/2006/relationships/image" Target="../media/image8.gif"/><Relationship Id="rId20" Type="http://schemas.openxmlformats.org/officeDocument/2006/relationships/tags" Target="../tags/tag43.xml"/><Relationship Id="rId41" Type="http://schemas.openxmlformats.org/officeDocument/2006/relationships/tags" Target="../tags/tag64.xml"/><Relationship Id="rId54" Type="http://schemas.openxmlformats.org/officeDocument/2006/relationships/chart" Target="../charts/chart10.xml"/><Relationship Id="rId62" Type="http://schemas.openxmlformats.org/officeDocument/2006/relationships/chart" Target="../charts/chart18.xml"/><Relationship Id="rId70" Type="http://schemas.openxmlformats.org/officeDocument/2006/relationships/image" Target="../media/image11.gif"/><Relationship Id="rId75" Type="http://schemas.openxmlformats.org/officeDocument/2006/relationships/chart" Target="../charts/chart2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tags" Target="../tags/tag59.xml"/><Relationship Id="rId49" Type="http://schemas.openxmlformats.org/officeDocument/2006/relationships/tags" Target="../tags/tag72.xml"/><Relationship Id="rId57" Type="http://schemas.openxmlformats.org/officeDocument/2006/relationships/chart" Target="../charts/chart13.xml"/><Relationship Id="rId10" Type="http://schemas.openxmlformats.org/officeDocument/2006/relationships/tags" Target="../tags/tag33.xml"/><Relationship Id="rId31" Type="http://schemas.openxmlformats.org/officeDocument/2006/relationships/tags" Target="../tags/tag54.xml"/><Relationship Id="rId44" Type="http://schemas.openxmlformats.org/officeDocument/2006/relationships/tags" Target="../tags/tag67.xml"/><Relationship Id="rId52" Type="http://schemas.openxmlformats.org/officeDocument/2006/relationships/notesSlide" Target="../notesSlides/notesSlide2.xml"/><Relationship Id="rId60" Type="http://schemas.openxmlformats.org/officeDocument/2006/relationships/chart" Target="../charts/chart16.xml"/><Relationship Id="rId65" Type="http://schemas.openxmlformats.org/officeDocument/2006/relationships/chart" Target="../charts/chart21.xml"/><Relationship Id="rId73" Type="http://schemas.openxmlformats.org/officeDocument/2006/relationships/image" Target="../media/image6.jpeg"/><Relationship Id="rId78" Type="http://schemas.openxmlformats.org/officeDocument/2006/relationships/chart" Target="../charts/chart26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9" Type="http://schemas.openxmlformats.org/officeDocument/2006/relationships/tags" Target="../tags/tag62.xml"/><Relationship Id="rId34" Type="http://schemas.openxmlformats.org/officeDocument/2006/relationships/tags" Target="../tags/tag57.xml"/><Relationship Id="rId50" Type="http://schemas.openxmlformats.org/officeDocument/2006/relationships/tags" Target="../tags/tag73.xml"/><Relationship Id="rId55" Type="http://schemas.openxmlformats.org/officeDocument/2006/relationships/chart" Target="../charts/chart11.xml"/><Relationship Id="rId76" Type="http://schemas.openxmlformats.org/officeDocument/2006/relationships/chart" Target="../charts/chart24.xml"/><Relationship Id="rId7" Type="http://schemas.openxmlformats.org/officeDocument/2006/relationships/tags" Target="../tags/tag30.xml"/><Relationship Id="rId71" Type="http://schemas.openxmlformats.org/officeDocument/2006/relationships/image" Target="../media/image12.gif"/><Relationship Id="rId2" Type="http://schemas.openxmlformats.org/officeDocument/2006/relationships/tags" Target="../tags/tag25.xml"/><Relationship Id="rId29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_"/>
          <p:cNvSpPr txBox="1"/>
          <p:nvPr>
            <p:custDataLst>
              <p:tags r:id="rId1"/>
            </p:custDataLst>
          </p:nvPr>
        </p:nvSpPr>
        <p:spPr>
          <a:xfrm>
            <a:off x="131927" y="1688036"/>
            <a:ext cx="443923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乘用车总体</a:t>
            </a:r>
            <a:r>
              <a:rPr lang="zh-CN" altLang="en-US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市场人气走势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PV total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</a:p>
        </p:txBody>
      </p:sp>
      <p:sp>
        <p:nvSpPr>
          <p:cNvPr id="9" name="文本框_"/>
          <p:cNvSpPr txBox="1"/>
          <p:nvPr>
            <p:custDataLst>
              <p:tags r:id="rId2"/>
            </p:custDataLst>
          </p:nvPr>
        </p:nvSpPr>
        <p:spPr>
          <a:xfrm>
            <a:off x="4757449" y="1688036"/>
            <a:ext cx="4309273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主流合资品牌 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JV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</a:p>
        </p:txBody>
      </p:sp>
      <p:graphicFrame>
        <p:nvGraphicFramePr>
          <p:cNvPr id="13" name="图表_合资_MONTH"/>
          <p:cNvGraphicFramePr/>
          <p:nvPr>
            <p:custDataLst>
              <p:tags r:id="rId3"/>
            </p:custDataLst>
            <p:extLst/>
          </p:nvPr>
        </p:nvGraphicFramePr>
        <p:xfrm>
          <a:off x="4800604" y="1997654"/>
          <a:ext cx="2628668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32" name="Rectangle 31"/>
          <p:cNvSpPr/>
          <p:nvPr/>
        </p:nvSpPr>
        <p:spPr>
          <a:xfrm>
            <a:off x="7391465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9828" indent="-189828" algn="ctr" defTabSz="967618">
              <a:spcBef>
                <a:spcPct val="20000"/>
              </a:spcBef>
              <a:buFontTx/>
              <a:buChar char="•"/>
            </a:pPr>
            <a:endParaRPr lang="zh-CN" altLang="en-US" sz="148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_DATE_STD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zh-CN" sz="1905" dirty="0">
                <a:solidFill>
                  <a:prstClr val="white"/>
                </a:solidFill>
              </a:rPr>
              <a:t>乘用车市场人气跟踪（截至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r>
              <a:rPr lang="en-US" altLang="zh-CN" sz="1905" dirty="0">
                <a:solidFill>
                  <a:prstClr val="white"/>
                </a:solidFill>
              </a:rPr>
              <a:t/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PV market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sp>
        <p:nvSpPr>
          <p:cNvPr id="10" name="文本框_"/>
          <p:cNvSpPr txBox="1"/>
          <p:nvPr>
            <p:custDataLst>
              <p:tags r:id="rId5"/>
            </p:custDataLst>
          </p:nvPr>
        </p:nvSpPr>
        <p:spPr>
          <a:xfrm>
            <a:off x="4722643" y="4046565"/>
            <a:ext cx="411665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豪华车品牌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Luxury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brands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market climate trend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ounded Rectangle 35"/>
          <p:cNvSpPr/>
          <p:nvPr/>
        </p:nvSpPr>
        <p:spPr>
          <a:xfrm>
            <a:off x="4722644" y="1996930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7"/>
          </a:p>
        </p:txBody>
      </p:sp>
      <p:sp>
        <p:nvSpPr>
          <p:cNvPr id="17" name="文本框_DATE_2"/>
          <p:cNvSpPr txBox="1"/>
          <p:nvPr>
            <p:custDataLst>
              <p:tags r:id="rId6"/>
            </p:custDataLst>
          </p:nvPr>
        </p:nvSpPr>
        <p:spPr>
          <a:xfrm>
            <a:off x="1" y="1066746"/>
            <a:ext cx="9144001" cy="450636"/>
          </a:xfrm>
          <a:prstGeom prst="rect">
            <a:avLst/>
          </a:prstGeom>
          <a:solidFill>
            <a:srgbClr val="E8EAF7"/>
          </a:solidFill>
        </p:spPr>
        <p:txBody>
          <a:bodyPr wrap="square" rtlCol="0">
            <a:spAutoFit/>
          </a:bodyPr>
          <a:lstStyle/>
          <a:p>
            <a:pPr marL="190476" indent="-188148">
              <a:buFont typeface="Arial" panose="020B0604020202020204" pitchFamily="34" charset="0"/>
              <a:buChar char="•"/>
            </a:pPr>
            <a:r>
              <a:rPr lang="en-US" altLang="zh-CN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2018</a:t>
            </a:r>
            <a:r>
              <a:rPr lang="zh-CN" altLang="en-US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年</a:t>
            </a:r>
            <a:r>
              <a:rPr lang="en-US" altLang="zh-CN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10</a:t>
            </a:r>
            <a:r>
              <a:rPr lang="zh-CN" altLang="en-US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月第三周，乘用车总体市场人气环比下降，其中豪华车品牌环比下降最多。</a:t>
            </a:r>
            <a:endParaRPr lang="en-US" altLang="zh-CN" sz="1164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190476" indent="-188148">
              <a:buFont typeface="Arial" panose="020B0604020202020204" pitchFamily="34" charset="0"/>
              <a:buChar char="•"/>
            </a:pPr>
            <a:r>
              <a:rPr lang="en-US" altLang="zh-CN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3rd week of Oct in 2018, PV total market climate decreased WoW</a:t>
            </a:r>
            <a:r>
              <a:rPr lang="zh-CN" altLang="en-US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164" dirty="0">
                <a:latin typeface="Arial" pitchFamily="34" charset="0"/>
                <a:ea typeface="微软雅黑" pitchFamily="34" charset="-122"/>
                <a:cs typeface="Arial" pitchFamily="34" charset="0"/>
              </a:rPr>
              <a:t>and luxury brands decreased WoW most.</a:t>
            </a:r>
          </a:p>
        </p:txBody>
      </p:sp>
      <p:graphicFrame>
        <p:nvGraphicFramePr>
          <p:cNvPr id="18" name="图表_合资_WEEK"/>
          <p:cNvGraphicFramePr/>
          <p:nvPr>
            <p:custDataLst>
              <p:tags r:id="rId7"/>
            </p:custDataLst>
            <p:extLst/>
          </p:nvPr>
        </p:nvGraphicFramePr>
        <p:xfrm>
          <a:off x="7253613" y="2036768"/>
          <a:ext cx="1764390" cy="203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722644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7"/>
          </a:p>
        </p:txBody>
      </p:sp>
      <p:graphicFrame>
        <p:nvGraphicFramePr>
          <p:cNvPr id="14" name="图表_豪华_MONTH"/>
          <p:cNvGraphicFramePr/>
          <p:nvPr>
            <p:custDataLst>
              <p:tags r:id="rId8"/>
            </p:custDataLst>
            <p:extLst/>
          </p:nvPr>
        </p:nvGraphicFramePr>
        <p:xfrm>
          <a:off x="4800604" y="4439633"/>
          <a:ext cx="2628668" cy="191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20" name="图表_豪华_WEEK"/>
          <p:cNvGraphicFramePr/>
          <p:nvPr>
            <p:custDataLst>
              <p:tags r:id="rId9"/>
            </p:custDataLst>
            <p:extLst/>
          </p:nvPr>
        </p:nvGraphicFramePr>
        <p:xfrm>
          <a:off x="7272915" y="4345682"/>
          <a:ext cx="1780032" cy="208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25" name="文本框_合资_MONTH"/>
          <p:cNvSpPr txBox="1"/>
          <p:nvPr>
            <p:custDataLst>
              <p:tags r:id="rId10"/>
            </p:custDataLst>
          </p:nvPr>
        </p:nvSpPr>
        <p:spPr>
          <a:xfrm>
            <a:off x="4777877" y="2040377"/>
            <a:ext cx="1507336" cy="47476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</a:t>
            </a:r>
            <a:r>
              <a:rPr lang="en-US" altLang="zh-CN" sz="952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+0.5%</a:t>
            </a:r>
            <a:endParaRPr lang="en-US" altLang="zh-CN" sz="952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YoY(M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):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-0.9%</a:t>
            </a:r>
            <a:endParaRPr lang="zh-CN" altLang="en-US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文本框_豪华_MONTH"/>
          <p:cNvSpPr txBox="1"/>
          <p:nvPr>
            <p:custDataLst>
              <p:tags r:id="rId11"/>
            </p:custDataLst>
          </p:nvPr>
        </p:nvSpPr>
        <p:spPr>
          <a:xfrm>
            <a:off x="4777878" y="4380522"/>
            <a:ext cx="1524470" cy="49631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-2.7%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endParaRPr lang="en-US" altLang="zh-CN" sz="952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/>
            <a:r>
              <a:rPr lang="en-US" altLang="zh-CN" sz="952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YoY(M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):        </a:t>
            </a:r>
            <a:r>
              <a:rPr lang="en-US" altLang="zh-CN" sz="952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+2.8%</a:t>
            </a:r>
            <a:endParaRPr lang="zh-CN" altLang="en-US" sz="952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7" name="图表_总体_MONTH">
            <a:extLst>
              <a:ext uri="{FF2B5EF4-FFF2-40B4-BE49-F238E27FC236}">
                <a16:creationId xmlns:a16="http://schemas.microsoft.com/office/drawing/2014/main" xmlns="" id="{4DBC6F96-19BA-430C-B420-ABF9A0E966BE}"/>
              </a:ext>
            </a:extLst>
          </p:cNvPr>
          <p:cNvGraphicFramePr/>
          <p:nvPr>
            <p:custDataLst>
              <p:tags r:id="rId12"/>
            </p:custDataLst>
            <p:extLst/>
          </p:nvPr>
        </p:nvGraphicFramePr>
        <p:xfrm>
          <a:off x="223880" y="1997654"/>
          <a:ext cx="2711250" cy="2018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8" name="Rectangle 31">
            <a:extLst>
              <a:ext uri="{FF2B5EF4-FFF2-40B4-BE49-F238E27FC236}">
                <a16:creationId xmlns:a16="http://schemas.microsoft.com/office/drawing/2014/main" xmlns="" id="{80BD3657-058B-465A-BF31-C7DA36FA95C4}"/>
              </a:ext>
            </a:extLst>
          </p:cNvPr>
          <p:cNvSpPr/>
          <p:nvPr/>
        </p:nvSpPr>
        <p:spPr>
          <a:xfrm>
            <a:off x="2897322" y="1981167"/>
            <a:ext cx="1595181" cy="4368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8097" tIns="38097" rIns="38097" bIns="38097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9828" indent="-189828" algn="ctr" defTabSz="967618">
              <a:spcBef>
                <a:spcPct val="20000"/>
              </a:spcBef>
              <a:buFontTx/>
              <a:buChar char="•"/>
            </a:pPr>
            <a:endParaRPr lang="zh-CN" altLang="en-US" sz="148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_">
            <a:extLst>
              <a:ext uri="{FF2B5EF4-FFF2-40B4-BE49-F238E27FC236}">
                <a16:creationId xmlns:a16="http://schemas.microsoft.com/office/drawing/2014/main" xmlns="" id="{66F31D7B-20F3-40AE-A396-7B84186259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28501" y="4046565"/>
            <a:ext cx="426400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主流自主品牌 </a:t>
            </a:r>
            <a:r>
              <a:rPr lang="en-US" altLang="zh-CN" sz="127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270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ocal brands </a:t>
            </a:r>
            <a:r>
              <a:rPr lang="en-US" altLang="zh-CN" sz="127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market climate trend</a:t>
            </a:r>
            <a:endParaRPr lang="en-US" altLang="zh-CN" sz="127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Rounded Rectangle 35">
            <a:extLst>
              <a:ext uri="{FF2B5EF4-FFF2-40B4-BE49-F238E27FC236}">
                <a16:creationId xmlns:a16="http://schemas.microsoft.com/office/drawing/2014/main" xmlns="" id="{F6C12B83-CD16-404E-8620-256D721F263C}"/>
              </a:ext>
            </a:extLst>
          </p:cNvPr>
          <p:cNvSpPr/>
          <p:nvPr/>
        </p:nvSpPr>
        <p:spPr>
          <a:xfrm>
            <a:off x="228501" y="1981167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7"/>
          </a:p>
        </p:txBody>
      </p:sp>
      <p:graphicFrame>
        <p:nvGraphicFramePr>
          <p:cNvPr id="36" name="图表_总体_WEEK">
            <a:extLst>
              <a:ext uri="{FF2B5EF4-FFF2-40B4-BE49-F238E27FC236}">
                <a16:creationId xmlns:a16="http://schemas.microsoft.com/office/drawing/2014/main" xmlns="" id="{9832AE5E-7C44-4C31-AA17-3EEF639E5AFD}"/>
              </a:ext>
            </a:extLst>
          </p:cNvPr>
          <p:cNvGraphicFramePr/>
          <p:nvPr>
            <p:custDataLst>
              <p:tags r:id="rId14"/>
            </p:custDataLst>
            <p:extLst/>
          </p:nvPr>
        </p:nvGraphicFramePr>
        <p:xfrm>
          <a:off x="2829673" y="2339517"/>
          <a:ext cx="1714349" cy="180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37" name="Rounded Rectangle 11">
            <a:extLst>
              <a:ext uri="{FF2B5EF4-FFF2-40B4-BE49-F238E27FC236}">
                <a16:creationId xmlns:a16="http://schemas.microsoft.com/office/drawing/2014/main" xmlns="" id="{D7F9BAD4-5155-4E22-824E-48CDDE2B74DA}"/>
              </a:ext>
            </a:extLst>
          </p:cNvPr>
          <p:cNvSpPr/>
          <p:nvPr/>
        </p:nvSpPr>
        <p:spPr>
          <a:xfrm>
            <a:off x="228501" y="4330371"/>
            <a:ext cx="4264003" cy="2019122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7"/>
          </a:p>
        </p:txBody>
      </p:sp>
      <p:graphicFrame>
        <p:nvGraphicFramePr>
          <p:cNvPr id="38" name="图表_自主_MONTH">
            <a:extLst>
              <a:ext uri="{FF2B5EF4-FFF2-40B4-BE49-F238E27FC236}">
                <a16:creationId xmlns:a16="http://schemas.microsoft.com/office/drawing/2014/main" xmlns="" id="{216DD3C9-C921-4BF9-9C98-BC559EB7516C}"/>
              </a:ext>
            </a:extLst>
          </p:cNvPr>
          <p:cNvGraphicFramePr/>
          <p:nvPr>
            <p:custDataLst>
              <p:tags r:id="rId15"/>
            </p:custDataLst>
            <p:extLst/>
          </p:nvPr>
        </p:nvGraphicFramePr>
        <p:xfrm>
          <a:off x="306461" y="4490969"/>
          <a:ext cx="2628668" cy="184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39" name="图表_自主_WEEK">
            <a:extLst>
              <a:ext uri="{FF2B5EF4-FFF2-40B4-BE49-F238E27FC236}">
                <a16:creationId xmlns:a16="http://schemas.microsoft.com/office/drawing/2014/main" xmlns="" id="{273E8B61-BE78-48EB-B217-E8CEAB3898D6}"/>
              </a:ext>
            </a:extLst>
          </p:cNvPr>
          <p:cNvGraphicFramePr/>
          <p:nvPr>
            <p:custDataLst>
              <p:tags r:id="rId16"/>
            </p:custDataLst>
            <p:extLst/>
          </p:nvPr>
        </p:nvGraphicFramePr>
        <p:xfrm>
          <a:off x="2805773" y="4344368"/>
          <a:ext cx="1736828" cy="205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42" name="文本框_总体_MONTH">
            <a:extLst>
              <a:ext uri="{FF2B5EF4-FFF2-40B4-BE49-F238E27FC236}">
                <a16:creationId xmlns:a16="http://schemas.microsoft.com/office/drawing/2014/main" xmlns="" id="{C61F44D2-4DAD-4C5D-B04F-A1DC90352B0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70295" y="2020217"/>
            <a:ext cx="1507336" cy="494921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-0.6%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YoY(M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):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-1.7%</a:t>
            </a:r>
            <a:endParaRPr lang="zh-CN" altLang="en-US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文本框_自主_MONTH">
            <a:extLst>
              <a:ext uri="{FF2B5EF4-FFF2-40B4-BE49-F238E27FC236}">
                <a16:creationId xmlns:a16="http://schemas.microsoft.com/office/drawing/2014/main" xmlns="" id="{47DA58AC-63A4-4EEE-BA6A-1BE79F3FF40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70296" y="4369051"/>
            <a:ext cx="1507336" cy="507782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lvl="0"/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-2.2%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endParaRPr lang="en-US" altLang="zh-CN" sz="952" b="1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/>
            <a:r>
              <a:rPr lang="en-US" altLang="zh-CN" sz="952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YoY(M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):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-6.3%</a:t>
            </a:r>
            <a:endParaRPr lang="zh-CN" altLang="en-US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文本框_总体_WEEK">
            <a:extLst>
              <a:ext uri="{FF2B5EF4-FFF2-40B4-BE49-F238E27FC236}">
                <a16:creationId xmlns:a16="http://schemas.microsoft.com/office/drawing/2014/main" xmlns="" id="{C61F44D2-4DAD-4C5D-B04F-A1DC90352B0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903433" y="2030739"/>
            <a:ext cx="1557374" cy="484399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-3.1%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YoY(W</a:t>
            </a:r>
            <a:r>
              <a:rPr lang="en-US" altLang="zh-CN" sz="952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-1.4%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文本框_合资_WEEK">
            <a:extLst>
              <a:ext uri="{FF2B5EF4-FFF2-40B4-BE49-F238E27FC236}">
                <a16:creationId xmlns:a16="http://schemas.microsoft.com/office/drawing/2014/main" xmlns="" id="{C61F44D2-4DAD-4C5D-B04F-A1DC90352B0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391463" y="2061441"/>
            <a:ext cx="1557374" cy="453697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-1.8%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YoY(W</a:t>
            </a:r>
            <a:r>
              <a:rPr lang="en-US" altLang="zh-CN" sz="952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            </a:t>
            </a:r>
            <a:r>
              <a:rPr lang="en-US" altLang="zh-CN" sz="952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+1.4%</a:t>
            </a:r>
            <a:endParaRPr lang="en-US" altLang="zh-CN" sz="952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文本框_自主_WEEK">
            <a:extLst>
              <a:ext uri="{FF2B5EF4-FFF2-40B4-BE49-F238E27FC236}">
                <a16:creationId xmlns:a16="http://schemas.microsoft.com/office/drawing/2014/main" xmlns="" id="{C61F44D2-4DAD-4C5D-B04F-A1DC90352B0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933091" y="4369052"/>
            <a:ext cx="1524393" cy="44659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-3.3%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YoY(W</a:t>
            </a:r>
            <a:r>
              <a:rPr lang="en-US" altLang="zh-CN" sz="952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-9.2%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文本框_豪华_WEEK">
            <a:extLst>
              <a:ext uri="{FF2B5EF4-FFF2-40B4-BE49-F238E27FC236}">
                <a16:creationId xmlns:a16="http://schemas.microsoft.com/office/drawing/2014/main" xmlns="" id="{C61F44D2-4DAD-4C5D-B04F-A1DC90352B0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89323" y="4392702"/>
            <a:ext cx="1557374" cy="422944"/>
          </a:xfrm>
          <a:prstGeom prst="roundRect">
            <a:avLst>
              <a:gd name="adj" fmla="val 0"/>
            </a:avLst>
          </a:prstGeom>
          <a:solidFill>
            <a:srgbClr val="E8EA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CN" sz="952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952" b="1">
                <a:latin typeface="Arial" pitchFamily="34" charset="0"/>
                <a:ea typeface="微软雅黑" pitchFamily="34" charset="-122"/>
                <a:cs typeface="Arial" pitchFamily="34" charset="0"/>
              </a:rPr>
              <a:t>:                 </a:t>
            </a:r>
            <a:r>
              <a:rPr lang="en-US" altLang="zh-CN" sz="952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-4.0%</a:t>
            </a:r>
            <a:endParaRPr lang="en-US" altLang="zh-CN" sz="952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YoY(W</a:t>
            </a:r>
            <a:r>
              <a:rPr lang="en-US" altLang="zh-CN" sz="952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            </a:t>
            </a:r>
            <a:r>
              <a:rPr lang="en-US" altLang="zh-CN" sz="952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+2.9%</a:t>
            </a:r>
            <a:endParaRPr lang="en-US" altLang="zh-CN" sz="952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文本框_"/>
          <p:cNvSpPr txBox="1"/>
          <p:nvPr>
            <p:custDataLst>
              <p:tags r:id="rId23"/>
            </p:custDataLst>
          </p:nvPr>
        </p:nvSpPr>
        <p:spPr>
          <a:xfrm>
            <a:off x="152606" y="6449615"/>
            <a:ext cx="8877196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注：</a:t>
            </a:r>
            <a:r>
              <a:rPr lang="en-US" altLang="zh-CN" sz="952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zh-CN" altLang="en-US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为市场人气周环比，即当周值与上周值的比较；</a:t>
            </a:r>
            <a:endParaRPr lang="en-US" altLang="zh-CN" sz="952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     </a:t>
            </a:r>
            <a:r>
              <a:rPr lang="en-US" altLang="zh-CN" sz="952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zh-CN" altLang="en-US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为本月月度值（本月截至当周的周平均）与上月月度值（全月周平均）的比较；</a:t>
            </a:r>
            <a:r>
              <a:rPr lang="en-US" altLang="zh-CN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YoY</a:t>
            </a:r>
            <a:r>
              <a:rPr lang="zh-CN" altLang="en-US" sz="952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为本月月度值与去年同期月度值（全月周平均）的比较</a:t>
            </a:r>
          </a:p>
        </p:txBody>
      </p:sp>
    </p:spTree>
    <p:extLst>
      <p:ext uri="{BB962C8B-B14F-4D97-AF65-F5344CB8AC3E}">
        <p14:creationId xmlns:p14="http://schemas.microsoft.com/office/powerpoint/2010/main" val="12946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/>
          <p:cNvGrpSpPr/>
          <p:nvPr/>
        </p:nvGrpSpPr>
        <p:grpSpPr>
          <a:xfrm>
            <a:off x="152299" y="1231993"/>
            <a:ext cx="4265795" cy="1490054"/>
            <a:chOff x="143917" y="1163991"/>
            <a:chExt cx="4031028" cy="1408049"/>
          </a:xfrm>
        </p:grpSpPr>
        <p:graphicFrame>
          <p:nvGraphicFramePr>
            <p:cNvPr id="212" name="图表_美系_MONTH"/>
            <p:cNvGraphicFramePr/>
            <p:nvPr>
              <p:custDataLst>
                <p:tags r:id="rId47"/>
              </p:custDataLst>
              <p:extLst>
                <p:ext uri="{D42A27DB-BD31-4B8C-83A1-F6EECF244321}">
                  <p14:modId xmlns:p14="http://schemas.microsoft.com/office/powerpoint/2010/main" val="3785313529"/>
                </p:ext>
              </p:extLst>
            </p:nvPr>
          </p:nvGraphicFramePr>
          <p:xfrm>
            <a:off x="213820" y="1163991"/>
            <a:ext cx="2520000" cy="1195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3"/>
            </a:graphicData>
          </a:graphic>
        </p:graphicFrame>
        <p:sp>
          <p:nvSpPr>
            <p:cNvPr id="214" name="文本框_"/>
            <p:cNvSpPr txBox="1"/>
            <p:nvPr>
              <p:custDataLst>
                <p:tags r:id="rId48"/>
              </p:custDataLst>
            </p:nvPr>
          </p:nvSpPr>
          <p:spPr>
            <a:xfrm>
              <a:off x="182565" y="1175605"/>
              <a:ext cx="1401512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 sz="1440" b="1" i="0" u="none" strike="noStrike" kern="1200" baseline="0">
                  <a:solidFill>
                    <a:prstClr val="black"/>
                  </a:solidFill>
                  <a:latin typeface="Arial" pitchFamily="34" charset="0"/>
                  <a:ea typeface="华文细黑" pitchFamily="2" charset="-122"/>
                  <a:cs typeface="Arial" pitchFamily="34" charset="0"/>
                </a:defRPr>
              </a:pPr>
              <a:r>
                <a:rPr lang="zh-CN" altLang="en-US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美系 </a:t>
              </a:r>
              <a:r>
                <a:rPr lang="en-US" altLang="zh-CN" sz="1270" b="1" dirty="0">
                  <a:solidFill>
                    <a:srgbClr val="8064A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American</a:t>
              </a:r>
              <a:endParaRPr lang="en-US" altLang="zh-CN" sz="127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5" name="Rounded Rectangle 35"/>
            <p:cNvSpPr/>
            <p:nvPr/>
          </p:nvSpPr>
          <p:spPr>
            <a:xfrm>
              <a:off x="143917" y="1171001"/>
              <a:ext cx="4029335" cy="12240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7">
                <a:solidFill>
                  <a:prstClr val="white"/>
                </a:solidFill>
                <a:latin typeface="华文细黑"/>
                <a:ea typeface="华文细黑"/>
              </a:endParaRPr>
            </a:p>
          </p:txBody>
        </p:sp>
        <p:graphicFrame>
          <p:nvGraphicFramePr>
            <p:cNvPr id="216" name="图表_美系_WEEK"/>
            <p:cNvGraphicFramePr/>
            <p:nvPr>
              <p:custDataLst>
                <p:tags r:id="rId49"/>
              </p:custDataLst>
              <p:extLst/>
            </p:nvPr>
          </p:nvGraphicFramePr>
          <p:xfrm>
            <a:off x="2705100" y="1309899"/>
            <a:ext cx="1469845" cy="1262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4"/>
            </a:graphicData>
          </a:graphic>
        </p:graphicFrame>
        <p:sp>
          <p:nvSpPr>
            <p:cNvPr id="218" name="文本框_美系_MONTH"/>
            <p:cNvSpPr txBox="1"/>
            <p:nvPr>
              <p:custDataLst>
                <p:tags r:id="rId50"/>
              </p:custDataLst>
            </p:nvPr>
          </p:nvSpPr>
          <p:spPr>
            <a:xfrm>
              <a:off x="1300962" y="1257796"/>
              <a:ext cx="2803396" cy="1925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none" rtlCol="0" anchor="ctr"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41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741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-2.8% 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</a:t>
              </a:r>
              <a:r>
                <a:rPr lang="en-US" altLang="zh-CN" sz="741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741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-15.3% 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</a:t>
              </a:r>
              <a:r>
                <a:rPr lang="en-US" altLang="zh-CN" sz="741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741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+0.0%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</a:t>
              </a:r>
              <a:r>
                <a:rPr lang="en-US" altLang="zh-CN" sz="741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741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741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-14.0%</a:t>
              </a:r>
              <a:endParaRPr lang="zh-CN" altLang="en-US" sz="741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43" name="文本框_DATE_STD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1905" dirty="0">
                <a:solidFill>
                  <a:prstClr val="white"/>
                </a:solidFill>
              </a:rPr>
              <a:t>合资品牌</a:t>
            </a:r>
            <a:r>
              <a:rPr lang="zh-CN" altLang="zh-CN" sz="1905" dirty="0">
                <a:solidFill>
                  <a:prstClr val="white"/>
                </a:solidFill>
              </a:rPr>
              <a:t>市场人气跟踪（截至</a:t>
            </a:r>
            <a:r>
              <a:rPr lang="en-US" altLang="zh-CN" sz="1905" dirty="0">
                <a:solidFill>
                  <a:prstClr val="white"/>
                </a:solidFill>
              </a:rPr>
              <a:t>10/21</a:t>
            </a:r>
            <a:r>
              <a:rPr lang="zh-CN" altLang="zh-CN" sz="1905" dirty="0">
                <a:solidFill>
                  <a:prstClr val="white"/>
                </a:solidFill>
              </a:rPr>
              <a:t>）</a:t>
            </a:r>
            <a:r>
              <a:rPr lang="en-US" altLang="zh-CN" sz="1905" dirty="0">
                <a:solidFill>
                  <a:prstClr val="white"/>
                </a:solidFill>
              </a:rPr>
              <a:t/>
            </a:r>
            <a:br>
              <a:rPr lang="en-US" altLang="zh-CN" sz="1905" dirty="0">
                <a:solidFill>
                  <a:prstClr val="white"/>
                </a:solidFill>
              </a:rPr>
            </a:br>
            <a:r>
              <a:rPr lang="en-US" altLang="zh-CN" sz="1905" dirty="0">
                <a:solidFill>
                  <a:prstClr val="white"/>
                </a:solidFill>
              </a:rPr>
              <a:t>JV brands climate tracking(Till Oct. </a:t>
            </a:r>
            <a:r>
              <a:rPr lang="en-US" altLang="zh-CN" sz="1905" dirty="0" smtClean="0">
                <a:solidFill>
                  <a:prstClr val="white"/>
                </a:solidFill>
              </a:rPr>
              <a:t>21</a:t>
            </a:r>
            <a:r>
              <a:rPr lang="en-US" altLang="zh-CN" sz="1905" baseline="30000" dirty="0">
                <a:solidFill>
                  <a:prstClr val="white"/>
                </a:solidFill>
              </a:rPr>
              <a:t>st</a:t>
            </a:r>
            <a:r>
              <a:rPr lang="en-US" altLang="zh-CN" sz="1905" dirty="0" smtClean="0">
                <a:solidFill>
                  <a:prstClr val="white"/>
                </a:solidFill>
              </a:rPr>
              <a:t>)</a:t>
            </a:r>
            <a:endParaRPr lang="zh-CN" altLang="en-US" dirty="0"/>
          </a:p>
        </p:txBody>
      </p:sp>
      <p:grpSp>
        <p:nvGrpSpPr>
          <p:cNvPr id="4" name="Group"/>
          <p:cNvGrpSpPr/>
          <p:nvPr/>
        </p:nvGrpSpPr>
        <p:grpSpPr>
          <a:xfrm>
            <a:off x="4495798" y="1240952"/>
            <a:ext cx="4572105" cy="5340187"/>
            <a:chOff x="4248373" y="1251717"/>
            <a:chExt cx="4320480" cy="5019973"/>
          </a:xfrm>
        </p:grpSpPr>
        <p:graphicFrame>
          <p:nvGraphicFramePr>
            <p:cNvPr id="176" name="图表_HYUNDAI_MONTH"/>
            <p:cNvGraphicFramePr/>
            <p:nvPr>
              <p:custDataLst>
                <p:tags r:id="rId14"/>
              </p:custDataLst>
              <p:extLst/>
            </p:nvPr>
          </p:nvGraphicFramePr>
          <p:xfrm>
            <a:off x="7193277" y="5061129"/>
            <a:ext cx="1375576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5"/>
            </a:graphicData>
          </a:graphic>
        </p:graphicFrame>
        <p:graphicFrame>
          <p:nvGraphicFramePr>
            <p:cNvPr id="177" name="图表_NISSAN_MONTH"/>
            <p:cNvGraphicFramePr/>
            <p:nvPr>
              <p:custDataLst>
                <p:tags r:id="rId15"/>
              </p:custDataLst>
              <p:extLst/>
            </p:nvPr>
          </p:nvGraphicFramePr>
          <p:xfrm>
            <a:off x="5741126" y="5060922"/>
            <a:ext cx="138756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6"/>
            </a:graphicData>
          </a:graphic>
        </p:graphicFrame>
        <p:graphicFrame>
          <p:nvGraphicFramePr>
            <p:cNvPr id="179" name="图表_GAC-TOYOTA_MONTH"/>
            <p:cNvGraphicFramePr/>
            <p:nvPr>
              <p:custDataLst>
                <p:tags r:id="rId16"/>
              </p:custDataLst>
              <p:extLst/>
            </p:nvPr>
          </p:nvGraphicFramePr>
          <p:xfrm>
            <a:off x="5701941" y="3791513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7"/>
            </a:graphicData>
          </a:graphic>
        </p:graphicFrame>
        <p:graphicFrame>
          <p:nvGraphicFramePr>
            <p:cNvPr id="180" name="图表_GAC-HONDA_MONTH"/>
            <p:cNvGraphicFramePr/>
            <p:nvPr>
              <p:custDataLst>
                <p:tags r:id="rId17"/>
              </p:custDataLst>
              <p:extLst/>
            </p:nvPr>
          </p:nvGraphicFramePr>
          <p:xfrm>
            <a:off x="7145939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8"/>
            </a:graphicData>
          </a:graphic>
        </p:graphicFrame>
        <p:graphicFrame>
          <p:nvGraphicFramePr>
            <p:cNvPr id="181" name="图表_FAW-TOYOTA_MONTH"/>
            <p:cNvGraphicFramePr/>
            <p:nvPr>
              <p:custDataLst>
                <p:tags r:id="rId18"/>
              </p:custDataLst>
              <p:extLst/>
            </p:nvPr>
          </p:nvGraphicFramePr>
          <p:xfrm>
            <a:off x="4253125" y="379121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9"/>
            </a:graphicData>
          </a:graphic>
        </p:graphicFrame>
        <p:graphicFrame>
          <p:nvGraphicFramePr>
            <p:cNvPr id="182" name="图表_FAW-VW_MONTH"/>
            <p:cNvGraphicFramePr/>
            <p:nvPr>
              <p:custDataLst>
                <p:tags r:id="rId19"/>
              </p:custDataLst>
              <p:extLst/>
            </p:nvPr>
          </p:nvGraphicFramePr>
          <p:xfrm>
            <a:off x="5701945" y="2534346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0"/>
            </a:graphicData>
          </a:graphic>
        </p:graphicFrame>
        <p:graphicFrame>
          <p:nvGraphicFramePr>
            <p:cNvPr id="184" name="图表_FORD_MONTH"/>
            <p:cNvGraphicFramePr/>
            <p:nvPr>
              <p:custDataLst>
                <p:tags r:id="rId20"/>
              </p:custDataLst>
              <p:extLst/>
            </p:nvPr>
          </p:nvGraphicFramePr>
          <p:xfrm>
            <a:off x="7146016" y="2552180"/>
            <a:ext cx="1396562" cy="11690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1"/>
            </a:graphicData>
          </a:graphic>
        </p:graphicFrame>
        <p:sp>
          <p:nvSpPr>
            <p:cNvPr id="186" name="文本框_FORD_MONTH"/>
            <p:cNvSpPr/>
            <p:nvPr>
              <p:custDataLst>
                <p:tags r:id="rId21"/>
              </p:custDataLst>
            </p:nvPr>
          </p:nvSpPr>
          <p:spPr bwMode="auto">
            <a:xfrm>
              <a:off x="7290093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-4.3%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-38.1%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-1.7%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-39.6%</a:t>
              </a:r>
              <a:endParaRPr lang="zh-CN" altLang="en-US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0" name="文本框_FAW-TOYOTA_MONTH"/>
            <p:cNvSpPr/>
            <p:nvPr>
              <p:custDataLst>
                <p:tags r:id="rId22"/>
              </p:custDataLst>
            </p:nvPr>
          </p:nvSpPr>
          <p:spPr bwMode="auto">
            <a:xfrm>
              <a:off x="4419689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-5.3%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+6.7%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+1.4%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+6.6%</a:t>
              </a:r>
              <a:endParaRPr lang="zh-CN" altLang="en-US" sz="529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1" name="文本框_GAC-TOYOTA_MONTH"/>
            <p:cNvSpPr/>
            <p:nvPr>
              <p:custDataLst>
                <p:tags r:id="rId23"/>
              </p:custDataLst>
            </p:nvPr>
          </p:nvSpPr>
          <p:spPr bwMode="auto">
            <a:xfrm>
              <a:off x="5904557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-3.7%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+28.7%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en-US" altLang="zh-CN" sz="529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+0.8%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+32.3%</a:t>
              </a:r>
              <a:endParaRPr lang="zh-CN" altLang="en-US" sz="529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2" name="文本框_GAC-HONDA_MONTH"/>
            <p:cNvSpPr/>
            <p:nvPr>
              <p:custDataLst>
                <p:tags r:id="rId24"/>
              </p:custDataLst>
            </p:nvPr>
          </p:nvSpPr>
          <p:spPr bwMode="auto">
            <a:xfrm>
              <a:off x="7386243" y="4751468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-3.9%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-15.0%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+4.9%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-11.3%</a:t>
              </a:r>
              <a:endParaRPr lang="zh-CN" altLang="en-US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3" name="文本框_NISSAN_MONTH"/>
            <p:cNvSpPr/>
            <p:nvPr>
              <p:custDataLst>
                <p:tags r:id="rId25"/>
              </p:custDataLst>
            </p:nvPr>
          </p:nvSpPr>
          <p:spPr bwMode="auto">
            <a:xfrm>
              <a:off x="5904557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-3.4%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-1.3%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-0.4%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-3.8%</a:t>
              </a:r>
              <a:endParaRPr lang="zh-CN" altLang="en-US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4" name="文本框_HYUNDAI_MONTH"/>
            <p:cNvSpPr/>
            <p:nvPr>
              <p:custDataLst>
                <p:tags r:id="rId26"/>
              </p:custDataLst>
            </p:nvPr>
          </p:nvSpPr>
          <p:spPr bwMode="auto">
            <a:xfrm>
              <a:off x="7376476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+0.6%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+6.5%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en-US" altLang="zh-CN" sz="529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-2.8%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+0.0%</a:t>
              </a:r>
              <a:endParaRPr lang="zh-CN" altLang="en-US" sz="529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graphicFrame>
          <p:nvGraphicFramePr>
            <p:cNvPr id="197" name="图表_SVW_MONTH"/>
            <p:cNvGraphicFramePr/>
            <p:nvPr>
              <p:custDataLst>
                <p:tags r:id="rId27"/>
              </p:custDataLst>
              <p:extLst/>
            </p:nvPr>
          </p:nvGraphicFramePr>
          <p:xfrm>
            <a:off x="4272178" y="2531451"/>
            <a:ext cx="1373009" cy="12009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2"/>
            </a:graphicData>
          </a:graphic>
        </p:graphicFrame>
        <p:sp>
          <p:nvSpPr>
            <p:cNvPr id="199" name="文本框_FAW-VW_MONTH"/>
            <p:cNvSpPr/>
            <p:nvPr>
              <p:custDataLst>
                <p:tags r:id="rId28"/>
              </p:custDataLst>
            </p:nvPr>
          </p:nvSpPr>
          <p:spPr bwMode="auto">
            <a:xfrm>
              <a:off x="5908999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+0.6%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+35.8%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en-US" altLang="zh-CN" sz="529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+3.5%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+22.5%</a:t>
              </a:r>
              <a:endParaRPr lang="zh-CN" altLang="en-US" sz="529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graphicFrame>
          <p:nvGraphicFramePr>
            <p:cNvPr id="201" name="图表_DF-HONDA_MONTH"/>
            <p:cNvGraphicFramePr/>
            <p:nvPr>
              <p:custDataLst>
                <p:tags r:id="rId29"/>
              </p:custDataLst>
              <p:extLst/>
            </p:nvPr>
          </p:nvGraphicFramePr>
          <p:xfrm>
            <a:off x="4286599" y="5043167"/>
            <a:ext cx="1396717" cy="121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3"/>
            </a:graphicData>
          </a:graphic>
        </p:graphicFrame>
        <p:sp>
          <p:nvSpPr>
            <p:cNvPr id="202" name="文本框_DF-HONDA_MONTH"/>
            <p:cNvSpPr/>
            <p:nvPr>
              <p:custDataLst>
                <p:tags r:id="rId30"/>
              </p:custDataLst>
            </p:nvPr>
          </p:nvSpPr>
          <p:spPr bwMode="auto">
            <a:xfrm>
              <a:off x="4394211" y="5985860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-2.1%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-0.7%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-1.4%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-10.3%</a:t>
              </a:r>
              <a:endParaRPr lang="zh-CN" altLang="en-US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4" name="文本框_SVW_MONTH"/>
            <p:cNvSpPr/>
            <p:nvPr>
              <p:custDataLst>
                <p:tags r:id="rId31"/>
              </p:custDataLst>
            </p:nvPr>
          </p:nvSpPr>
          <p:spPr bwMode="auto">
            <a:xfrm>
              <a:off x="4394210" y="3461013"/>
              <a:ext cx="1044263" cy="2233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3231" tIns="33231" rIns="33231" bIns="3323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WoW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+0.3%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YoY(W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+6.6%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en-US" altLang="zh-CN" sz="529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b="1" dirty="0" err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MoM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:  </a:t>
              </a:r>
              <a:r>
                <a:rPr lang="en-US" altLang="zh-CN" sz="529" b="1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-0.3% 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    </a:t>
              </a:r>
              <a:r>
                <a:rPr lang="en-US" altLang="zh-CN" sz="529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YoY(M</a:t>
              </a:r>
              <a:r>
                <a:rPr lang="en-US" altLang="zh-CN" sz="529" b="1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): </a:t>
              </a:r>
              <a:r>
                <a:rPr lang="en-US" altLang="zh-CN" sz="529" b="1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+7.4%</a:t>
              </a:r>
              <a:endParaRPr lang="zh-CN" altLang="en-US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0" name="文本框_"/>
            <p:cNvSpPr txBox="1"/>
            <p:nvPr>
              <p:custDataLst>
                <p:tags r:id="rId32"/>
              </p:custDataLst>
            </p:nvPr>
          </p:nvSpPr>
          <p:spPr>
            <a:xfrm>
              <a:off x="4248373" y="4024888"/>
              <a:ext cx="60167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FAW-TOYOTA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1" name="文本框_"/>
            <p:cNvSpPr txBox="1"/>
            <p:nvPr>
              <p:custDataLst>
                <p:tags r:id="rId33"/>
              </p:custDataLst>
            </p:nvPr>
          </p:nvSpPr>
          <p:spPr>
            <a:xfrm>
              <a:off x="5688533" y="4024888"/>
              <a:ext cx="59864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GAC-TOYOTA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2" name="文本框_"/>
            <p:cNvSpPr txBox="1"/>
            <p:nvPr>
              <p:custDataLst>
                <p:tags r:id="rId34"/>
              </p:custDataLst>
            </p:nvPr>
          </p:nvSpPr>
          <p:spPr>
            <a:xfrm>
              <a:off x="7128693" y="4024888"/>
              <a:ext cx="568346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GAC-HONDA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3" name="文本框_"/>
            <p:cNvSpPr txBox="1"/>
            <p:nvPr>
              <p:custDataLst>
                <p:tags r:id="rId35"/>
              </p:custDataLst>
            </p:nvPr>
          </p:nvSpPr>
          <p:spPr>
            <a:xfrm>
              <a:off x="4248373" y="5314272"/>
              <a:ext cx="515329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DF-HONDA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4" name="文本框_"/>
            <p:cNvSpPr txBox="1"/>
            <p:nvPr>
              <p:custDataLst>
                <p:tags r:id="rId36"/>
              </p:custDataLst>
            </p:nvPr>
          </p:nvSpPr>
          <p:spPr>
            <a:xfrm>
              <a:off x="5688533" y="5314272"/>
              <a:ext cx="413838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NISSAN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5" name="文本框_"/>
            <p:cNvSpPr txBox="1"/>
            <p:nvPr>
              <p:custDataLst>
                <p:tags r:id="rId37"/>
              </p:custDataLst>
            </p:nvPr>
          </p:nvSpPr>
          <p:spPr>
            <a:xfrm>
              <a:off x="7128693" y="5314272"/>
              <a:ext cx="465341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HYUNDAI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82234" y="1251717"/>
              <a:ext cx="4258911" cy="1211000"/>
              <a:chOff x="4278836" y="1251717"/>
              <a:chExt cx="2819826" cy="1211000"/>
            </a:xfrm>
          </p:grpSpPr>
          <p:graphicFrame>
            <p:nvGraphicFramePr>
              <p:cNvPr id="64" name="图表_CHEVY_MONTH"/>
              <p:cNvGraphicFramePr/>
              <p:nvPr>
                <p:custDataLst>
                  <p:tags r:id="rId41"/>
                </p:custDataLst>
                <p:extLst/>
              </p:nvPr>
            </p:nvGraphicFramePr>
            <p:xfrm>
              <a:off x="5701945" y="1251717"/>
              <a:ext cx="1396717" cy="12105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4"/>
              </a:graphicData>
            </a:graphic>
          </p:graphicFrame>
          <p:graphicFrame>
            <p:nvGraphicFramePr>
              <p:cNvPr id="68" name="图表_Buick_MONTH"/>
              <p:cNvGraphicFramePr/>
              <p:nvPr>
                <p:custDataLst>
                  <p:tags r:id="rId42"/>
                </p:custDataLst>
                <p:extLst/>
              </p:nvPr>
            </p:nvGraphicFramePr>
            <p:xfrm>
              <a:off x="4278836" y="1261772"/>
              <a:ext cx="1373009" cy="12009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5"/>
              </a:graphicData>
            </a:graphic>
          </p:graphicFrame>
          <p:sp>
            <p:nvSpPr>
              <p:cNvPr id="69" name="文本框_CHEVY_MONTH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5908999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-0.6%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+40.7%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</a:t>
                </a:r>
                <a:endParaRPr lang="en-US" altLang="zh-CN" sz="635" b="1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+3.1%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00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+31.0%</a:t>
                </a:r>
                <a:endParaRPr lang="zh-CN" altLang="en-US" sz="635" b="1" dirty="0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0" name="文本框_Buick_MONTH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4394210" y="2178384"/>
                <a:ext cx="1044263" cy="2233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3231" tIns="33231" rIns="33231" bIns="3323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WoW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: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-3.7%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YoY(W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-23.4% </a:t>
                </a:r>
                <a:endParaRPr lang="en-US" altLang="zh-CN" sz="635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35" b="1" dirty="0" err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:  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-0.5% 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          </a:t>
                </a:r>
                <a:r>
                  <a:rPr lang="en-US" altLang="zh-CN" sz="635" b="1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YoY(M</a:t>
                </a:r>
                <a:r>
                  <a:rPr lang="en-US" altLang="zh-CN" sz="635" b="1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): </a:t>
                </a:r>
                <a:r>
                  <a:rPr lang="en-US" altLang="zh-CN" sz="635" b="1">
                    <a:solidFill>
                      <a:srgbClr val="FF0000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-17.1%</a:t>
                </a:r>
                <a:endParaRPr lang="zh-CN" altLang="en-US" sz="635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1" name="文本框_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4351770" y="1446120"/>
                <a:ext cx="245920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29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BUICK</a:t>
                </a:r>
                <a:endParaRPr lang="zh-CN" altLang="en-US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2" name="文本框_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829742" y="1446120"/>
                <a:ext cx="261967" cy="163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8809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529" dirty="0">
                    <a:solidFill>
                      <a:prstClr val="black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CHEVY</a:t>
                </a:r>
                <a:endParaRPr lang="zh-CN" altLang="en-US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67" name="文本框_"/>
            <p:cNvSpPr txBox="1"/>
            <p:nvPr>
              <p:custDataLst>
                <p:tags r:id="rId38"/>
              </p:custDataLst>
            </p:nvPr>
          </p:nvSpPr>
          <p:spPr>
            <a:xfrm>
              <a:off x="4248373" y="2807136"/>
              <a:ext cx="31992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SVW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8" name="文本框_"/>
            <p:cNvSpPr txBox="1"/>
            <p:nvPr>
              <p:custDataLst>
                <p:tags r:id="rId39"/>
              </p:custDataLst>
            </p:nvPr>
          </p:nvSpPr>
          <p:spPr>
            <a:xfrm>
              <a:off x="5688533" y="2807136"/>
              <a:ext cx="441104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FAW-VW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9" name="文本框_"/>
            <p:cNvSpPr txBox="1"/>
            <p:nvPr>
              <p:custDataLst>
                <p:tags r:id="rId40"/>
              </p:custDataLst>
            </p:nvPr>
          </p:nvSpPr>
          <p:spPr>
            <a:xfrm>
              <a:off x="7128693" y="2807136"/>
              <a:ext cx="357792" cy="1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809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9" dirty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FORD</a:t>
              </a:r>
              <a:endParaRPr lang="zh-CN" altLang="en-US" sz="529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2666983"/>
            <a:ext cx="241858" cy="22860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4013042"/>
            <a:ext cx="241858" cy="22860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52" y="5334044"/>
            <a:ext cx="241858" cy="228605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85" y="5334044"/>
            <a:ext cx="241858" cy="22860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4013042"/>
            <a:ext cx="241858" cy="2286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2666983"/>
            <a:ext cx="241858" cy="2286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2666983"/>
            <a:ext cx="241858" cy="2286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35" y="4013042"/>
            <a:ext cx="241858" cy="2286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20" y="5334044"/>
            <a:ext cx="241858" cy="228605"/>
          </a:xfrm>
          <a:prstGeom prst="rect">
            <a:avLst/>
          </a:prstGeom>
        </p:spPr>
      </p:pic>
      <p:pic>
        <p:nvPicPr>
          <p:cNvPr id="141" name="Picture 2" descr="C:\Users\vivian.huang\Desktop\NEW VI NEW VINEW VI\简易版-物料\LOGO\竖版\2014 Chevy new logo 竖1.png"/>
          <p:cNvPicPr>
            <a:picLocks noChangeAspect="1" noChangeArrowheads="1"/>
          </p:cNvPicPr>
          <p:nvPr/>
        </p:nvPicPr>
        <p:blipFill rotWithShape="1"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2076" y="1319942"/>
            <a:ext cx="401594" cy="1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1" descr="d:\sgmUserProfile\s3ngv5\Desktop\Baisc information\new+buick+logo\buick_logo.jpg"/>
          <p:cNvPicPr>
            <a:picLocks noChangeAspect="1" noChangeArrowheads="1"/>
          </p:cNvPicPr>
          <p:nvPr/>
        </p:nvPicPr>
        <p:blipFill rotWithShape="1">
          <a:blip r:embed="rId7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/>
          </a:blip>
          <a:srcRect b="39832"/>
          <a:stretch/>
        </p:blipFill>
        <p:spPr bwMode="auto">
          <a:xfrm>
            <a:off x="4612185" y="1284405"/>
            <a:ext cx="422075" cy="20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韩系边框"/>
          <p:cNvSpPr/>
          <p:nvPr/>
        </p:nvSpPr>
        <p:spPr>
          <a:xfrm>
            <a:off x="161961" y="5342182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7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3" name="韩系文本框"/>
          <p:cNvSpPr txBox="1"/>
          <p:nvPr>
            <p:custDataLst>
              <p:tags r:id="rId2"/>
            </p:custDataLst>
          </p:nvPr>
        </p:nvSpPr>
        <p:spPr>
          <a:xfrm>
            <a:off x="202860" y="5347054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韩系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Korean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5" name="韩系_图表_MONTH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0322045"/>
              </p:ext>
            </p:extLst>
          </p:nvPr>
        </p:nvGraphicFramePr>
        <p:xfrm>
          <a:off x="256010" y="5132537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4"/>
          </a:graphicData>
        </a:graphic>
      </p:graphicFrame>
      <p:graphicFrame>
        <p:nvGraphicFramePr>
          <p:cNvPr id="76" name="韩系_图表_WEEK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13945200"/>
              </p:ext>
            </p:extLst>
          </p:nvPr>
        </p:nvGraphicFramePr>
        <p:xfrm>
          <a:off x="2809241" y="5475798"/>
          <a:ext cx="1714349" cy="119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77" name="韩系_文本框_MONTH"/>
          <p:cNvSpPr txBox="1"/>
          <p:nvPr>
            <p:custDataLst>
              <p:tags r:id="rId5"/>
            </p:custDataLst>
          </p:nvPr>
        </p:nvSpPr>
        <p:spPr>
          <a:xfrm>
            <a:off x="1379331" y="5447539"/>
            <a:ext cx="2995608" cy="17221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 </a:t>
            </a:r>
            <a:r>
              <a:rPr lang="en-US" altLang="zh-CN" sz="741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-1.0%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YoY(W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741" b="1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+0.0%</a:t>
            </a:r>
            <a:r>
              <a:rPr lang="en-US" altLang="zh-CN" sz="741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741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-1.1%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YoY(M</a:t>
            </a:r>
            <a:r>
              <a:rPr lang="en-US" altLang="zh-CN" sz="741" b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741" b="1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-6.0%</a:t>
            </a:r>
            <a:endParaRPr lang="zh-CN" altLang="en-US" sz="741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0" name="日系边框"/>
          <p:cNvSpPr/>
          <p:nvPr/>
        </p:nvSpPr>
        <p:spPr>
          <a:xfrm>
            <a:off x="155915" y="3987538"/>
            <a:ext cx="4264003" cy="129528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7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79" name="日系文本框"/>
          <p:cNvSpPr txBox="1"/>
          <p:nvPr>
            <p:custDataLst>
              <p:tags r:id="rId6"/>
            </p:custDataLst>
          </p:nvPr>
        </p:nvSpPr>
        <p:spPr>
          <a:xfrm>
            <a:off x="196814" y="3992410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Japanese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8" name="日系_图表_MONTH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89400780"/>
              </p:ext>
            </p:extLst>
          </p:nvPr>
        </p:nvGraphicFramePr>
        <p:xfrm>
          <a:off x="231726" y="3724981"/>
          <a:ext cx="2666765" cy="147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graphicFrame>
        <p:nvGraphicFramePr>
          <p:cNvPr id="81" name="日系_图表_WEEK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92874710"/>
              </p:ext>
            </p:extLst>
          </p:nvPr>
        </p:nvGraphicFramePr>
        <p:xfrm>
          <a:off x="2866261" y="4107647"/>
          <a:ext cx="1633731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82" name="日系_文本框_MONTH"/>
          <p:cNvSpPr txBox="1"/>
          <p:nvPr>
            <p:custDataLst>
              <p:tags r:id="rId9"/>
            </p:custDataLst>
          </p:nvPr>
        </p:nvSpPr>
        <p:spPr>
          <a:xfrm>
            <a:off x="1438701" y="4057285"/>
            <a:ext cx="2908309" cy="11792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 </a:t>
            </a:r>
            <a:r>
              <a:rPr lang="en-US" altLang="zh-CN" sz="741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-3.6%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YoY(W): 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+1.1%</a:t>
            </a:r>
            <a:r>
              <a:rPr lang="en-US" altLang="zh-CN" sz="741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+0.8%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YoY(M): </a:t>
            </a:r>
            <a:r>
              <a:rPr lang="en-US" altLang="zh-CN" sz="741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-0.7%</a:t>
            </a:r>
            <a:endParaRPr lang="zh-CN" altLang="en-US" sz="741" b="1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3" name="德系边框"/>
          <p:cNvSpPr/>
          <p:nvPr/>
        </p:nvSpPr>
        <p:spPr>
          <a:xfrm>
            <a:off x="179512" y="2619386"/>
            <a:ext cx="4264003" cy="1295285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7">
              <a:solidFill>
                <a:prstClr val="white"/>
              </a:solidFill>
              <a:latin typeface="华文细黑"/>
              <a:ea typeface="华文细黑"/>
            </a:endParaRPr>
          </a:p>
        </p:txBody>
      </p:sp>
      <p:sp>
        <p:nvSpPr>
          <p:cNvPr id="84" name="德系文本框"/>
          <p:cNvSpPr txBox="1"/>
          <p:nvPr>
            <p:custDataLst>
              <p:tags r:id="rId10"/>
            </p:custDataLst>
          </p:nvPr>
        </p:nvSpPr>
        <p:spPr>
          <a:xfrm>
            <a:off x="220411" y="2624258"/>
            <a:ext cx="14831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 sz="1440" b="1" i="0" u="none" strike="noStrike" kern="1200" baseline="0">
                <a:solidFill>
                  <a:prstClr val="black"/>
                </a:solidFill>
                <a:latin typeface="Arial" pitchFamily="34" charset="0"/>
                <a:ea typeface="华文细黑" pitchFamily="2" charset="-122"/>
                <a:cs typeface="Arial" pitchFamily="34" charset="0"/>
              </a:defRPr>
            </a:pPr>
            <a:r>
              <a:rPr lang="zh-CN" altLang="en-US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德系 </a:t>
            </a:r>
            <a:r>
              <a:rPr lang="en-US" altLang="zh-CN" sz="1270" b="1" dirty="0">
                <a:solidFill>
                  <a:srgbClr val="8064A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German</a:t>
            </a:r>
            <a:endParaRPr lang="en-US" altLang="zh-CN" sz="127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5" name="德系_图表_MONTH"/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698998025"/>
              </p:ext>
            </p:extLst>
          </p:nvPr>
        </p:nvGraphicFramePr>
        <p:xfrm>
          <a:off x="249337" y="2371072"/>
          <a:ext cx="2666765" cy="147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graphicFrame>
        <p:nvGraphicFramePr>
          <p:cNvPr id="86" name="德系_图表_WEEK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899234063"/>
              </p:ext>
            </p:extLst>
          </p:nvPr>
        </p:nvGraphicFramePr>
        <p:xfrm>
          <a:off x="2846574" y="2739495"/>
          <a:ext cx="1677016" cy="119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sp>
        <p:nvSpPr>
          <p:cNvPr id="87" name="德系_文本框_MONTH"/>
          <p:cNvSpPr txBox="1"/>
          <p:nvPr>
            <p:custDataLst>
              <p:tags r:id="rId13"/>
            </p:custDataLst>
          </p:nvPr>
        </p:nvSpPr>
        <p:spPr>
          <a:xfrm>
            <a:off x="1373724" y="2711236"/>
            <a:ext cx="2996884" cy="206057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none" rtlCol="0" anchor="ctr">
            <a:noAutofit/>
          </a:bodyPr>
          <a:lstStyle/>
          <a:p>
            <a:pPr defTabSz="108809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WoW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741" b="1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0.4%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 dirty="0" err="1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</a:t>
            </a:r>
            <a:r>
              <a:rPr lang="en-US" altLang="zh-CN" sz="741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(W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): 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+18.5%</a:t>
            </a:r>
            <a:r>
              <a:rPr lang="en-US" altLang="zh-CN" sz="741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741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741" b="1" dirty="0" err="1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MoM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 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+1.3</a:t>
            </a:r>
            <a:r>
              <a:rPr lang="en-US" altLang="zh-CN" sz="741" b="1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%</a:t>
            </a:r>
            <a:r>
              <a:rPr lang="en-US" altLang="zh-CN" sz="741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741" b="1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YoY(M): </a:t>
            </a:r>
            <a:r>
              <a:rPr lang="en-US" altLang="zh-CN" sz="741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+13.8%</a:t>
            </a:r>
            <a:endParaRPr lang="zh-CN" altLang="en-US" sz="741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合资_MONT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豪华_MONT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总体_MONT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总体_WEE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自主_MONT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自主_WEE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总体_MONT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自主_MONT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总体_WEE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合资_WEE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自主_WEE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豪华_WEE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DATE_ST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韩系_MONT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韩系_WEE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韩系_MONT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合资_MONTH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日系_MONT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日系_WEE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日系_MONT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德系_MONT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德系_WEE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德系_MONT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HYUNDAI_MONT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NISSAN_MONTH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GAC-TOYOTA_MONT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DATE_ST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GAC-HONDA_MONT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FAW-TOYOTA_MONT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FAW-VW_MONT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FORD_MONT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FORD_MONT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FAW-TOYOTA_MONT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GAC-TOYOTA_MONTH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GAC-HONDA_MONTH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NISSAN_MONT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HYUNDAI_MONT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SVW_MONTH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FAW-VW_MONTH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DF-HONDA_MONT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DF-HONDA_MONT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SVW_MONT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DATE_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CHEVY_MONTH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Buick_MONTH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CHEVY_MONT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Buick_MONTH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合资_WE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美系_MONTH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美系_WEE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文本框_美系_MONT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豪华_MONT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EY1" val="图表_豪华_WEEK"/>
</p:tagLst>
</file>

<file path=ppt/theme/theme1.xml><?xml version="1.0" encoding="utf-8"?>
<a:theme xmlns:a="http://schemas.openxmlformats.org/drawingml/2006/main" name="标准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kly Report-1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179388" marR="0" indent="-17938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179388" marR="0" indent="-17938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Weekly Report-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ekly Report-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ekly Report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Weekly Report-1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212917</TotalTime>
  <Words>643</Words>
  <Application>Microsoft Office PowerPoint</Application>
  <PresentationFormat>全屏显示(4:3)</PresentationFormat>
  <Paragraphs>141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标准模板</vt:lpstr>
      <vt:lpstr>乘用车市场人气跟踪（截至10/21） PV market climate tracking(Till Oct. 21st)</vt:lpstr>
      <vt:lpstr>合资品牌市场人气跟踪（截至10/21） JV brands climate tracking(Till Oct. 21st)</vt:lpstr>
    </vt:vector>
  </TitlesOfParts>
  <Company>bthinking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行业分析周报(Feb 24-Mar 3)</dc:title>
  <dc:creator>steven</dc:creator>
  <cp:lastModifiedBy>岳静</cp:lastModifiedBy>
  <cp:revision>15202</cp:revision>
  <cp:lastPrinted>2018-09-04T08:19:17Z</cp:lastPrinted>
  <dcterms:created xsi:type="dcterms:W3CDTF">2004-04-28T12:37:47Z</dcterms:created>
  <dcterms:modified xsi:type="dcterms:W3CDTF">2020-08-14T13:57:31Z</dcterms:modified>
</cp:coreProperties>
</file>