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150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4.xml.rels><?xml version='1.0' encoding='UTF-8' standalone='yes'?>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827" y="-12622"/>
            <a:ext cx="9185323" cy="687062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7513" y="3254704"/>
            <a:ext cx="6858000" cy="546331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1F4E7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09993382-B43E-4A38-A372-B926ACFF63C5}" type="datetimeFigureOut">
              <a:rPr lang="zh-CN" altLang="en-US" smtClean="0"/>
              <a:pPr/>
              <a:t>2020/9/21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21F4072B-AC04-4F92-A756-AD172464BB0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422857" y="3065058"/>
            <a:ext cx="1800000" cy="0"/>
          </a:xfrm>
          <a:prstGeom prst="line">
            <a:avLst/>
          </a:prstGeom>
          <a:ln w="3810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7513" y="2160494"/>
            <a:ext cx="7772400" cy="720064"/>
          </a:xfrm>
        </p:spPr>
        <p:txBody>
          <a:bodyPr anchor="b">
            <a:normAutofit/>
          </a:bodyPr>
          <a:lstStyle>
            <a:lvl1pPr algn="l">
              <a:defRPr sz="4000" b="1">
                <a:solidFill>
                  <a:srgbClr val="1F4E7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5" name="Freeform 6"/>
          <p:cNvSpPr>
            <a:spLocks/>
          </p:cNvSpPr>
          <p:nvPr userDrawn="1"/>
        </p:nvSpPr>
        <p:spPr bwMode="auto">
          <a:xfrm>
            <a:off x="-33826" y="4577866"/>
            <a:ext cx="1993900" cy="2305388"/>
          </a:xfrm>
          <a:custGeom>
            <a:avLst/>
            <a:gdLst>
              <a:gd name="T0" fmla="*/ 0 w 944"/>
              <a:gd name="T1" fmla="*/ 0 h 1626"/>
              <a:gd name="T2" fmla="*/ 0 w 944"/>
              <a:gd name="T3" fmla="*/ 1626 h 1626"/>
              <a:gd name="T4" fmla="*/ 944 w 944"/>
              <a:gd name="T5" fmla="*/ 1626 h 1626"/>
              <a:gd name="T6" fmla="*/ 0 w 944"/>
              <a:gd name="T7" fmla="*/ 0 h 1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44" h="1626">
                <a:moveTo>
                  <a:pt x="0" y="0"/>
                </a:moveTo>
                <a:lnTo>
                  <a:pt x="0" y="1626"/>
                </a:lnTo>
                <a:lnTo>
                  <a:pt x="944" y="162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rgbClr val="152F4B">
                  <a:lumMod val="80000"/>
                  <a:lumOff val="20000"/>
                  <a:alpha val="60000"/>
                </a:srgbClr>
              </a:gs>
              <a:gs pos="0">
                <a:srgbClr val="152F4B">
                  <a:lumMod val="50000"/>
                  <a:lumOff val="50000"/>
                  <a:alpha val="10000"/>
                </a:srgbClr>
              </a:gs>
            </a:gsLst>
            <a:lin ang="5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Freeform 6"/>
          <p:cNvSpPr>
            <a:spLocks/>
          </p:cNvSpPr>
          <p:nvPr userDrawn="1"/>
        </p:nvSpPr>
        <p:spPr bwMode="auto">
          <a:xfrm rot="10800000">
            <a:off x="5662915" y="0"/>
            <a:ext cx="3481085" cy="4126142"/>
          </a:xfrm>
          <a:custGeom>
            <a:avLst/>
            <a:gdLst>
              <a:gd name="T0" fmla="*/ 0 w 944"/>
              <a:gd name="T1" fmla="*/ 0 h 1626"/>
              <a:gd name="T2" fmla="*/ 0 w 944"/>
              <a:gd name="T3" fmla="*/ 1626 h 1626"/>
              <a:gd name="T4" fmla="*/ 944 w 944"/>
              <a:gd name="T5" fmla="*/ 1626 h 1626"/>
              <a:gd name="T6" fmla="*/ 0 w 944"/>
              <a:gd name="T7" fmla="*/ 0 h 1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44" h="1626">
                <a:moveTo>
                  <a:pt x="0" y="0"/>
                </a:moveTo>
                <a:lnTo>
                  <a:pt x="0" y="1626"/>
                </a:lnTo>
                <a:lnTo>
                  <a:pt x="944" y="162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rgbClr val="152F4B">
                  <a:lumMod val="80000"/>
                  <a:lumOff val="20000"/>
                  <a:alpha val="60000"/>
                </a:srgbClr>
              </a:gs>
              <a:gs pos="0">
                <a:srgbClr val="152F4B">
                  <a:lumMod val="50000"/>
                  <a:lumOff val="50000"/>
                  <a:alpha val="10000"/>
                </a:srgbClr>
              </a:gs>
            </a:gsLst>
            <a:lin ang="5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图片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395" y="4657101"/>
            <a:ext cx="3414755" cy="1701192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733" y="4746529"/>
            <a:ext cx="4264287" cy="175908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328" y="4767253"/>
            <a:ext cx="3482153" cy="1933499"/>
          </a:xfrm>
          <a:prstGeom prst="rect">
            <a:avLst/>
          </a:prstGeom>
        </p:spPr>
      </p:pic>
      <p:grpSp>
        <p:nvGrpSpPr>
          <p:cNvPr id="20" name="组合 7"/>
          <p:cNvGrpSpPr/>
          <p:nvPr userDrawn="1"/>
        </p:nvGrpSpPr>
        <p:grpSpPr>
          <a:xfrm>
            <a:off x="7126020" y="310111"/>
            <a:ext cx="1814812" cy="408250"/>
            <a:chOff x="677319" y="6138665"/>
            <a:chExt cx="2049212" cy="460979"/>
          </a:xfrm>
        </p:grpSpPr>
        <p:pic>
          <p:nvPicPr>
            <p:cNvPr id="21" name="图片 8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1010" y="6170983"/>
              <a:ext cx="736366" cy="420943"/>
            </a:xfrm>
            <a:prstGeom prst="rect">
              <a:avLst/>
            </a:prstGeom>
          </p:spPr>
        </p:pic>
        <p:pic>
          <p:nvPicPr>
            <p:cNvPr id="22" name="图片 9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319" y="6138665"/>
              <a:ext cx="422298" cy="453262"/>
            </a:xfrm>
            <a:prstGeom prst="rect">
              <a:avLst/>
            </a:prstGeom>
          </p:spPr>
        </p:pic>
        <p:pic>
          <p:nvPicPr>
            <p:cNvPr id="23" name="图片 10"/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2189" y="6141045"/>
              <a:ext cx="654342" cy="458599"/>
            </a:xfrm>
            <a:prstGeom prst="rect">
              <a:avLst/>
            </a:prstGeom>
          </p:spPr>
        </p:pic>
      </p:grpSp>
      <p:pic>
        <p:nvPicPr>
          <p:cNvPr id="24" name="图片 20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64" y="236650"/>
            <a:ext cx="1395632" cy="55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507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693" y="0"/>
            <a:ext cx="4404307" cy="6858000"/>
          </a:xfrm>
          <a:prstGeom prst="rect">
            <a:avLst/>
          </a:prstGeom>
        </p:spPr>
      </p:pic>
      <p:sp>
        <p:nvSpPr>
          <p:cNvPr id="24" name="Freeform 5"/>
          <p:cNvSpPr>
            <a:spLocks/>
          </p:cNvSpPr>
          <p:nvPr userDrawn="1"/>
        </p:nvSpPr>
        <p:spPr bwMode="auto">
          <a:xfrm>
            <a:off x="6869885" y="856539"/>
            <a:ext cx="1736905" cy="1465755"/>
          </a:xfrm>
          <a:custGeom>
            <a:avLst/>
            <a:gdLst>
              <a:gd name="T0" fmla="*/ 0 w 1410"/>
              <a:gd name="T1" fmla="*/ 806 h 806"/>
              <a:gd name="T2" fmla="*/ 773 w 1410"/>
              <a:gd name="T3" fmla="*/ 0 h 806"/>
              <a:gd name="T4" fmla="*/ 1410 w 1410"/>
              <a:gd name="T5" fmla="*/ 0 h 806"/>
              <a:gd name="T6" fmla="*/ 636 w 1410"/>
              <a:gd name="T7" fmla="*/ 806 h 806"/>
              <a:gd name="T8" fmla="*/ 0 w 1410"/>
              <a:gd name="T9" fmla="*/ 806 h 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0" h="806">
                <a:moveTo>
                  <a:pt x="0" y="806"/>
                </a:moveTo>
                <a:lnTo>
                  <a:pt x="773" y="0"/>
                </a:lnTo>
                <a:lnTo>
                  <a:pt x="1410" y="0"/>
                </a:lnTo>
                <a:lnTo>
                  <a:pt x="636" y="806"/>
                </a:lnTo>
                <a:lnTo>
                  <a:pt x="0" y="806"/>
                </a:lnTo>
                <a:close/>
              </a:path>
            </a:pathLst>
          </a:custGeom>
          <a:solidFill>
            <a:srgbClr val="4283CA">
              <a:alpha val="2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/>
          </a:p>
        </p:txBody>
      </p:sp>
      <p:sp>
        <p:nvSpPr>
          <p:cNvPr id="25" name="Freeform 6"/>
          <p:cNvSpPr>
            <a:spLocks/>
          </p:cNvSpPr>
          <p:nvPr userDrawn="1"/>
        </p:nvSpPr>
        <p:spPr bwMode="auto">
          <a:xfrm>
            <a:off x="5569117" y="2322294"/>
            <a:ext cx="1167792" cy="972927"/>
          </a:xfrm>
          <a:custGeom>
            <a:avLst/>
            <a:gdLst>
              <a:gd name="T0" fmla="*/ 419 w 948"/>
              <a:gd name="T1" fmla="*/ 535 h 535"/>
              <a:gd name="T2" fmla="*/ 0 w 948"/>
              <a:gd name="T3" fmla="*/ 535 h 535"/>
              <a:gd name="T4" fmla="*/ 529 w 948"/>
              <a:gd name="T5" fmla="*/ 0 h 535"/>
              <a:gd name="T6" fmla="*/ 948 w 948"/>
              <a:gd name="T7" fmla="*/ 0 h 535"/>
              <a:gd name="T8" fmla="*/ 419 w 948"/>
              <a:gd name="T9" fmla="*/ 535 h 535"/>
              <a:gd name="T10" fmla="*/ 419 w 948"/>
              <a:gd name="T11" fmla="*/ 535 h 535"/>
              <a:gd name="T12" fmla="*/ 419 w 948"/>
              <a:gd name="T13" fmla="*/ 535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8" h="535">
                <a:moveTo>
                  <a:pt x="419" y="535"/>
                </a:moveTo>
                <a:lnTo>
                  <a:pt x="0" y="535"/>
                </a:lnTo>
                <a:lnTo>
                  <a:pt x="529" y="0"/>
                </a:lnTo>
                <a:lnTo>
                  <a:pt x="948" y="0"/>
                </a:lnTo>
                <a:lnTo>
                  <a:pt x="419" y="535"/>
                </a:lnTo>
                <a:lnTo>
                  <a:pt x="419" y="535"/>
                </a:lnTo>
                <a:lnTo>
                  <a:pt x="419" y="535"/>
                </a:lnTo>
                <a:close/>
              </a:path>
            </a:pathLst>
          </a:custGeom>
          <a:solidFill>
            <a:srgbClr val="4283CA">
              <a:alpha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/>
          </a:p>
        </p:txBody>
      </p:sp>
      <p:sp>
        <p:nvSpPr>
          <p:cNvPr id="27" name="Freeform 7"/>
          <p:cNvSpPr>
            <a:spLocks/>
          </p:cNvSpPr>
          <p:nvPr userDrawn="1"/>
        </p:nvSpPr>
        <p:spPr bwMode="auto">
          <a:xfrm>
            <a:off x="4739692" y="0"/>
            <a:ext cx="4404307" cy="6859588"/>
          </a:xfrm>
          <a:custGeom>
            <a:avLst/>
            <a:gdLst>
              <a:gd name="T0" fmla="*/ 3620 w 3620"/>
              <a:gd name="T1" fmla="*/ 3772 h 3772"/>
              <a:gd name="T2" fmla="*/ 3620 w 3620"/>
              <a:gd name="T3" fmla="*/ 0 h 3772"/>
              <a:gd name="T4" fmla="*/ 0 w 3620"/>
              <a:gd name="T5" fmla="*/ 3772 h 3772"/>
              <a:gd name="T6" fmla="*/ 3620 w 3620"/>
              <a:gd name="T7" fmla="*/ 3772 h 3772"/>
              <a:gd name="T8" fmla="*/ 3620 w 3620"/>
              <a:gd name="T9" fmla="*/ 3772 h 3772"/>
              <a:gd name="T10" fmla="*/ 3620 w 3620"/>
              <a:gd name="T11" fmla="*/ 3772 h 3772"/>
              <a:gd name="T12" fmla="*/ 3620 w 3620"/>
              <a:gd name="T13" fmla="*/ 3772 h 3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20" h="3772">
                <a:moveTo>
                  <a:pt x="3620" y="3772"/>
                </a:moveTo>
                <a:lnTo>
                  <a:pt x="3620" y="0"/>
                </a:lnTo>
                <a:lnTo>
                  <a:pt x="0" y="3772"/>
                </a:lnTo>
                <a:lnTo>
                  <a:pt x="3620" y="3772"/>
                </a:lnTo>
                <a:lnTo>
                  <a:pt x="3620" y="3772"/>
                </a:lnTo>
                <a:lnTo>
                  <a:pt x="3620" y="3772"/>
                </a:lnTo>
                <a:lnTo>
                  <a:pt x="3620" y="3772"/>
                </a:lnTo>
                <a:close/>
              </a:path>
            </a:pathLst>
          </a:custGeom>
          <a:solidFill>
            <a:srgbClr val="4283CA">
              <a:alpha val="3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/>
          </a:p>
        </p:txBody>
      </p:sp>
      <p:sp>
        <p:nvSpPr>
          <p:cNvPr id="7" name="文本框 20"/>
          <p:cNvSpPr txBox="1"/>
          <p:nvPr userDrawn="1"/>
        </p:nvSpPr>
        <p:spPr>
          <a:xfrm>
            <a:off x="8820512" y="6562903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F4E3C3C-4D7C-4175-A001-2DCD1A61E13C}" type="slidenum">
              <a:rPr lang="zh-CN" altLang="en-US" sz="1400" b="1" smtClean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‹#›</a:t>
            </a:fld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581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5"/>
          <p:cNvSpPr>
            <a:spLocks/>
          </p:cNvSpPr>
          <p:nvPr userDrawn="1"/>
        </p:nvSpPr>
        <p:spPr bwMode="auto">
          <a:xfrm>
            <a:off x="6024563" y="-1362"/>
            <a:ext cx="1308100" cy="847725"/>
          </a:xfrm>
          <a:custGeom>
            <a:avLst/>
            <a:gdLst>
              <a:gd name="T0" fmla="*/ 824 w 824"/>
              <a:gd name="T1" fmla="*/ 0 h 534"/>
              <a:gd name="T2" fmla="*/ 617 w 824"/>
              <a:gd name="T3" fmla="*/ 0 h 534"/>
              <a:gd name="T4" fmla="*/ 0 w 824"/>
              <a:gd name="T5" fmla="*/ 534 h 534"/>
              <a:gd name="T6" fmla="*/ 207 w 824"/>
              <a:gd name="T7" fmla="*/ 534 h 534"/>
              <a:gd name="T8" fmla="*/ 824 w 824"/>
              <a:gd name="T9" fmla="*/ 0 h 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4" h="534">
                <a:moveTo>
                  <a:pt x="824" y="0"/>
                </a:moveTo>
                <a:lnTo>
                  <a:pt x="617" y="0"/>
                </a:lnTo>
                <a:lnTo>
                  <a:pt x="0" y="534"/>
                </a:lnTo>
                <a:lnTo>
                  <a:pt x="207" y="534"/>
                </a:lnTo>
                <a:lnTo>
                  <a:pt x="824" y="0"/>
                </a:lnTo>
                <a:close/>
              </a:path>
            </a:pathLst>
          </a:custGeom>
          <a:solidFill>
            <a:srgbClr val="98BAD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9" name="Freeform 6"/>
          <p:cNvSpPr>
            <a:spLocks/>
          </p:cNvSpPr>
          <p:nvPr userDrawn="1"/>
        </p:nvSpPr>
        <p:spPr bwMode="auto">
          <a:xfrm>
            <a:off x="6024563" y="-1362"/>
            <a:ext cx="1308100" cy="847725"/>
          </a:xfrm>
          <a:custGeom>
            <a:avLst/>
            <a:gdLst>
              <a:gd name="T0" fmla="*/ 824 w 824"/>
              <a:gd name="T1" fmla="*/ 0 h 534"/>
              <a:gd name="T2" fmla="*/ 617 w 824"/>
              <a:gd name="T3" fmla="*/ 0 h 534"/>
              <a:gd name="T4" fmla="*/ 0 w 824"/>
              <a:gd name="T5" fmla="*/ 534 h 534"/>
              <a:gd name="T6" fmla="*/ 207 w 824"/>
              <a:gd name="T7" fmla="*/ 534 h 534"/>
              <a:gd name="T8" fmla="*/ 824 w 824"/>
              <a:gd name="T9" fmla="*/ 0 h 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4" h="534">
                <a:moveTo>
                  <a:pt x="824" y="0"/>
                </a:moveTo>
                <a:lnTo>
                  <a:pt x="617" y="0"/>
                </a:lnTo>
                <a:lnTo>
                  <a:pt x="0" y="534"/>
                </a:lnTo>
                <a:lnTo>
                  <a:pt x="207" y="534"/>
                </a:lnTo>
                <a:lnTo>
                  <a:pt x="82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7"/>
          <p:cNvSpPr>
            <a:spLocks/>
          </p:cNvSpPr>
          <p:nvPr userDrawn="1"/>
        </p:nvSpPr>
        <p:spPr bwMode="auto">
          <a:xfrm>
            <a:off x="-1588" y="-1362"/>
            <a:ext cx="7016750" cy="847725"/>
          </a:xfrm>
          <a:custGeom>
            <a:avLst/>
            <a:gdLst>
              <a:gd name="T0" fmla="*/ 4420 w 4420"/>
              <a:gd name="T1" fmla="*/ 0 h 534"/>
              <a:gd name="T2" fmla="*/ 3804 w 4420"/>
              <a:gd name="T3" fmla="*/ 534 h 534"/>
              <a:gd name="T4" fmla="*/ 0 w 4420"/>
              <a:gd name="T5" fmla="*/ 534 h 534"/>
              <a:gd name="T6" fmla="*/ 0 w 4420"/>
              <a:gd name="T7" fmla="*/ 0 h 534"/>
              <a:gd name="T8" fmla="*/ 4420 w 4420"/>
              <a:gd name="T9" fmla="*/ 0 h 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20" h="534">
                <a:moveTo>
                  <a:pt x="4420" y="0"/>
                </a:moveTo>
                <a:lnTo>
                  <a:pt x="3804" y="534"/>
                </a:lnTo>
                <a:lnTo>
                  <a:pt x="0" y="534"/>
                </a:lnTo>
                <a:lnTo>
                  <a:pt x="0" y="0"/>
                </a:lnTo>
                <a:lnTo>
                  <a:pt x="442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5" name="组合 24"/>
          <p:cNvGrpSpPr/>
          <p:nvPr userDrawn="1"/>
        </p:nvGrpSpPr>
        <p:grpSpPr>
          <a:xfrm>
            <a:off x="7123163" y="282802"/>
            <a:ext cx="1760683" cy="371624"/>
            <a:chOff x="9652784" y="225273"/>
            <a:chExt cx="2018688" cy="426080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9613" y="257229"/>
              <a:ext cx="689448" cy="394124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2784" y="225273"/>
              <a:ext cx="396971" cy="426080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98918" y="266195"/>
              <a:ext cx="572554" cy="385158"/>
            </a:xfrm>
            <a:prstGeom prst="rect">
              <a:avLst/>
            </a:prstGeom>
          </p:spPr>
        </p:pic>
      </p:grpSp>
      <p:sp>
        <p:nvSpPr>
          <p:cNvPr id="15" name="文本框 20"/>
          <p:cNvSpPr txBox="1"/>
          <p:nvPr userDrawn="1"/>
        </p:nvSpPr>
        <p:spPr>
          <a:xfrm>
            <a:off x="8820512" y="6562903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F4E3C3C-4D7C-4175-A001-2DCD1A61E13C}" type="slidenum">
              <a:rPr lang="zh-CN" altLang="en-US" sz="1400" b="1" smtClean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‹#›</a:t>
            </a:fld>
            <a:endParaRPr lang="zh-CN" altLang="en-US" sz="1400" b="1" dirty="0"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26627" y="10432"/>
            <a:ext cx="7886700" cy="845362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462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827" y="-12622"/>
            <a:ext cx="9185323" cy="6870622"/>
          </a:xfrm>
          <a:prstGeom prst="rect">
            <a:avLst/>
          </a:prstGeom>
        </p:spPr>
      </p:pic>
      <p:sp>
        <p:nvSpPr>
          <p:cNvPr id="12" name="平行四边形 11"/>
          <p:cNvSpPr/>
          <p:nvPr userDrawn="1"/>
        </p:nvSpPr>
        <p:spPr>
          <a:xfrm>
            <a:off x="2886629" y="0"/>
            <a:ext cx="1287197" cy="1549400"/>
          </a:xfrm>
          <a:prstGeom prst="parallelogram">
            <a:avLst>
              <a:gd name="adj" fmla="val 40741"/>
            </a:avLst>
          </a:prstGeom>
          <a:solidFill>
            <a:srgbClr val="528BC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-33827" y="1549400"/>
            <a:ext cx="9177827" cy="37465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5" name="平行四边形 14"/>
          <p:cNvSpPr/>
          <p:nvPr userDrawn="1"/>
        </p:nvSpPr>
        <p:spPr>
          <a:xfrm>
            <a:off x="1120213" y="4573676"/>
            <a:ext cx="1529350" cy="2290240"/>
          </a:xfrm>
          <a:prstGeom prst="parallelogram">
            <a:avLst>
              <a:gd name="adj" fmla="val 49864"/>
            </a:avLst>
          </a:prstGeom>
          <a:solidFill>
            <a:srgbClr val="689B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6" name="平行四边形 15"/>
          <p:cNvSpPr/>
          <p:nvPr userDrawn="1"/>
        </p:nvSpPr>
        <p:spPr>
          <a:xfrm>
            <a:off x="3671290" y="0"/>
            <a:ext cx="614545" cy="739728"/>
          </a:xfrm>
          <a:prstGeom prst="parallelogram">
            <a:avLst>
              <a:gd name="adj" fmla="val 40741"/>
            </a:avLst>
          </a:prstGeom>
          <a:solidFill>
            <a:srgbClr val="528B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1652395" y="4443546"/>
            <a:ext cx="7538086" cy="2043651"/>
            <a:chOff x="1652395" y="4657101"/>
            <a:chExt cx="7538086" cy="2043651"/>
          </a:xfrm>
        </p:grpSpPr>
        <p:pic>
          <p:nvPicPr>
            <p:cNvPr id="9" name="图片 8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2395" y="4657101"/>
              <a:ext cx="3414755" cy="170119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1733" y="4746529"/>
              <a:ext cx="4264287" cy="1759080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8328" y="4767253"/>
              <a:ext cx="3482153" cy="1933499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81250" y="2528769"/>
            <a:ext cx="6762750" cy="1068986"/>
          </a:xfrm>
        </p:spPr>
        <p:txBody>
          <a:bodyPr>
            <a:normAutofit/>
          </a:bodyPr>
          <a:lstStyle>
            <a:lvl1pPr algn="ctr">
              <a:defRPr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THANKS!</a:t>
            </a:r>
            <a:endParaRPr lang="en-US" dirty="0"/>
          </a:p>
        </p:txBody>
      </p:sp>
      <p:sp>
        <p:nvSpPr>
          <p:cNvPr id="23" name="Freeform 5"/>
          <p:cNvSpPr>
            <a:spLocks/>
          </p:cNvSpPr>
          <p:nvPr userDrawn="1"/>
        </p:nvSpPr>
        <p:spPr bwMode="auto">
          <a:xfrm>
            <a:off x="-34926" y="-18538"/>
            <a:ext cx="2840039" cy="3975100"/>
          </a:xfrm>
          <a:custGeom>
            <a:avLst/>
            <a:gdLst>
              <a:gd name="T0" fmla="*/ 0 w 1789"/>
              <a:gd name="T1" fmla="*/ 1644 h 2504"/>
              <a:gd name="T2" fmla="*/ 0 w 1789"/>
              <a:gd name="T3" fmla="*/ 2504 h 2504"/>
              <a:gd name="T4" fmla="*/ 942 w 1789"/>
              <a:gd name="T5" fmla="*/ 2504 h 2504"/>
              <a:gd name="T6" fmla="*/ 1789 w 1789"/>
              <a:gd name="T7" fmla="*/ 0 h 2504"/>
              <a:gd name="T8" fmla="*/ 557 w 1789"/>
              <a:gd name="T9" fmla="*/ 0 h 2504"/>
              <a:gd name="T10" fmla="*/ 0 w 1789"/>
              <a:gd name="T11" fmla="*/ 1644 h 2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9" h="2504">
                <a:moveTo>
                  <a:pt x="0" y="1644"/>
                </a:moveTo>
                <a:lnTo>
                  <a:pt x="0" y="2504"/>
                </a:lnTo>
                <a:lnTo>
                  <a:pt x="942" y="2504"/>
                </a:lnTo>
                <a:lnTo>
                  <a:pt x="1789" y="0"/>
                </a:lnTo>
                <a:lnTo>
                  <a:pt x="557" y="0"/>
                </a:lnTo>
                <a:lnTo>
                  <a:pt x="0" y="1644"/>
                </a:lnTo>
                <a:close/>
              </a:path>
            </a:pathLst>
          </a:custGeom>
          <a:solidFill>
            <a:srgbClr val="689B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grpSp>
        <p:nvGrpSpPr>
          <p:cNvPr id="14" name="组合 7"/>
          <p:cNvGrpSpPr/>
          <p:nvPr userDrawn="1"/>
        </p:nvGrpSpPr>
        <p:grpSpPr>
          <a:xfrm>
            <a:off x="6541998" y="496437"/>
            <a:ext cx="1814812" cy="408250"/>
            <a:chOff x="677319" y="6138665"/>
            <a:chExt cx="2049212" cy="460979"/>
          </a:xfrm>
        </p:grpSpPr>
        <p:pic>
          <p:nvPicPr>
            <p:cNvPr id="17" name="图片 8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1010" y="6170983"/>
              <a:ext cx="736366" cy="420943"/>
            </a:xfrm>
            <a:prstGeom prst="rect">
              <a:avLst/>
            </a:prstGeom>
          </p:spPr>
        </p:pic>
        <p:pic>
          <p:nvPicPr>
            <p:cNvPr id="18" name="图片 9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319" y="6138665"/>
              <a:ext cx="422298" cy="453262"/>
            </a:xfrm>
            <a:prstGeom prst="rect">
              <a:avLst/>
            </a:prstGeom>
          </p:spPr>
        </p:pic>
        <p:pic>
          <p:nvPicPr>
            <p:cNvPr id="19" name="图片 10"/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2189" y="6141045"/>
              <a:ext cx="654342" cy="4585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7734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'1.0' encoding='UTF-8' standalone='yes'?>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93382-B43E-4A38-A372-B926ACFF63C5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4072B-AC04-4F92-A756-AD172464BB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741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8" r:id="rId3"/>
    <p:sldLayoutId id="214748367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别克市场人气跟踪（9/7~9/13）</a:t>
            </a:r>
          </a:p>
          <a:p>
            <a:pPr>
              <a:defRPr sz="1600"/>
            </a:pPr>
            <a:r>
              <a:t>Buick Showroom Tracking (Sep.7~Sep.13)</a:t>
            </a:r>
          </a:p>
        </p:txBody>
      </p:sp>
      <p:pic>
        <p:nvPicPr>
          <p:cNvPr id="3" name="Picture 2" descr="buick_bra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别克分车型市场人气跟踪（ 9/7~9/13 ）</a:t>
            </a:r>
          </a:p>
          <a:p>
            <a:pPr>
              <a:defRPr sz="1600"/>
            </a:pPr>
            <a:r>
              <a:t>Buick Showroom Tracking by Models (Sep.7~Sep.13)</a:t>
            </a:r>
          </a:p>
        </p:txBody>
      </p:sp>
      <p:pic>
        <p:nvPicPr>
          <p:cNvPr id="3" name="Picture 2" descr="buick_model_wee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5029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0000" y="1007999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u="sng" sz="1100">
                <a:latin typeface="微软雅黑"/>
              </a:defRPr>
            </a:pPr>
            <a:r>
              <a:t>周度表现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别克分车型市场人气跟踪（ 9/1~9/13 ）</a:t>
            </a:r>
          </a:p>
          <a:p>
            <a:pPr>
              <a:defRPr sz="1600"/>
            </a:pPr>
            <a:r>
              <a:t>Buick Showroom Tracking by Models (Sep.1~Sep.13)</a:t>
            </a:r>
          </a:p>
        </p:txBody>
      </p:sp>
      <p:pic>
        <p:nvPicPr>
          <p:cNvPr id="3" name="Picture 2" descr="buick_model_mont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5029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0000" y="1007999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u="sng" sz="1100">
                <a:latin typeface="微软雅黑"/>
              </a:defRPr>
            </a:pPr>
            <a:r>
              <a:t>月度表现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雪佛兰市场人气跟踪（ 9/7~9/13 ）</a:t>
            </a:r>
          </a:p>
          <a:p>
            <a:pPr>
              <a:defRPr sz="1600"/>
            </a:pPr>
            <a:r>
              <a:t>Chevy Showroom Tracking (Sep.7~Sep.13)</a:t>
            </a:r>
          </a:p>
        </p:txBody>
      </p:sp>
      <p:pic>
        <p:nvPicPr>
          <p:cNvPr id="3" name="Picture 2" descr="Chevy_bra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雪佛兰分车型市场人气跟踪（ 9/7~9/13 ）</a:t>
            </a:r>
          </a:p>
          <a:p>
            <a:pPr>
              <a:defRPr sz="1600"/>
            </a:pPr>
            <a:r>
              <a:t>Chevrolet Showroom Tracking by Models (Sep.7~Sep.13)</a:t>
            </a:r>
          </a:p>
        </p:txBody>
      </p:sp>
      <p:pic>
        <p:nvPicPr>
          <p:cNvPr id="3" name="Picture 2" descr="Chevy_model_wee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80160"/>
            <a:ext cx="8229600" cy="2560320"/>
          </a:xfrm>
          <a:prstGeom prst="rect">
            <a:avLst/>
          </a:prstGeom>
        </p:spPr>
      </p:pic>
      <p:pic>
        <p:nvPicPr>
          <p:cNvPr id="4" name="Picture 3" descr="Chevy_model_month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114800"/>
            <a:ext cx="8229600" cy="25603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0000" y="1007999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u="sng" sz="1100">
                <a:latin typeface="微软雅黑"/>
              </a:defRPr>
            </a:pPr>
            <a:r>
              <a:t>周度表现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000" y="39600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u="sng" sz="1100">
                <a:latin typeface="微软雅黑"/>
              </a:defRPr>
            </a:pPr>
            <a:r>
              <a:t>月度表现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凯迪拉克市场人气跟踪（ 9/7~9/13 ）</a:t>
            </a:r>
          </a:p>
          <a:p>
            <a:pPr>
              <a:defRPr sz="1600"/>
            </a:pPr>
            <a:r>
              <a:t>Cadi Showroom Tracking (Sep.7~Sep.13)</a:t>
            </a:r>
          </a:p>
        </p:txBody>
      </p:sp>
      <p:pic>
        <p:nvPicPr>
          <p:cNvPr id="3" name="Picture 2" descr="Cadi_bra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凯迪拉克分车型市场人气跟踪（ 9/7~9/13 ）</a:t>
            </a:r>
          </a:p>
          <a:p>
            <a:pPr>
              <a:defRPr sz="1600"/>
            </a:pPr>
            <a:r>
              <a:t>Cadillac Showroom Tracking by Models (Sep.7~Sep.13)</a:t>
            </a:r>
          </a:p>
        </p:txBody>
      </p:sp>
      <p:pic>
        <p:nvPicPr>
          <p:cNvPr id="3" name="Picture 2" descr="Cadi_model_wee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80160"/>
            <a:ext cx="8229600" cy="2560320"/>
          </a:xfrm>
          <a:prstGeom prst="rect">
            <a:avLst/>
          </a:prstGeom>
        </p:spPr>
      </p:pic>
      <p:pic>
        <p:nvPicPr>
          <p:cNvPr id="4" name="Picture 3" descr="Cadi_model_month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114800"/>
            <a:ext cx="8229600" cy="25603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0000" y="1007999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u="sng" sz="1100">
                <a:latin typeface="微软雅黑"/>
              </a:defRPr>
            </a:pPr>
            <a:r>
              <a:t>周度表现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000" y="39600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u="sng" sz="1100">
                <a:latin typeface="微软雅黑"/>
              </a:defRPr>
            </a:pPr>
            <a:r>
              <a:t>月度表现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8BADD"/>
      </a:accent1>
      <a:accent2>
        <a:srgbClr val="ED7D31"/>
      </a:accent2>
      <a:accent3>
        <a:srgbClr val="27588C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330</TotalTime>
  <Words>0</Words>
  <Application>Microsoft Office PowerPoint</Application>
  <PresentationFormat>全屏显示(4:3)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8" baseType="lpstr">
      <vt:lpstr>Arial Unicode MS</vt:lpstr>
      <vt:lpstr>等线</vt:lpstr>
      <vt:lpstr>等线 Light</vt:lpstr>
      <vt:lpstr>微软雅黑</vt:lpstr>
      <vt:lpstr>Arial</vt:lpstr>
      <vt:lpstr>Calibri</vt:lpstr>
      <vt:lpstr>Calibri Light</vt:lpstr>
      <vt:lpstr>Office 主题​​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光榔头小师傅</dc:creator>
  <cp:lastModifiedBy>岳静</cp:lastModifiedBy>
  <cp:revision>53</cp:revision>
  <dcterms:created xsi:type="dcterms:W3CDTF">2020-06-04T09:38:18Z</dcterms:created>
  <dcterms:modified xsi:type="dcterms:W3CDTF">2020-09-21T06:19:53Z</dcterms:modified>
</cp:coreProperties>
</file>