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5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'1.0' encoding='UTF-8' standalone='yes'?>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27" y="-12622"/>
            <a:ext cx="9185323" cy="687062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13" y="3254704"/>
            <a:ext cx="6858000" cy="546331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09993382-B43E-4A38-A372-B926ACFF63C5}" type="datetimeFigureOut">
              <a:rPr lang="zh-CN" altLang="en-US" smtClean="0"/>
              <a:pPr/>
              <a:t>2020/8/3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21F4072B-AC04-4F92-A756-AD172464BB0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2857" y="3065058"/>
            <a:ext cx="1800000" cy="0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13" y="2160494"/>
            <a:ext cx="7772400" cy="720064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rgbClr val="1F4E7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-33826" y="4577866"/>
            <a:ext cx="1993900" cy="2305388"/>
          </a:xfrm>
          <a:custGeom>
            <a:avLst/>
            <a:gdLst>
              <a:gd name="T0" fmla="*/ 0 w 944"/>
              <a:gd name="T1" fmla="*/ 0 h 1626"/>
              <a:gd name="T2" fmla="*/ 0 w 944"/>
              <a:gd name="T3" fmla="*/ 1626 h 1626"/>
              <a:gd name="T4" fmla="*/ 944 w 944"/>
              <a:gd name="T5" fmla="*/ 1626 h 1626"/>
              <a:gd name="T6" fmla="*/ 0 w 944"/>
              <a:gd name="T7" fmla="*/ 0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4" h="1626">
                <a:moveTo>
                  <a:pt x="0" y="0"/>
                </a:moveTo>
                <a:lnTo>
                  <a:pt x="0" y="1626"/>
                </a:lnTo>
                <a:lnTo>
                  <a:pt x="944" y="16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152F4B">
                  <a:lumMod val="80000"/>
                  <a:lumOff val="20000"/>
                  <a:alpha val="60000"/>
                </a:srgbClr>
              </a:gs>
              <a:gs pos="0">
                <a:srgbClr val="152F4B">
                  <a:lumMod val="50000"/>
                  <a:lumOff val="50000"/>
                  <a:alpha val="10000"/>
                </a:srgb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 userDrawn="1"/>
        </p:nvSpPr>
        <p:spPr bwMode="auto">
          <a:xfrm rot="10800000">
            <a:off x="5662915" y="0"/>
            <a:ext cx="3481085" cy="4126142"/>
          </a:xfrm>
          <a:custGeom>
            <a:avLst/>
            <a:gdLst>
              <a:gd name="T0" fmla="*/ 0 w 944"/>
              <a:gd name="T1" fmla="*/ 0 h 1626"/>
              <a:gd name="T2" fmla="*/ 0 w 944"/>
              <a:gd name="T3" fmla="*/ 1626 h 1626"/>
              <a:gd name="T4" fmla="*/ 944 w 944"/>
              <a:gd name="T5" fmla="*/ 1626 h 1626"/>
              <a:gd name="T6" fmla="*/ 0 w 944"/>
              <a:gd name="T7" fmla="*/ 0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4" h="1626">
                <a:moveTo>
                  <a:pt x="0" y="0"/>
                </a:moveTo>
                <a:lnTo>
                  <a:pt x="0" y="1626"/>
                </a:lnTo>
                <a:lnTo>
                  <a:pt x="944" y="162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152F4B">
                  <a:lumMod val="80000"/>
                  <a:lumOff val="20000"/>
                  <a:alpha val="60000"/>
                </a:srgbClr>
              </a:gs>
              <a:gs pos="0">
                <a:srgbClr val="152F4B">
                  <a:lumMod val="50000"/>
                  <a:lumOff val="50000"/>
                  <a:alpha val="10000"/>
                </a:srgb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95" y="4657101"/>
            <a:ext cx="3414755" cy="170119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33" y="4746529"/>
            <a:ext cx="4264287" cy="17590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28" y="4767253"/>
            <a:ext cx="3482153" cy="1933499"/>
          </a:xfrm>
          <a:prstGeom prst="rect">
            <a:avLst/>
          </a:prstGeom>
        </p:spPr>
      </p:pic>
      <p:grpSp>
        <p:nvGrpSpPr>
          <p:cNvPr id="20" name="组合 7"/>
          <p:cNvGrpSpPr/>
          <p:nvPr userDrawn="1"/>
        </p:nvGrpSpPr>
        <p:grpSpPr>
          <a:xfrm>
            <a:off x="7126020" y="310111"/>
            <a:ext cx="1814812" cy="408250"/>
            <a:chOff x="677319" y="6138665"/>
            <a:chExt cx="2049212" cy="460979"/>
          </a:xfrm>
        </p:grpSpPr>
        <p:pic>
          <p:nvPicPr>
            <p:cNvPr id="21" name="图片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010" y="6170983"/>
              <a:ext cx="736366" cy="420943"/>
            </a:xfrm>
            <a:prstGeom prst="rect">
              <a:avLst/>
            </a:prstGeom>
          </p:spPr>
        </p:pic>
        <p:pic>
          <p:nvPicPr>
            <p:cNvPr id="22" name="图片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19" y="6138665"/>
              <a:ext cx="422298" cy="453262"/>
            </a:xfrm>
            <a:prstGeom prst="rect">
              <a:avLst/>
            </a:prstGeom>
          </p:spPr>
        </p:pic>
        <p:pic>
          <p:nvPicPr>
            <p:cNvPr id="23" name="图片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189" y="6141045"/>
              <a:ext cx="654342" cy="458599"/>
            </a:xfrm>
            <a:prstGeom prst="rect">
              <a:avLst/>
            </a:prstGeom>
          </p:spPr>
        </p:pic>
      </p:grpSp>
      <p:pic>
        <p:nvPicPr>
          <p:cNvPr id="24" name="图片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" y="236650"/>
            <a:ext cx="1395632" cy="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93" y="0"/>
            <a:ext cx="4404307" cy="6858000"/>
          </a:xfrm>
          <a:prstGeom prst="rect">
            <a:avLst/>
          </a:prstGeom>
        </p:spPr>
      </p:pic>
      <p:sp>
        <p:nvSpPr>
          <p:cNvPr id="24" name="Freeform 5"/>
          <p:cNvSpPr>
            <a:spLocks/>
          </p:cNvSpPr>
          <p:nvPr userDrawn="1"/>
        </p:nvSpPr>
        <p:spPr bwMode="auto">
          <a:xfrm>
            <a:off x="6869885" y="856539"/>
            <a:ext cx="1736905" cy="1465755"/>
          </a:xfrm>
          <a:custGeom>
            <a:avLst/>
            <a:gdLst>
              <a:gd name="T0" fmla="*/ 0 w 1410"/>
              <a:gd name="T1" fmla="*/ 806 h 806"/>
              <a:gd name="T2" fmla="*/ 773 w 1410"/>
              <a:gd name="T3" fmla="*/ 0 h 806"/>
              <a:gd name="T4" fmla="*/ 1410 w 1410"/>
              <a:gd name="T5" fmla="*/ 0 h 806"/>
              <a:gd name="T6" fmla="*/ 636 w 1410"/>
              <a:gd name="T7" fmla="*/ 806 h 806"/>
              <a:gd name="T8" fmla="*/ 0 w 1410"/>
              <a:gd name="T9" fmla="*/ 806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0" h="806">
                <a:moveTo>
                  <a:pt x="0" y="806"/>
                </a:moveTo>
                <a:lnTo>
                  <a:pt x="773" y="0"/>
                </a:lnTo>
                <a:lnTo>
                  <a:pt x="1410" y="0"/>
                </a:lnTo>
                <a:lnTo>
                  <a:pt x="636" y="806"/>
                </a:lnTo>
                <a:lnTo>
                  <a:pt x="0" y="806"/>
                </a:lnTo>
                <a:close/>
              </a:path>
            </a:pathLst>
          </a:custGeom>
          <a:solidFill>
            <a:srgbClr val="4283CA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5" name="Freeform 6"/>
          <p:cNvSpPr>
            <a:spLocks/>
          </p:cNvSpPr>
          <p:nvPr userDrawn="1"/>
        </p:nvSpPr>
        <p:spPr bwMode="auto">
          <a:xfrm>
            <a:off x="5569117" y="2322294"/>
            <a:ext cx="1167792" cy="972927"/>
          </a:xfrm>
          <a:custGeom>
            <a:avLst/>
            <a:gdLst>
              <a:gd name="T0" fmla="*/ 419 w 948"/>
              <a:gd name="T1" fmla="*/ 535 h 535"/>
              <a:gd name="T2" fmla="*/ 0 w 948"/>
              <a:gd name="T3" fmla="*/ 535 h 535"/>
              <a:gd name="T4" fmla="*/ 529 w 948"/>
              <a:gd name="T5" fmla="*/ 0 h 535"/>
              <a:gd name="T6" fmla="*/ 948 w 948"/>
              <a:gd name="T7" fmla="*/ 0 h 535"/>
              <a:gd name="T8" fmla="*/ 419 w 948"/>
              <a:gd name="T9" fmla="*/ 535 h 535"/>
              <a:gd name="T10" fmla="*/ 419 w 948"/>
              <a:gd name="T11" fmla="*/ 535 h 535"/>
              <a:gd name="T12" fmla="*/ 419 w 948"/>
              <a:gd name="T13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8" h="535">
                <a:moveTo>
                  <a:pt x="419" y="535"/>
                </a:moveTo>
                <a:lnTo>
                  <a:pt x="0" y="535"/>
                </a:lnTo>
                <a:lnTo>
                  <a:pt x="529" y="0"/>
                </a:lnTo>
                <a:lnTo>
                  <a:pt x="948" y="0"/>
                </a:lnTo>
                <a:lnTo>
                  <a:pt x="419" y="535"/>
                </a:lnTo>
                <a:lnTo>
                  <a:pt x="419" y="535"/>
                </a:lnTo>
                <a:lnTo>
                  <a:pt x="419" y="535"/>
                </a:lnTo>
                <a:close/>
              </a:path>
            </a:pathLst>
          </a:custGeom>
          <a:solidFill>
            <a:srgbClr val="4283CA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7" name="Freeform 7"/>
          <p:cNvSpPr>
            <a:spLocks/>
          </p:cNvSpPr>
          <p:nvPr userDrawn="1"/>
        </p:nvSpPr>
        <p:spPr bwMode="auto">
          <a:xfrm>
            <a:off x="4739692" y="0"/>
            <a:ext cx="4404307" cy="6859588"/>
          </a:xfrm>
          <a:custGeom>
            <a:avLst/>
            <a:gdLst>
              <a:gd name="T0" fmla="*/ 3620 w 3620"/>
              <a:gd name="T1" fmla="*/ 3772 h 3772"/>
              <a:gd name="T2" fmla="*/ 3620 w 3620"/>
              <a:gd name="T3" fmla="*/ 0 h 3772"/>
              <a:gd name="T4" fmla="*/ 0 w 3620"/>
              <a:gd name="T5" fmla="*/ 3772 h 3772"/>
              <a:gd name="T6" fmla="*/ 3620 w 3620"/>
              <a:gd name="T7" fmla="*/ 3772 h 3772"/>
              <a:gd name="T8" fmla="*/ 3620 w 3620"/>
              <a:gd name="T9" fmla="*/ 3772 h 3772"/>
              <a:gd name="T10" fmla="*/ 3620 w 3620"/>
              <a:gd name="T11" fmla="*/ 3772 h 3772"/>
              <a:gd name="T12" fmla="*/ 3620 w 3620"/>
              <a:gd name="T13" fmla="*/ 3772 h 3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20" h="3772">
                <a:moveTo>
                  <a:pt x="3620" y="3772"/>
                </a:moveTo>
                <a:lnTo>
                  <a:pt x="3620" y="0"/>
                </a:lnTo>
                <a:lnTo>
                  <a:pt x="0" y="3772"/>
                </a:lnTo>
                <a:lnTo>
                  <a:pt x="3620" y="3772"/>
                </a:lnTo>
                <a:lnTo>
                  <a:pt x="3620" y="3772"/>
                </a:lnTo>
                <a:lnTo>
                  <a:pt x="3620" y="3772"/>
                </a:lnTo>
                <a:lnTo>
                  <a:pt x="3620" y="3772"/>
                </a:lnTo>
                <a:close/>
              </a:path>
            </a:pathLst>
          </a:custGeom>
          <a:solidFill>
            <a:srgbClr val="4283CA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7" name="文本框 20"/>
          <p:cNvSpPr txBox="1"/>
          <p:nvPr userDrawn="1"/>
        </p:nvSpPr>
        <p:spPr>
          <a:xfrm>
            <a:off x="8820512" y="656290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F4E3C3C-4D7C-4175-A001-2DCD1A61E13C}" type="slidenum">
              <a:rPr lang="zh-CN" altLang="en-US" sz="1400" b="1" smtClean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‹#›</a:t>
            </a:fld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81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  <a:close/>
              </a:path>
            </a:pathLst>
          </a:custGeom>
          <a:solidFill>
            <a:srgbClr val="98BAD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Freeform 6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"/>
          <p:cNvSpPr>
            <a:spLocks/>
          </p:cNvSpPr>
          <p:nvPr userDrawn="1"/>
        </p:nvSpPr>
        <p:spPr bwMode="auto">
          <a:xfrm>
            <a:off x="-1588" y="-1362"/>
            <a:ext cx="7016750" cy="847725"/>
          </a:xfrm>
          <a:custGeom>
            <a:avLst/>
            <a:gdLst>
              <a:gd name="T0" fmla="*/ 4420 w 4420"/>
              <a:gd name="T1" fmla="*/ 0 h 534"/>
              <a:gd name="T2" fmla="*/ 3804 w 4420"/>
              <a:gd name="T3" fmla="*/ 534 h 534"/>
              <a:gd name="T4" fmla="*/ 0 w 4420"/>
              <a:gd name="T5" fmla="*/ 534 h 534"/>
              <a:gd name="T6" fmla="*/ 0 w 4420"/>
              <a:gd name="T7" fmla="*/ 0 h 534"/>
              <a:gd name="T8" fmla="*/ 4420 w 4420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0" h="534">
                <a:moveTo>
                  <a:pt x="4420" y="0"/>
                </a:moveTo>
                <a:lnTo>
                  <a:pt x="3804" y="534"/>
                </a:lnTo>
                <a:lnTo>
                  <a:pt x="0" y="534"/>
                </a:lnTo>
                <a:lnTo>
                  <a:pt x="0" y="0"/>
                </a:lnTo>
                <a:lnTo>
                  <a:pt x="442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7123163" y="282802"/>
            <a:ext cx="1760683" cy="371624"/>
            <a:chOff x="9652784" y="225273"/>
            <a:chExt cx="2018688" cy="42608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613" y="257229"/>
              <a:ext cx="689448" cy="394124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784" y="225273"/>
              <a:ext cx="396971" cy="42608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8918" y="266195"/>
              <a:ext cx="572554" cy="385158"/>
            </a:xfrm>
            <a:prstGeom prst="rect">
              <a:avLst/>
            </a:prstGeom>
          </p:spPr>
        </p:pic>
      </p:grpSp>
      <p:sp>
        <p:nvSpPr>
          <p:cNvPr id="15" name="文本框 20"/>
          <p:cNvSpPr txBox="1"/>
          <p:nvPr userDrawn="1"/>
        </p:nvSpPr>
        <p:spPr>
          <a:xfrm>
            <a:off x="8820512" y="656290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F4E3C3C-4D7C-4175-A001-2DCD1A61E13C}" type="slidenum">
              <a:rPr lang="zh-CN" altLang="en-US" sz="1400" b="1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‹#›</a:t>
            </a:fld>
            <a:endParaRPr lang="zh-CN" altLang="en-US" sz="1400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6627" y="10432"/>
            <a:ext cx="7886700" cy="845362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6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  <a:close/>
              </a:path>
            </a:pathLst>
          </a:custGeom>
          <a:solidFill>
            <a:srgbClr val="98BAD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Freeform 6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"/>
          <p:cNvSpPr>
            <a:spLocks/>
          </p:cNvSpPr>
          <p:nvPr userDrawn="1"/>
        </p:nvSpPr>
        <p:spPr bwMode="auto">
          <a:xfrm>
            <a:off x="-1588" y="-1362"/>
            <a:ext cx="7016750" cy="847725"/>
          </a:xfrm>
          <a:custGeom>
            <a:avLst/>
            <a:gdLst>
              <a:gd name="T0" fmla="*/ 4420 w 4420"/>
              <a:gd name="T1" fmla="*/ 0 h 534"/>
              <a:gd name="T2" fmla="*/ 3804 w 4420"/>
              <a:gd name="T3" fmla="*/ 534 h 534"/>
              <a:gd name="T4" fmla="*/ 0 w 4420"/>
              <a:gd name="T5" fmla="*/ 534 h 534"/>
              <a:gd name="T6" fmla="*/ 0 w 4420"/>
              <a:gd name="T7" fmla="*/ 0 h 534"/>
              <a:gd name="T8" fmla="*/ 4420 w 4420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0" h="534">
                <a:moveTo>
                  <a:pt x="4420" y="0"/>
                </a:moveTo>
                <a:lnTo>
                  <a:pt x="3804" y="534"/>
                </a:lnTo>
                <a:lnTo>
                  <a:pt x="0" y="534"/>
                </a:lnTo>
                <a:lnTo>
                  <a:pt x="0" y="0"/>
                </a:lnTo>
                <a:lnTo>
                  <a:pt x="442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7123163" y="282802"/>
            <a:ext cx="1760683" cy="371624"/>
            <a:chOff x="9652784" y="225273"/>
            <a:chExt cx="2018688" cy="42608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613" y="257229"/>
              <a:ext cx="689448" cy="394124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784" y="225273"/>
              <a:ext cx="396971" cy="42608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8918" y="266195"/>
              <a:ext cx="572554" cy="385158"/>
            </a:xfrm>
            <a:prstGeom prst="rect">
              <a:avLst/>
            </a:prstGeom>
          </p:spPr>
        </p:pic>
      </p:grpSp>
      <p:sp>
        <p:nvSpPr>
          <p:cNvPr id="15" name="文本框 20"/>
          <p:cNvSpPr txBox="1"/>
          <p:nvPr userDrawn="1"/>
        </p:nvSpPr>
        <p:spPr>
          <a:xfrm>
            <a:off x="8820512" y="656290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F4E3C3C-4D7C-4175-A001-2DCD1A61E13C}" type="slidenum">
              <a:rPr lang="zh-CN" altLang="en-US" sz="1400" b="1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‹#›</a:t>
            </a:fld>
            <a:endParaRPr lang="zh-CN" altLang="en-US" sz="1400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6627" y="10432"/>
            <a:ext cx="7886700" cy="845362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TextBox 8"/>
          <p:cNvSpPr txBox="1"/>
          <p:nvPr userDrawn="1"/>
        </p:nvSpPr>
        <p:spPr>
          <a:xfrm>
            <a:off x="10788" y="969608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200" b="1" u="sng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度表现：</a:t>
            </a:r>
            <a:endParaRPr lang="zh-CN" altLang="en-US" sz="1200" b="1" u="sng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396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  <a:close/>
              </a:path>
            </a:pathLst>
          </a:custGeom>
          <a:solidFill>
            <a:srgbClr val="98BAD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Freeform 6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"/>
          <p:cNvSpPr>
            <a:spLocks/>
          </p:cNvSpPr>
          <p:nvPr userDrawn="1"/>
        </p:nvSpPr>
        <p:spPr bwMode="auto">
          <a:xfrm>
            <a:off x="-1588" y="-1362"/>
            <a:ext cx="7016750" cy="847725"/>
          </a:xfrm>
          <a:custGeom>
            <a:avLst/>
            <a:gdLst>
              <a:gd name="T0" fmla="*/ 4420 w 4420"/>
              <a:gd name="T1" fmla="*/ 0 h 534"/>
              <a:gd name="T2" fmla="*/ 3804 w 4420"/>
              <a:gd name="T3" fmla="*/ 534 h 534"/>
              <a:gd name="T4" fmla="*/ 0 w 4420"/>
              <a:gd name="T5" fmla="*/ 534 h 534"/>
              <a:gd name="T6" fmla="*/ 0 w 4420"/>
              <a:gd name="T7" fmla="*/ 0 h 534"/>
              <a:gd name="T8" fmla="*/ 4420 w 4420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0" h="534">
                <a:moveTo>
                  <a:pt x="4420" y="0"/>
                </a:moveTo>
                <a:lnTo>
                  <a:pt x="3804" y="534"/>
                </a:lnTo>
                <a:lnTo>
                  <a:pt x="0" y="534"/>
                </a:lnTo>
                <a:lnTo>
                  <a:pt x="0" y="0"/>
                </a:lnTo>
                <a:lnTo>
                  <a:pt x="442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7123163" y="282802"/>
            <a:ext cx="1760683" cy="371624"/>
            <a:chOff x="9652784" y="225273"/>
            <a:chExt cx="2018688" cy="42608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613" y="257229"/>
              <a:ext cx="689448" cy="394124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784" y="225273"/>
              <a:ext cx="396971" cy="42608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8918" y="266195"/>
              <a:ext cx="572554" cy="385158"/>
            </a:xfrm>
            <a:prstGeom prst="rect">
              <a:avLst/>
            </a:prstGeom>
          </p:spPr>
        </p:pic>
      </p:grpSp>
      <p:sp>
        <p:nvSpPr>
          <p:cNvPr id="15" name="文本框 20"/>
          <p:cNvSpPr txBox="1"/>
          <p:nvPr userDrawn="1"/>
        </p:nvSpPr>
        <p:spPr>
          <a:xfrm>
            <a:off x="8820512" y="656290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F4E3C3C-4D7C-4175-A001-2DCD1A61E13C}" type="slidenum">
              <a:rPr lang="zh-CN" altLang="en-US" sz="1400" b="1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‹#›</a:t>
            </a:fld>
            <a:endParaRPr lang="zh-CN" altLang="en-US" sz="1400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6627" y="10432"/>
            <a:ext cx="7886700" cy="845362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TextBox 8"/>
          <p:cNvSpPr txBox="1"/>
          <p:nvPr userDrawn="1"/>
        </p:nvSpPr>
        <p:spPr>
          <a:xfrm>
            <a:off x="10788" y="969608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u="sng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月度</a:t>
            </a:r>
            <a:r>
              <a:rPr lang="zh-CN" altLang="en-US" sz="1200" b="1" u="sng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表现：</a:t>
            </a:r>
            <a:endParaRPr lang="zh-CN" altLang="en-US" sz="1200" b="1" u="sng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12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  <a:close/>
              </a:path>
            </a:pathLst>
          </a:custGeom>
          <a:solidFill>
            <a:srgbClr val="98BAD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Freeform 6"/>
          <p:cNvSpPr>
            <a:spLocks/>
          </p:cNvSpPr>
          <p:nvPr userDrawn="1"/>
        </p:nvSpPr>
        <p:spPr bwMode="auto">
          <a:xfrm>
            <a:off x="6024563" y="-1362"/>
            <a:ext cx="1308100" cy="847725"/>
          </a:xfrm>
          <a:custGeom>
            <a:avLst/>
            <a:gdLst>
              <a:gd name="T0" fmla="*/ 824 w 824"/>
              <a:gd name="T1" fmla="*/ 0 h 534"/>
              <a:gd name="T2" fmla="*/ 617 w 824"/>
              <a:gd name="T3" fmla="*/ 0 h 534"/>
              <a:gd name="T4" fmla="*/ 0 w 824"/>
              <a:gd name="T5" fmla="*/ 534 h 534"/>
              <a:gd name="T6" fmla="*/ 207 w 824"/>
              <a:gd name="T7" fmla="*/ 534 h 534"/>
              <a:gd name="T8" fmla="*/ 824 w 824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4" h="534">
                <a:moveTo>
                  <a:pt x="824" y="0"/>
                </a:moveTo>
                <a:lnTo>
                  <a:pt x="617" y="0"/>
                </a:lnTo>
                <a:lnTo>
                  <a:pt x="0" y="534"/>
                </a:lnTo>
                <a:lnTo>
                  <a:pt x="207" y="534"/>
                </a:lnTo>
                <a:lnTo>
                  <a:pt x="8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"/>
          <p:cNvSpPr>
            <a:spLocks/>
          </p:cNvSpPr>
          <p:nvPr userDrawn="1"/>
        </p:nvSpPr>
        <p:spPr bwMode="auto">
          <a:xfrm>
            <a:off x="-1588" y="-1362"/>
            <a:ext cx="7016750" cy="847725"/>
          </a:xfrm>
          <a:custGeom>
            <a:avLst/>
            <a:gdLst>
              <a:gd name="T0" fmla="*/ 4420 w 4420"/>
              <a:gd name="T1" fmla="*/ 0 h 534"/>
              <a:gd name="T2" fmla="*/ 3804 w 4420"/>
              <a:gd name="T3" fmla="*/ 534 h 534"/>
              <a:gd name="T4" fmla="*/ 0 w 4420"/>
              <a:gd name="T5" fmla="*/ 534 h 534"/>
              <a:gd name="T6" fmla="*/ 0 w 4420"/>
              <a:gd name="T7" fmla="*/ 0 h 534"/>
              <a:gd name="T8" fmla="*/ 4420 w 4420"/>
              <a:gd name="T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0" h="534">
                <a:moveTo>
                  <a:pt x="4420" y="0"/>
                </a:moveTo>
                <a:lnTo>
                  <a:pt x="3804" y="534"/>
                </a:lnTo>
                <a:lnTo>
                  <a:pt x="0" y="534"/>
                </a:lnTo>
                <a:lnTo>
                  <a:pt x="0" y="0"/>
                </a:lnTo>
                <a:lnTo>
                  <a:pt x="442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7123163" y="282802"/>
            <a:ext cx="1760683" cy="371624"/>
            <a:chOff x="9652784" y="225273"/>
            <a:chExt cx="2018688" cy="42608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613" y="257229"/>
              <a:ext cx="689448" cy="394124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784" y="225273"/>
              <a:ext cx="396971" cy="42608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8918" y="266195"/>
              <a:ext cx="572554" cy="385158"/>
            </a:xfrm>
            <a:prstGeom prst="rect">
              <a:avLst/>
            </a:prstGeom>
          </p:spPr>
        </p:pic>
      </p:grpSp>
      <p:sp>
        <p:nvSpPr>
          <p:cNvPr id="15" name="文本框 20"/>
          <p:cNvSpPr txBox="1"/>
          <p:nvPr userDrawn="1"/>
        </p:nvSpPr>
        <p:spPr>
          <a:xfrm>
            <a:off x="8820512" y="656290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F4E3C3C-4D7C-4175-A001-2DCD1A61E13C}" type="slidenum">
              <a:rPr lang="zh-CN" altLang="en-US" sz="1400" b="1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‹#›</a:t>
            </a:fld>
            <a:endParaRPr lang="zh-CN" altLang="en-US" sz="1400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6627" y="10432"/>
            <a:ext cx="7886700" cy="845362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TextBox 8"/>
          <p:cNvSpPr txBox="1"/>
          <p:nvPr userDrawn="1"/>
        </p:nvSpPr>
        <p:spPr>
          <a:xfrm>
            <a:off x="10788" y="969608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u="sng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200" b="1" u="sng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度表现：</a:t>
            </a:r>
            <a:endParaRPr lang="zh-CN" altLang="en-US" sz="1200" b="1" u="sng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4"/>
          <p:cNvSpPr txBox="1"/>
          <p:nvPr userDrawn="1"/>
        </p:nvSpPr>
        <p:spPr>
          <a:xfrm>
            <a:off x="0" y="3830476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月度表现：</a:t>
            </a:r>
            <a:endParaRPr lang="zh-CN" altLang="en-US" sz="12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083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27" y="-12622"/>
            <a:ext cx="9185323" cy="6870622"/>
          </a:xfrm>
          <a:prstGeom prst="rect">
            <a:avLst/>
          </a:prstGeom>
        </p:spPr>
      </p:pic>
      <p:sp>
        <p:nvSpPr>
          <p:cNvPr id="12" name="平行四边形 11"/>
          <p:cNvSpPr/>
          <p:nvPr userDrawn="1"/>
        </p:nvSpPr>
        <p:spPr>
          <a:xfrm>
            <a:off x="2886629" y="0"/>
            <a:ext cx="1287197" cy="1549400"/>
          </a:xfrm>
          <a:prstGeom prst="parallelogram">
            <a:avLst>
              <a:gd name="adj" fmla="val 40741"/>
            </a:avLst>
          </a:prstGeom>
          <a:solidFill>
            <a:srgbClr val="528BC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33827" y="1549400"/>
            <a:ext cx="9177827" cy="3746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平行四边形 14"/>
          <p:cNvSpPr/>
          <p:nvPr userDrawn="1"/>
        </p:nvSpPr>
        <p:spPr>
          <a:xfrm>
            <a:off x="1120213" y="4573676"/>
            <a:ext cx="1529350" cy="2290240"/>
          </a:xfrm>
          <a:prstGeom prst="parallelogram">
            <a:avLst>
              <a:gd name="adj" fmla="val 49864"/>
            </a:avLst>
          </a:prstGeom>
          <a:solidFill>
            <a:srgbClr val="689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平行四边形 15"/>
          <p:cNvSpPr/>
          <p:nvPr userDrawn="1"/>
        </p:nvSpPr>
        <p:spPr>
          <a:xfrm>
            <a:off x="3671290" y="0"/>
            <a:ext cx="614545" cy="739728"/>
          </a:xfrm>
          <a:prstGeom prst="parallelogram">
            <a:avLst>
              <a:gd name="adj" fmla="val 40741"/>
            </a:avLst>
          </a:prstGeom>
          <a:solidFill>
            <a:srgbClr val="528B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652395" y="4443546"/>
            <a:ext cx="7538086" cy="2043651"/>
            <a:chOff x="1652395" y="4657101"/>
            <a:chExt cx="7538086" cy="2043651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395" y="4657101"/>
              <a:ext cx="3414755" cy="170119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733" y="4746529"/>
              <a:ext cx="4264287" cy="175908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328" y="4767253"/>
              <a:ext cx="3482153" cy="193349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1250" y="2528769"/>
            <a:ext cx="6762750" cy="1068986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THANKS!</a:t>
            </a:r>
            <a:endParaRPr lang="en-US" dirty="0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-34926" y="-18538"/>
            <a:ext cx="2840039" cy="3975100"/>
          </a:xfrm>
          <a:custGeom>
            <a:avLst/>
            <a:gdLst>
              <a:gd name="T0" fmla="*/ 0 w 1789"/>
              <a:gd name="T1" fmla="*/ 1644 h 2504"/>
              <a:gd name="T2" fmla="*/ 0 w 1789"/>
              <a:gd name="T3" fmla="*/ 2504 h 2504"/>
              <a:gd name="T4" fmla="*/ 942 w 1789"/>
              <a:gd name="T5" fmla="*/ 2504 h 2504"/>
              <a:gd name="T6" fmla="*/ 1789 w 1789"/>
              <a:gd name="T7" fmla="*/ 0 h 2504"/>
              <a:gd name="T8" fmla="*/ 557 w 1789"/>
              <a:gd name="T9" fmla="*/ 0 h 2504"/>
              <a:gd name="T10" fmla="*/ 0 w 1789"/>
              <a:gd name="T11" fmla="*/ 1644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9" h="2504">
                <a:moveTo>
                  <a:pt x="0" y="1644"/>
                </a:moveTo>
                <a:lnTo>
                  <a:pt x="0" y="2504"/>
                </a:lnTo>
                <a:lnTo>
                  <a:pt x="942" y="2504"/>
                </a:lnTo>
                <a:lnTo>
                  <a:pt x="1789" y="0"/>
                </a:lnTo>
                <a:lnTo>
                  <a:pt x="557" y="0"/>
                </a:lnTo>
                <a:lnTo>
                  <a:pt x="0" y="1644"/>
                </a:lnTo>
                <a:close/>
              </a:path>
            </a:pathLst>
          </a:custGeom>
          <a:solidFill>
            <a:srgbClr val="689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4" name="组合 7"/>
          <p:cNvGrpSpPr/>
          <p:nvPr userDrawn="1"/>
        </p:nvGrpSpPr>
        <p:grpSpPr>
          <a:xfrm>
            <a:off x="6541998" y="496437"/>
            <a:ext cx="1814812" cy="408250"/>
            <a:chOff x="677319" y="6138665"/>
            <a:chExt cx="2049212" cy="460979"/>
          </a:xfrm>
        </p:grpSpPr>
        <p:pic>
          <p:nvPicPr>
            <p:cNvPr id="17" name="图片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010" y="6170983"/>
              <a:ext cx="736366" cy="420943"/>
            </a:xfrm>
            <a:prstGeom prst="rect">
              <a:avLst/>
            </a:prstGeom>
          </p:spPr>
        </p:pic>
        <p:pic>
          <p:nvPicPr>
            <p:cNvPr id="18" name="图片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19" y="6138665"/>
              <a:ext cx="422298" cy="453262"/>
            </a:xfrm>
            <a:prstGeom prst="rect">
              <a:avLst/>
            </a:prstGeom>
          </p:spPr>
        </p:pic>
        <p:pic>
          <p:nvPicPr>
            <p:cNvPr id="19" name="图片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189" y="6141045"/>
              <a:ext cx="654342" cy="45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73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3382-B43E-4A38-A372-B926ACFF63C5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072B-AC04-4F92-A756-AD172464B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4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8" r:id="rId3"/>
    <p:sldLayoutId id="2147483679" r:id="rId4"/>
    <p:sldLayoutId id="2147483680" r:id="rId5"/>
    <p:sldLayoutId id="2147483681" r:id="rId6"/>
    <p:sldLayoutId id="214748367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别克市场人气跟踪（7/27~7/31）</a:t>
            </a:r>
          </a:p>
          <a:p>
            <a:pPr>
              <a:defRPr sz="1600"/>
            </a:pPr>
            <a:r>
              <a:t>Buick Showroom Tracking (Jul.27~Jul.31)</a:t>
            </a:r>
          </a:p>
        </p:txBody>
      </p:sp>
      <p:pic>
        <p:nvPicPr>
          <p:cNvPr id="3" name="Picture 2" descr="buick_bra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别克分车型市场人气跟踪（ 7/27~7/31 ）</a:t>
            </a:r>
          </a:p>
          <a:p>
            <a:pPr>
              <a:defRPr sz="1600"/>
            </a:pPr>
            <a:r>
              <a:t>Buick Showroom Tracking by Models (Jul.27~Jul.31)</a:t>
            </a:r>
          </a:p>
        </p:txBody>
      </p:sp>
      <p:pic>
        <p:nvPicPr>
          <p:cNvPr id="3" name="Picture 2" descr="buick_model_wee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别克分车型市场人气跟踪（ 7/1~7/31 ）</a:t>
            </a:r>
          </a:p>
          <a:p>
            <a:pPr>
              <a:defRPr sz="1600"/>
            </a:pPr>
            <a:r>
              <a:t>Buick Showroom Tracking by Models (Jul.1~Jul.31)</a:t>
            </a:r>
          </a:p>
        </p:txBody>
      </p:sp>
      <p:pic>
        <p:nvPicPr>
          <p:cNvPr id="3" name="Picture 2" descr="buick_model_mon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雪佛兰市场人气跟踪（ 7/27~7/31 ）</a:t>
            </a:r>
          </a:p>
          <a:p>
            <a:pPr>
              <a:defRPr sz="1600"/>
            </a:pPr>
            <a:r>
              <a:t>Chevy Showroom Tracking (Jul.27~Jul.31)</a:t>
            </a:r>
          </a:p>
        </p:txBody>
      </p:sp>
      <p:pic>
        <p:nvPicPr>
          <p:cNvPr id="3" name="Picture 2" descr="Chevy_bra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雪佛兰分车型市场人气跟踪（ 7/27~7/31 ）</a:t>
            </a:r>
          </a:p>
          <a:p>
            <a:pPr>
              <a:defRPr sz="1600"/>
            </a:pPr>
            <a:r>
              <a:t>Chevrolet Showroom Tracking by Models (Jul.27~Jul.31)</a:t>
            </a:r>
          </a:p>
        </p:txBody>
      </p:sp>
      <p:pic>
        <p:nvPicPr>
          <p:cNvPr id="3" name="Picture 2" descr="Chevy_model_wee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8229600" cy="2560320"/>
          </a:xfrm>
          <a:prstGeom prst="rect">
            <a:avLst/>
          </a:prstGeom>
        </p:spPr>
      </p:pic>
      <p:pic>
        <p:nvPicPr>
          <p:cNvPr id="4" name="Picture 3" descr="Chevy_model_mont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8229600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凯迪拉克市场人气跟踪（ 7/27~7/31 ）</a:t>
            </a:r>
          </a:p>
          <a:p>
            <a:pPr>
              <a:defRPr sz="1600"/>
            </a:pPr>
            <a:r>
              <a:t>Cadi Showroom Tracking (Jul.27~Jul.31)</a:t>
            </a:r>
          </a:p>
        </p:txBody>
      </p:sp>
      <p:pic>
        <p:nvPicPr>
          <p:cNvPr id="3" name="Picture 2" descr="Cadi_bra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凯迪拉克分车型市场人气跟踪（ 7/27~7/31 ）</a:t>
            </a:r>
          </a:p>
          <a:p>
            <a:pPr>
              <a:defRPr sz="1600"/>
            </a:pPr>
            <a:r>
              <a:t>Cadillac Showroom Tracking by Models (Jul.27~Jul.31)</a:t>
            </a:r>
          </a:p>
        </p:txBody>
      </p:sp>
      <p:pic>
        <p:nvPicPr>
          <p:cNvPr id="3" name="Picture 2" descr="Cadi_model_wee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8229600" cy="2560320"/>
          </a:xfrm>
          <a:prstGeom prst="rect">
            <a:avLst/>
          </a:prstGeom>
        </p:spPr>
      </p:pic>
      <p:pic>
        <p:nvPicPr>
          <p:cNvPr id="4" name="Picture 3" descr="Cadi_model_mont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8229600" cy="2560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8BADD"/>
      </a:accent1>
      <a:accent2>
        <a:srgbClr val="ED7D31"/>
      </a:accent2>
      <a:accent3>
        <a:srgbClr val="27588C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8" baseType="lpstr">
      <vt:lpstr>Arial Unicode MS</vt:lpstr>
      <vt:lpstr>等线</vt:lpstr>
      <vt:lpstr>等线 Light</vt:lpstr>
      <vt:lpstr>微软雅黑</vt:lpstr>
      <vt:lpstr>Arial</vt:lpstr>
      <vt:lpstr>Calibri</vt:lpstr>
      <vt:lpstr>Calibri Light</vt:lpstr>
      <vt:lpstr>Office 主题​​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光榔头小师傅</dc:creator>
  <cp:lastModifiedBy>岳静</cp:lastModifiedBy>
  <cp:revision>46</cp:revision>
  <dcterms:created xsi:type="dcterms:W3CDTF">2020-06-04T09:38:18Z</dcterms:created>
  <dcterms:modified xsi:type="dcterms:W3CDTF">2020-08-03T04:56:08Z</dcterms:modified>
</cp:coreProperties>
</file>