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1"/>
  </p:notesMasterIdLst>
  <p:sldIdLst>
    <p:sldId id="256" r:id="rId2"/>
    <p:sldId id="311" r:id="rId3"/>
    <p:sldId id="355" r:id="rId4"/>
    <p:sldId id="265" r:id="rId5"/>
    <p:sldId id="308" r:id="rId6"/>
    <p:sldId id="352" r:id="rId7"/>
    <p:sldId id="356" r:id="rId8"/>
    <p:sldId id="354" r:id="rId9"/>
    <p:sldId id="345" r:id="rId10"/>
    <p:sldId id="351" r:id="rId11"/>
    <p:sldId id="353" r:id="rId12"/>
    <p:sldId id="341" r:id="rId13"/>
    <p:sldId id="348" r:id="rId14"/>
    <p:sldId id="357" r:id="rId15"/>
    <p:sldId id="358" r:id="rId16"/>
    <p:sldId id="363" r:id="rId17"/>
    <p:sldId id="362" r:id="rId18"/>
    <p:sldId id="360" r:id="rId19"/>
    <p:sldId id="349" r:id="rId20"/>
  </p:sldIdLst>
  <p:sldSz cx="9144000" cy="5143500" type="screen16x9"/>
  <p:notesSz cx="6858000" cy="9144000"/>
  <p:defaultTextStyle>
    <a:defPPr>
      <a:defRPr lang="zh-CN"/>
    </a:defPPr>
    <a:lvl1pPr marL="0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1pPr>
    <a:lvl2pPr marL="411459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2pPr>
    <a:lvl3pPr marL="822917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3pPr>
    <a:lvl4pPr marL="1234377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4pPr>
    <a:lvl5pPr marL="1645836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5pPr>
    <a:lvl6pPr marL="2057294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6pPr>
    <a:lvl7pPr marL="2468753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7pPr>
    <a:lvl8pPr marL="2880212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8pPr>
    <a:lvl9pPr marL="3291670" algn="l" defTabSz="822917" rtl="0" eaLnBrk="1" latinLnBrk="0" hangingPunct="1">
      <a:defRPr sz="16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C03"/>
    <a:srgbClr val="7EB756"/>
    <a:srgbClr val="7D368B"/>
    <a:srgbClr val="37173D"/>
    <a:srgbClr val="491F51"/>
    <a:srgbClr val="07A275"/>
    <a:srgbClr val="3565AB"/>
    <a:srgbClr val="AF005B"/>
    <a:srgbClr val="DB012D"/>
    <a:srgbClr val="F3B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34" y="126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D8BC5-20AA-4139-ADE1-A6D99383A9A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C8FEE-774F-412B-8D80-45EC4AA1A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1pPr>
    <a:lvl2pPr marL="72580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2pPr>
    <a:lvl3pPr marL="145161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3pPr>
    <a:lvl4pPr marL="217741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4pPr>
    <a:lvl5pPr marL="290322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5pPr>
    <a:lvl6pPr marL="362902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6pPr>
    <a:lvl7pPr marL="435483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7pPr>
    <a:lvl8pPr marL="5080635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8pPr>
    <a:lvl9pPr marL="5806440" algn="l" defTabSz="1451610" rtl="0" eaLnBrk="1" latinLnBrk="0" hangingPunct="1">
      <a:defRPr sz="1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4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37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0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1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3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9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了解数据库结构后，可以从表设计、索引、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执行性能等方面考虑解决方案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4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存储这样的数据，我们把共性标准的东西拆出来就是维表，跟时间相关的就是事实表（提升数据存储效率和数据关联性）；试图对系统可移植性非常关键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0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13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7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2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C8FEE-774F-412B-8D80-45EC4AA1A6D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6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400050"/>
            <a:ext cx="9144000" cy="211722"/>
            <a:chOff x="0" y="457200"/>
            <a:chExt cx="9144000" cy="211722"/>
          </a:xfrm>
        </p:grpSpPr>
        <p:sp>
          <p:nvSpPr>
            <p:cNvPr id="2" name="矩形 1"/>
            <p:cNvSpPr/>
            <p:nvPr userDrawn="1"/>
          </p:nvSpPr>
          <p:spPr>
            <a:xfrm>
              <a:off x="0" y="457200"/>
              <a:ext cx="9144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0" y="544503"/>
              <a:ext cx="9144000" cy="1244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 userDrawn="1"/>
        </p:nvCxnSpPr>
        <p:spPr>
          <a:xfrm flipH="1">
            <a:off x="1038225" y="4667041"/>
            <a:ext cx="7252358" cy="9734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 userDrawn="1"/>
        </p:nvSpPr>
        <p:spPr>
          <a:xfrm>
            <a:off x="304081" y="203478"/>
            <a:ext cx="4608512" cy="607486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flipH="1">
            <a:off x="412093" y="291197"/>
            <a:ext cx="4392488" cy="43204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chemeClr val="accent1">
                  <a:lumMod val="0"/>
                  <a:lumOff val="100000"/>
                </a:schemeClr>
              </a:gs>
              <a:gs pos="0">
                <a:schemeClr val="bg1"/>
              </a:gs>
            </a:gsLst>
            <a:lin ang="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76200" dist="38100" dir="16200000">
              <a:prstClr val="black">
                <a:alpha val="3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401715"/>
            <a:ext cx="9144000" cy="19375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chemeClr val="bg1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innerShdw blurRad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420915" y="221949"/>
            <a:ext cx="3322410" cy="503060"/>
            <a:chOff x="992415" y="1314149"/>
            <a:chExt cx="3998686" cy="503060"/>
          </a:xfrm>
          <a:effectLst>
            <a:outerShdw blurRad="228600" dist="101600" dir="8100000" algn="tr" rotWithShape="0">
              <a:prstClr val="black">
                <a:alpha val="27000"/>
              </a:prstClr>
            </a:outerShdw>
          </a:effectLst>
        </p:grpSpPr>
        <p:sp>
          <p:nvSpPr>
            <p:cNvPr id="10" name="圆角矩形 9"/>
            <p:cNvSpPr/>
            <p:nvPr userDrawn="1"/>
          </p:nvSpPr>
          <p:spPr>
            <a:xfrm>
              <a:off x="992415" y="1314149"/>
              <a:ext cx="3998686" cy="5030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 userDrawn="1"/>
          </p:nvSpPr>
          <p:spPr>
            <a:xfrm>
              <a:off x="1114425" y="1379488"/>
              <a:ext cx="3790950" cy="372382"/>
            </a:xfrm>
            <a:prstGeom prst="roundRect">
              <a:avLst>
                <a:gd name="adj" fmla="val 50000"/>
              </a:avLst>
            </a:prstGeom>
            <a:noFill/>
            <a:ln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>
                      <a:lumMod val="9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/>
          <p:nvPr userDrawn="1"/>
        </p:nvCxnSpPr>
        <p:spPr>
          <a:xfrm>
            <a:off x="0" y="4686853"/>
            <a:ext cx="8267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3333751" y="4410075"/>
            <a:ext cx="2087030" cy="553556"/>
            <a:chOff x="1439069" y="3145971"/>
            <a:chExt cx="4608512" cy="607486"/>
          </a:xfrm>
        </p:grpSpPr>
        <p:sp>
          <p:nvSpPr>
            <p:cNvPr id="13" name="圆角矩形 12"/>
            <p:cNvSpPr/>
            <p:nvPr userDrawn="1"/>
          </p:nvSpPr>
          <p:spPr>
            <a:xfrm>
              <a:off x="1439069" y="3145971"/>
              <a:ext cx="4608512" cy="607486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 userDrawn="1"/>
          </p:nvSpPr>
          <p:spPr>
            <a:xfrm flipH="1">
              <a:off x="1638879" y="3233690"/>
              <a:ext cx="4208891" cy="43204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1">
                    <a:lumMod val="0"/>
                    <a:lumOff val="10000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930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1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4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89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 userDrawn="1"/>
        </p:nvSpPr>
        <p:spPr>
          <a:xfrm>
            <a:off x="8277487" y="4397310"/>
            <a:ext cx="679327" cy="585627"/>
          </a:xfrm>
          <a:prstGeom prst="hexagon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471303" y="4536236"/>
            <a:ext cx="40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20D8690-BA95-4C5F-9FD2-74ED12AEFEE6}" type="slidenum">
              <a:rPr lang="zh-CN" altLang="en-US" sz="1400" smtClean="0"/>
              <a:t>‹#›</a:t>
            </a:fld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085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6.xml"/><Relationship Id="rId7" Type="http://schemas.openxmlformats.org/officeDocument/2006/relationships/package" Target="../embeddings/Microsoft_Excel____1.xlsx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wmf"/><Relationship Id="rId5" Type="http://schemas.openxmlformats.org/officeDocument/2006/relationships/image" Target="../media/image11.png"/><Relationship Id="rId15" Type="http://schemas.openxmlformats.org/officeDocument/2006/relationships/image" Target="../media/image8.wmf"/><Relationship Id="rId10" Type="http://schemas.openxmlformats.org/officeDocument/2006/relationships/oleObject" Target="../embeddings/Microsoft_Excel_97-2003____1.xls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76" name="六边形 7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六边形 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77" name="六边形 1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六边形 17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180" name="六边形 1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183" name="六边形 1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六边形 18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186" name="六边形 1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六边形 18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189" name="六边形 1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六边形 18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192" name="六边形 1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六边形 19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195" name="六边形 1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六边形 19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198" name="六边形 1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六边形 19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201" name="六边形 2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六边形 20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204" name="六边形 20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六边形 20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207" name="六边形 20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六边形 20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210" name="六边形 20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六边形 2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213" name="六边形 21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六边形 2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216" name="六边形 21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219" name="六边形 21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222" name="六边形 22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六边形 2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225" name="六边形 22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六边形 2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228" name="六边形 22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六边形 2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231" name="六边形 23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六边形 2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237" name="六边形 23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六边形 2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240" name="六边形 23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六边形 2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243" name="六边形 24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六边形 2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246" name="六边形 24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六边形 24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249" name="六边形 24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六边形 2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252" name="六边形 25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六边形 2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4" name="组合 253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255" name="六边形 25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六边形 2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258" name="六边形 25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六边形 25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261" name="六边形 26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六边形 26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234" name="六边形 23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六边形 2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6" name="文本框 285"/>
          <p:cNvSpPr txBox="1"/>
          <p:nvPr/>
        </p:nvSpPr>
        <p:spPr>
          <a:xfrm>
            <a:off x="3794093" y="1910415"/>
            <a:ext cx="476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编写测试脚本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8" name="直接连接符 287"/>
          <p:cNvCxnSpPr/>
          <p:nvPr/>
        </p:nvCxnSpPr>
        <p:spPr>
          <a:xfrm>
            <a:off x="4519660" y="2573326"/>
            <a:ext cx="3745670" cy="0"/>
          </a:xfrm>
          <a:prstGeom prst="line">
            <a:avLst/>
          </a:prstGeom>
          <a:ln w="9525">
            <a:gradFill flip="none" rotWithShape="1">
              <a:gsLst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6756699" y="2922333"/>
            <a:ext cx="166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岳静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202005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4952" y="3014804"/>
            <a:ext cx="814498" cy="828187"/>
            <a:chOff x="7634609" y="235689"/>
            <a:chExt cx="1450728" cy="1475110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09" y="235689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2" name="组合 121"/>
            <p:cNvGrpSpPr/>
            <p:nvPr/>
          </p:nvGrpSpPr>
          <p:grpSpPr>
            <a:xfrm>
              <a:off x="8069461" y="812113"/>
              <a:ext cx="581025" cy="322262"/>
              <a:chOff x="2282826" y="1428750"/>
              <a:chExt cx="581025" cy="322262"/>
            </a:xfrm>
          </p:grpSpPr>
          <p:sp>
            <p:nvSpPr>
              <p:cNvPr id="123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60"/>
              <p:cNvSpPr>
                <a:spLocks/>
              </p:cNvSpPr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296316" y="408641"/>
            <a:ext cx="814498" cy="828187"/>
            <a:chOff x="5574927" y="1343757"/>
            <a:chExt cx="1450728" cy="1475110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927" y="1343757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6" name="组合 125"/>
            <p:cNvGrpSpPr/>
            <p:nvPr/>
          </p:nvGrpSpPr>
          <p:grpSpPr>
            <a:xfrm>
              <a:off x="6085185" y="1863031"/>
              <a:ext cx="430212" cy="436562"/>
              <a:chOff x="2946401" y="1379538"/>
              <a:chExt cx="430212" cy="436562"/>
            </a:xfrm>
          </p:grpSpPr>
          <p:sp>
            <p:nvSpPr>
              <p:cNvPr id="127" name="Freeform 61"/>
              <p:cNvSpPr>
                <a:spLocks/>
              </p:cNvSpPr>
              <p:nvPr/>
            </p:nvSpPr>
            <p:spPr bwMode="auto">
              <a:xfrm>
                <a:off x="3097213" y="1450975"/>
                <a:ext cx="279400" cy="327025"/>
              </a:xfrm>
              <a:custGeom>
                <a:avLst/>
                <a:gdLst>
                  <a:gd name="T0" fmla="*/ 53 w 74"/>
                  <a:gd name="T1" fmla="*/ 0 h 86"/>
                  <a:gd name="T2" fmla="*/ 20 w 74"/>
                  <a:gd name="T3" fmla="*/ 0 h 86"/>
                  <a:gd name="T4" fmla="*/ 0 w 74"/>
                  <a:gd name="T5" fmla="*/ 20 h 86"/>
                  <a:gd name="T6" fmla="*/ 0 w 74"/>
                  <a:gd name="T7" fmla="*/ 36 h 86"/>
                  <a:gd name="T8" fmla="*/ 20 w 74"/>
                  <a:gd name="T9" fmla="*/ 56 h 86"/>
                  <a:gd name="T10" fmla="*/ 46 w 74"/>
                  <a:gd name="T11" fmla="*/ 56 h 86"/>
                  <a:gd name="T12" fmla="*/ 62 w 74"/>
                  <a:gd name="T13" fmla="*/ 86 h 86"/>
                  <a:gd name="T14" fmla="*/ 57 w 74"/>
                  <a:gd name="T15" fmla="*/ 56 h 86"/>
                  <a:gd name="T16" fmla="*/ 74 w 74"/>
                  <a:gd name="T17" fmla="*/ 36 h 86"/>
                  <a:gd name="T18" fmla="*/ 74 w 74"/>
                  <a:gd name="T19" fmla="*/ 20 h 86"/>
                  <a:gd name="T20" fmla="*/ 53 w 74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6">
                    <a:moveTo>
                      <a:pt x="5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7"/>
                      <a:pt x="9" y="56"/>
                      <a:pt x="20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7" y="63"/>
                      <a:pt x="50" y="83"/>
                      <a:pt x="62" y="86"/>
                    </a:cubicBezTo>
                    <a:cubicBezTo>
                      <a:pt x="62" y="86"/>
                      <a:pt x="55" y="66"/>
                      <a:pt x="57" y="56"/>
                    </a:cubicBezTo>
                    <a:cubicBezTo>
                      <a:pt x="66" y="54"/>
                      <a:pt x="74" y="46"/>
                      <a:pt x="74" y="3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9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62"/>
              <p:cNvSpPr>
                <a:spLocks/>
              </p:cNvSpPr>
              <p:nvPr/>
            </p:nvSpPr>
            <p:spPr bwMode="auto">
              <a:xfrm>
                <a:off x="2946401" y="1379538"/>
                <a:ext cx="369888" cy="436562"/>
              </a:xfrm>
              <a:custGeom>
                <a:avLst/>
                <a:gdLst>
                  <a:gd name="T0" fmla="*/ 36 w 98"/>
                  <a:gd name="T1" fmla="*/ 55 h 115"/>
                  <a:gd name="T2" fmla="*/ 36 w 98"/>
                  <a:gd name="T3" fmla="*/ 38 h 115"/>
                  <a:gd name="T4" fmla="*/ 59 w 98"/>
                  <a:gd name="T5" fmla="*/ 15 h 115"/>
                  <a:gd name="T6" fmla="*/ 95 w 98"/>
                  <a:gd name="T7" fmla="*/ 15 h 115"/>
                  <a:gd name="T8" fmla="*/ 98 w 98"/>
                  <a:gd name="T9" fmla="*/ 16 h 115"/>
                  <a:gd name="T10" fmla="*/ 78 w 98"/>
                  <a:gd name="T11" fmla="*/ 0 h 115"/>
                  <a:gd name="T12" fmla="*/ 21 w 98"/>
                  <a:gd name="T13" fmla="*/ 0 h 115"/>
                  <a:gd name="T14" fmla="*/ 0 w 98"/>
                  <a:gd name="T15" fmla="*/ 20 h 115"/>
                  <a:gd name="T16" fmla="*/ 0 w 98"/>
                  <a:gd name="T17" fmla="*/ 55 h 115"/>
                  <a:gd name="T18" fmla="*/ 21 w 98"/>
                  <a:gd name="T19" fmla="*/ 76 h 115"/>
                  <a:gd name="T20" fmla="*/ 30 w 98"/>
                  <a:gd name="T21" fmla="*/ 76 h 115"/>
                  <a:gd name="T22" fmla="*/ 11 w 98"/>
                  <a:gd name="T23" fmla="*/ 110 h 115"/>
                  <a:gd name="T24" fmla="*/ 50 w 98"/>
                  <a:gd name="T25" fmla="*/ 76 h 115"/>
                  <a:gd name="T26" fmla="*/ 36 w 98"/>
                  <a:gd name="T27" fmla="*/ 5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115">
                    <a:moveTo>
                      <a:pt x="36" y="55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25"/>
                      <a:pt x="46" y="15"/>
                      <a:pt x="59" y="15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6" y="15"/>
                      <a:pt x="97" y="16"/>
                      <a:pt x="98" y="16"/>
                    </a:cubicBezTo>
                    <a:cubicBezTo>
                      <a:pt x="96" y="7"/>
                      <a:pt x="88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7"/>
                      <a:pt x="9" y="76"/>
                      <a:pt x="21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5"/>
                      <a:pt x="26" y="106"/>
                      <a:pt x="11" y="110"/>
                    </a:cubicBezTo>
                    <a:cubicBezTo>
                      <a:pt x="11" y="110"/>
                      <a:pt x="40" y="115"/>
                      <a:pt x="50" y="76"/>
                    </a:cubicBezTo>
                    <a:cubicBezTo>
                      <a:pt x="42" y="73"/>
                      <a:pt x="36" y="65"/>
                      <a:pt x="36" y="55"/>
                    </a:cubicBez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505116" y="982607"/>
            <a:ext cx="814498" cy="828187"/>
            <a:chOff x="9904367" y="1428750"/>
            <a:chExt cx="1450728" cy="1475110"/>
          </a:xfrm>
        </p:grpSpPr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367" y="1428750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9" name="组合 128"/>
            <p:cNvGrpSpPr/>
            <p:nvPr/>
          </p:nvGrpSpPr>
          <p:grpSpPr>
            <a:xfrm>
              <a:off x="10382081" y="1980568"/>
              <a:ext cx="495300" cy="371475"/>
              <a:chOff x="1716088" y="1390650"/>
              <a:chExt cx="495300" cy="371475"/>
            </a:xfrm>
          </p:grpSpPr>
          <p:sp>
            <p:nvSpPr>
              <p:cNvPr id="130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4"/>
              <p:cNvSpPr>
                <a:spLocks/>
              </p:cNvSpPr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65"/>
              <p:cNvSpPr>
                <a:spLocks/>
              </p:cNvSpPr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67"/>
              <p:cNvSpPr>
                <a:spLocks/>
              </p:cNvSpPr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68"/>
              <p:cNvSpPr>
                <a:spLocks/>
              </p:cNvSpPr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70"/>
              <p:cNvSpPr>
                <a:spLocks/>
              </p:cNvSpPr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71"/>
              <p:cNvSpPr>
                <a:spLocks/>
              </p:cNvSpPr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74952" y="982607"/>
            <a:ext cx="814498" cy="828187"/>
            <a:chOff x="3846636" y="1834195"/>
            <a:chExt cx="1450728" cy="1475110"/>
          </a:xfrm>
        </p:grpSpPr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636" y="1834195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9" name="组合 138"/>
            <p:cNvGrpSpPr/>
            <p:nvPr/>
          </p:nvGrpSpPr>
          <p:grpSpPr>
            <a:xfrm>
              <a:off x="4381500" y="2336800"/>
              <a:ext cx="381001" cy="469900"/>
              <a:chOff x="1674813" y="1797050"/>
              <a:chExt cx="381001" cy="469900"/>
            </a:xfrm>
          </p:grpSpPr>
          <p:sp>
            <p:nvSpPr>
              <p:cNvPr id="140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75"/>
              <p:cNvSpPr>
                <a:spLocks/>
              </p:cNvSpPr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3505116" y="3014804"/>
            <a:ext cx="814498" cy="828187"/>
            <a:chOff x="10340416" y="3569642"/>
            <a:chExt cx="1450728" cy="1475110"/>
          </a:xfrm>
        </p:grpSpPr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416" y="3569642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50" name="组合 149"/>
            <p:cNvGrpSpPr/>
            <p:nvPr/>
          </p:nvGrpSpPr>
          <p:grpSpPr>
            <a:xfrm>
              <a:off x="10854643" y="4106379"/>
              <a:ext cx="422275" cy="401637"/>
              <a:chOff x="2921001" y="1944688"/>
              <a:chExt cx="422275" cy="401637"/>
            </a:xfrm>
          </p:grpSpPr>
          <p:sp>
            <p:nvSpPr>
              <p:cNvPr id="151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87"/>
              <p:cNvSpPr>
                <a:spLocks/>
              </p:cNvSpPr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88"/>
              <p:cNvSpPr>
                <a:spLocks/>
              </p:cNvSpPr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613295" y="1366068"/>
            <a:ext cx="2101351" cy="2527335"/>
            <a:chOff x="11557961" y="2439034"/>
            <a:chExt cx="3970338" cy="4775201"/>
          </a:xfrm>
        </p:grpSpPr>
        <p:grpSp>
          <p:nvGrpSpPr>
            <p:cNvPr id="9" name="组合 8"/>
            <p:cNvGrpSpPr/>
            <p:nvPr/>
          </p:nvGrpSpPr>
          <p:grpSpPr>
            <a:xfrm>
              <a:off x="11557961" y="2439034"/>
              <a:ext cx="3970338" cy="4775201"/>
              <a:chOff x="6397625" y="1787525"/>
              <a:chExt cx="3970338" cy="4775201"/>
            </a:xfrm>
          </p:grpSpPr>
          <p:sp>
            <p:nvSpPr>
              <p:cNvPr id="114" name="Freeform 48"/>
              <p:cNvSpPr>
                <a:spLocks noEditPoints="1"/>
              </p:cNvSpPr>
              <p:nvPr/>
            </p:nvSpPr>
            <p:spPr bwMode="auto">
              <a:xfrm>
                <a:off x="6397625" y="1787525"/>
                <a:ext cx="3970338" cy="3970338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7056438" y="2401888"/>
                <a:ext cx="2671763" cy="4160838"/>
                <a:chOff x="7056438" y="2401888"/>
                <a:chExt cx="2671763" cy="4160838"/>
              </a:xfrm>
              <a:effectLst>
                <a:outerShdw blurRad="254000" dist="101600" dir="8100000" sx="102000" sy="102000" algn="tr" rotWithShape="0">
                  <a:prstClr val="black">
                    <a:alpha val="28000"/>
                  </a:prstClr>
                </a:outerShdw>
              </a:effectLst>
            </p:grpSpPr>
            <p:sp>
              <p:nvSpPr>
                <p:cNvPr id="116" name="Freeform 49"/>
                <p:cNvSpPr>
                  <a:spLocks/>
                </p:cNvSpPr>
                <p:nvPr/>
              </p:nvSpPr>
              <p:spPr bwMode="auto">
                <a:xfrm>
                  <a:off x="7056438" y="2401888"/>
                  <a:ext cx="2671763" cy="4160838"/>
                </a:xfrm>
                <a:custGeom>
                  <a:avLst/>
                  <a:gdLst>
                    <a:gd name="T0" fmla="*/ 388 w 842"/>
                    <a:gd name="T1" fmla="*/ 1312 h 1312"/>
                    <a:gd name="T2" fmla="*/ 340 w 842"/>
                    <a:gd name="T3" fmla="*/ 1265 h 1312"/>
                    <a:gd name="T4" fmla="*/ 343 w 842"/>
                    <a:gd name="T5" fmla="*/ 1249 h 1312"/>
                    <a:gd name="T6" fmla="*/ 278 w 842"/>
                    <a:gd name="T7" fmla="*/ 1249 h 1312"/>
                    <a:gd name="T8" fmla="*/ 228 w 842"/>
                    <a:gd name="T9" fmla="*/ 1199 h 1312"/>
                    <a:gd name="T10" fmla="*/ 241 w 842"/>
                    <a:gd name="T11" fmla="*/ 1164 h 1312"/>
                    <a:gd name="T12" fmla="*/ 219 w 842"/>
                    <a:gd name="T13" fmla="*/ 1121 h 1312"/>
                    <a:gd name="T14" fmla="*/ 232 w 842"/>
                    <a:gd name="T15" fmla="*/ 1086 h 1312"/>
                    <a:gd name="T16" fmla="*/ 196 w 842"/>
                    <a:gd name="T17" fmla="*/ 1022 h 1312"/>
                    <a:gd name="T18" fmla="*/ 196 w 842"/>
                    <a:gd name="T19" fmla="*/ 982 h 1312"/>
                    <a:gd name="T20" fmla="*/ 196 w 842"/>
                    <a:gd name="T21" fmla="*/ 982 h 1312"/>
                    <a:gd name="T22" fmla="*/ 196 w 842"/>
                    <a:gd name="T23" fmla="*/ 976 h 1312"/>
                    <a:gd name="T24" fmla="*/ 196 w 842"/>
                    <a:gd name="T25" fmla="*/ 947 h 1312"/>
                    <a:gd name="T26" fmla="*/ 197 w 842"/>
                    <a:gd name="T27" fmla="*/ 940 h 1312"/>
                    <a:gd name="T28" fmla="*/ 197 w 842"/>
                    <a:gd name="T29" fmla="*/ 917 h 1312"/>
                    <a:gd name="T30" fmla="*/ 180 w 842"/>
                    <a:gd name="T31" fmla="*/ 849 h 1312"/>
                    <a:gd name="T32" fmla="*/ 129 w 842"/>
                    <a:gd name="T33" fmla="*/ 779 h 1312"/>
                    <a:gd name="T34" fmla="*/ 0 w 842"/>
                    <a:gd name="T35" fmla="*/ 419 h 1312"/>
                    <a:gd name="T36" fmla="*/ 419 w 842"/>
                    <a:gd name="T37" fmla="*/ 0 h 1312"/>
                    <a:gd name="T38" fmla="*/ 423 w 842"/>
                    <a:gd name="T39" fmla="*/ 0 h 1312"/>
                    <a:gd name="T40" fmla="*/ 842 w 842"/>
                    <a:gd name="T41" fmla="*/ 419 h 1312"/>
                    <a:gd name="T42" fmla="*/ 713 w 842"/>
                    <a:gd name="T43" fmla="*/ 779 h 1312"/>
                    <a:gd name="T44" fmla="*/ 662 w 842"/>
                    <a:gd name="T45" fmla="*/ 849 h 1312"/>
                    <a:gd name="T46" fmla="*/ 647 w 842"/>
                    <a:gd name="T47" fmla="*/ 899 h 1312"/>
                    <a:gd name="T48" fmla="*/ 646 w 842"/>
                    <a:gd name="T49" fmla="*/ 1023 h 1312"/>
                    <a:gd name="T50" fmla="*/ 610 w 842"/>
                    <a:gd name="T51" fmla="*/ 1086 h 1312"/>
                    <a:gd name="T52" fmla="*/ 623 w 842"/>
                    <a:gd name="T53" fmla="*/ 1121 h 1312"/>
                    <a:gd name="T54" fmla="*/ 601 w 842"/>
                    <a:gd name="T55" fmla="*/ 1164 h 1312"/>
                    <a:gd name="T56" fmla="*/ 614 w 842"/>
                    <a:gd name="T57" fmla="*/ 1199 h 1312"/>
                    <a:gd name="T58" fmla="*/ 564 w 842"/>
                    <a:gd name="T59" fmla="*/ 1249 h 1312"/>
                    <a:gd name="T60" fmla="*/ 499 w 842"/>
                    <a:gd name="T61" fmla="*/ 1249 h 1312"/>
                    <a:gd name="T62" fmla="*/ 502 w 842"/>
                    <a:gd name="T63" fmla="*/ 1265 h 1312"/>
                    <a:gd name="T64" fmla="*/ 455 w 842"/>
                    <a:gd name="T65" fmla="*/ 1312 h 1312"/>
                    <a:gd name="T66" fmla="*/ 388 w 842"/>
                    <a:gd name="T67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42" h="1312">
                      <a:moveTo>
                        <a:pt x="388" y="1312"/>
                      </a:moveTo>
                      <a:cubicBezTo>
                        <a:pt x="362" y="1312"/>
                        <a:pt x="340" y="1291"/>
                        <a:pt x="340" y="1265"/>
                      </a:cubicBezTo>
                      <a:cubicBezTo>
                        <a:pt x="340" y="1259"/>
                        <a:pt x="341" y="1254"/>
                        <a:pt x="343" y="1249"/>
                      </a:cubicBezTo>
                      <a:cubicBezTo>
                        <a:pt x="278" y="1249"/>
                        <a:pt x="278" y="1249"/>
                        <a:pt x="278" y="1249"/>
                      </a:cubicBezTo>
                      <a:cubicBezTo>
                        <a:pt x="250" y="1249"/>
                        <a:pt x="228" y="1226"/>
                        <a:pt x="228" y="1199"/>
                      </a:cubicBezTo>
                      <a:cubicBezTo>
                        <a:pt x="228" y="1186"/>
                        <a:pt x="233" y="1173"/>
                        <a:pt x="241" y="1164"/>
                      </a:cubicBezTo>
                      <a:cubicBezTo>
                        <a:pt x="228" y="1156"/>
                        <a:pt x="219" y="1140"/>
                        <a:pt x="219" y="1121"/>
                      </a:cubicBezTo>
                      <a:cubicBezTo>
                        <a:pt x="219" y="1108"/>
                        <a:pt x="223" y="1095"/>
                        <a:pt x="232" y="1086"/>
                      </a:cubicBezTo>
                      <a:cubicBezTo>
                        <a:pt x="210" y="1073"/>
                        <a:pt x="196" y="1049"/>
                        <a:pt x="196" y="102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76"/>
                        <a:pt x="196" y="976"/>
                        <a:pt x="196" y="976"/>
                      </a:cubicBezTo>
                      <a:cubicBezTo>
                        <a:pt x="196" y="966"/>
                        <a:pt x="196" y="957"/>
                        <a:pt x="196" y="947"/>
                      </a:cubicBezTo>
                      <a:cubicBezTo>
                        <a:pt x="197" y="940"/>
                        <a:pt x="197" y="940"/>
                        <a:pt x="197" y="940"/>
                      </a:cubicBezTo>
                      <a:cubicBezTo>
                        <a:pt x="197" y="917"/>
                        <a:pt x="197" y="917"/>
                        <a:pt x="197" y="917"/>
                      </a:cubicBezTo>
                      <a:cubicBezTo>
                        <a:pt x="196" y="897"/>
                        <a:pt x="194" y="871"/>
                        <a:pt x="180" y="849"/>
                      </a:cubicBezTo>
                      <a:cubicBezTo>
                        <a:pt x="166" y="824"/>
                        <a:pt x="148" y="802"/>
                        <a:pt x="129" y="779"/>
                      </a:cubicBezTo>
                      <a:cubicBezTo>
                        <a:pt x="69" y="706"/>
                        <a:pt x="0" y="623"/>
                        <a:pt x="0" y="419"/>
                      </a:cubicBezTo>
                      <a:cubicBezTo>
                        <a:pt x="0" y="188"/>
                        <a:pt x="188" y="0"/>
                        <a:pt x="419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654" y="0"/>
                        <a:pt x="842" y="188"/>
                        <a:pt x="842" y="419"/>
                      </a:cubicBezTo>
                      <a:cubicBezTo>
                        <a:pt x="842" y="623"/>
                        <a:pt x="773" y="706"/>
                        <a:pt x="713" y="779"/>
                      </a:cubicBezTo>
                      <a:cubicBezTo>
                        <a:pt x="694" y="802"/>
                        <a:pt x="676" y="824"/>
                        <a:pt x="662" y="849"/>
                      </a:cubicBezTo>
                      <a:cubicBezTo>
                        <a:pt x="653" y="863"/>
                        <a:pt x="649" y="879"/>
                        <a:pt x="647" y="899"/>
                      </a:cubicBezTo>
                      <a:cubicBezTo>
                        <a:pt x="646" y="1023"/>
                        <a:pt x="646" y="1023"/>
                        <a:pt x="646" y="1023"/>
                      </a:cubicBezTo>
                      <a:cubicBezTo>
                        <a:pt x="646" y="1049"/>
                        <a:pt x="632" y="1073"/>
                        <a:pt x="610" y="1086"/>
                      </a:cubicBezTo>
                      <a:cubicBezTo>
                        <a:pt x="619" y="1095"/>
                        <a:pt x="623" y="1108"/>
                        <a:pt x="623" y="1121"/>
                      </a:cubicBezTo>
                      <a:cubicBezTo>
                        <a:pt x="623" y="1140"/>
                        <a:pt x="614" y="1156"/>
                        <a:pt x="601" y="1164"/>
                      </a:cubicBezTo>
                      <a:cubicBezTo>
                        <a:pt x="609" y="1173"/>
                        <a:pt x="614" y="1186"/>
                        <a:pt x="614" y="1199"/>
                      </a:cubicBezTo>
                      <a:cubicBezTo>
                        <a:pt x="614" y="1226"/>
                        <a:pt x="592" y="1249"/>
                        <a:pt x="564" y="1249"/>
                      </a:cubicBezTo>
                      <a:cubicBezTo>
                        <a:pt x="499" y="1249"/>
                        <a:pt x="499" y="1249"/>
                        <a:pt x="499" y="1249"/>
                      </a:cubicBezTo>
                      <a:cubicBezTo>
                        <a:pt x="501" y="1254"/>
                        <a:pt x="502" y="1259"/>
                        <a:pt x="502" y="1265"/>
                      </a:cubicBezTo>
                      <a:cubicBezTo>
                        <a:pt x="502" y="1291"/>
                        <a:pt x="480" y="1312"/>
                        <a:pt x="455" y="1312"/>
                      </a:cubicBezTo>
                      <a:lnTo>
                        <a:pt x="388" y="1312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50"/>
                <p:cNvSpPr>
                  <a:spLocks/>
                </p:cNvSpPr>
                <p:nvPr/>
              </p:nvSpPr>
              <p:spPr bwMode="auto">
                <a:xfrm>
                  <a:off x="8247063" y="6384925"/>
                  <a:ext cx="293688" cy="82550"/>
                </a:xfrm>
                <a:custGeom>
                  <a:avLst/>
                  <a:gdLst>
                    <a:gd name="T0" fmla="*/ 13 w 93"/>
                    <a:gd name="T1" fmla="*/ 26 h 26"/>
                    <a:gd name="T2" fmla="*/ 0 w 93"/>
                    <a:gd name="T3" fmla="*/ 13 h 26"/>
                    <a:gd name="T4" fmla="*/ 13 w 93"/>
                    <a:gd name="T5" fmla="*/ 0 h 26"/>
                    <a:gd name="T6" fmla="*/ 80 w 93"/>
                    <a:gd name="T7" fmla="*/ 0 h 26"/>
                    <a:gd name="T8" fmla="*/ 93 w 93"/>
                    <a:gd name="T9" fmla="*/ 13 h 26"/>
                    <a:gd name="T10" fmla="*/ 80 w 93"/>
                    <a:gd name="T11" fmla="*/ 26 h 26"/>
                    <a:gd name="T12" fmla="*/ 13 w 9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26">
                      <a:moveTo>
                        <a:pt x="13" y="26"/>
                      </a:moveTo>
                      <a:cubicBezTo>
                        <a:pt x="5" y="26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3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7" y="0"/>
                        <a:pt x="93" y="6"/>
                        <a:pt x="93" y="13"/>
                      </a:cubicBezTo>
                      <a:cubicBezTo>
                        <a:pt x="93" y="20"/>
                        <a:pt x="87" y="26"/>
                        <a:pt x="80" y="26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51"/>
                <p:cNvSpPr>
                  <a:spLocks/>
                </p:cNvSpPr>
                <p:nvPr/>
              </p:nvSpPr>
              <p:spPr bwMode="auto">
                <a:xfrm>
                  <a:off x="7888288" y="6162675"/>
                  <a:ext cx="1008063" cy="104775"/>
                </a:xfrm>
                <a:custGeom>
                  <a:avLst/>
                  <a:gdLst>
                    <a:gd name="T0" fmla="*/ 16 w 318"/>
                    <a:gd name="T1" fmla="*/ 33 h 33"/>
                    <a:gd name="T2" fmla="*/ 0 w 318"/>
                    <a:gd name="T3" fmla="*/ 16 h 33"/>
                    <a:gd name="T4" fmla="*/ 16 w 318"/>
                    <a:gd name="T5" fmla="*/ 0 h 33"/>
                    <a:gd name="T6" fmla="*/ 302 w 318"/>
                    <a:gd name="T7" fmla="*/ 0 h 33"/>
                    <a:gd name="T8" fmla="*/ 318 w 318"/>
                    <a:gd name="T9" fmla="*/ 16 h 33"/>
                    <a:gd name="T10" fmla="*/ 302 w 318"/>
                    <a:gd name="T11" fmla="*/ 33 h 33"/>
                    <a:gd name="T12" fmla="*/ 16 w 3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33">
                      <a:moveTo>
                        <a:pt x="16" y="33"/>
                      </a:move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11" y="0"/>
                        <a:pt x="318" y="7"/>
                        <a:pt x="318" y="16"/>
                      </a:cubicBezTo>
                      <a:cubicBezTo>
                        <a:pt x="318" y="25"/>
                        <a:pt x="311" y="33"/>
                        <a:pt x="302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52"/>
                <p:cNvSpPr>
                  <a:spLocks/>
                </p:cNvSpPr>
                <p:nvPr/>
              </p:nvSpPr>
              <p:spPr bwMode="auto">
                <a:xfrm>
                  <a:off x="7856538" y="5897563"/>
                  <a:ext cx="1052513" cy="107950"/>
                </a:xfrm>
                <a:custGeom>
                  <a:avLst/>
                  <a:gdLst>
                    <a:gd name="T0" fmla="*/ 17 w 332"/>
                    <a:gd name="T1" fmla="*/ 34 h 34"/>
                    <a:gd name="T2" fmla="*/ 0 w 332"/>
                    <a:gd name="T3" fmla="*/ 17 h 34"/>
                    <a:gd name="T4" fmla="*/ 17 w 332"/>
                    <a:gd name="T5" fmla="*/ 0 h 34"/>
                    <a:gd name="T6" fmla="*/ 315 w 332"/>
                    <a:gd name="T7" fmla="*/ 0 h 34"/>
                    <a:gd name="T8" fmla="*/ 332 w 332"/>
                    <a:gd name="T9" fmla="*/ 17 h 34"/>
                    <a:gd name="T10" fmla="*/ 315 w 332"/>
                    <a:gd name="T11" fmla="*/ 34 h 34"/>
                    <a:gd name="T12" fmla="*/ 17 w 332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2" h="34">
                      <a:moveTo>
                        <a:pt x="17" y="34"/>
                      </a:move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324" y="0"/>
                        <a:pt x="332" y="7"/>
                        <a:pt x="332" y="17"/>
                      </a:cubicBezTo>
                      <a:cubicBezTo>
                        <a:pt x="332" y="26"/>
                        <a:pt x="324" y="34"/>
                        <a:pt x="315" y="34"/>
                      </a:cubicBezTo>
                      <a:lnTo>
                        <a:pt x="17" y="34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53"/>
                <p:cNvSpPr>
                  <a:spLocks/>
                </p:cNvSpPr>
                <p:nvPr/>
              </p:nvSpPr>
              <p:spPr bwMode="auto">
                <a:xfrm>
                  <a:off x="7780338" y="5211763"/>
                  <a:ext cx="1223963" cy="552450"/>
                </a:xfrm>
                <a:custGeom>
                  <a:avLst/>
                  <a:gdLst>
                    <a:gd name="T0" fmla="*/ 3 w 386"/>
                    <a:gd name="T1" fmla="*/ 30 h 174"/>
                    <a:gd name="T2" fmla="*/ 3 w 386"/>
                    <a:gd name="T3" fmla="*/ 30 h 174"/>
                    <a:gd name="T4" fmla="*/ 3 w 386"/>
                    <a:gd name="T5" fmla="*/ 54 h 174"/>
                    <a:gd name="T6" fmla="*/ 2 w 386"/>
                    <a:gd name="T7" fmla="*/ 62 h 174"/>
                    <a:gd name="T8" fmla="*/ 3 w 386"/>
                    <a:gd name="T9" fmla="*/ 62 h 174"/>
                    <a:gd name="T10" fmla="*/ 2 w 386"/>
                    <a:gd name="T11" fmla="*/ 137 h 174"/>
                    <a:gd name="T12" fmla="*/ 27 w 386"/>
                    <a:gd name="T13" fmla="*/ 174 h 174"/>
                    <a:gd name="T14" fmla="*/ 359 w 386"/>
                    <a:gd name="T15" fmla="*/ 174 h 174"/>
                    <a:gd name="T16" fmla="*/ 384 w 386"/>
                    <a:gd name="T17" fmla="*/ 136 h 174"/>
                    <a:gd name="T18" fmla="*/ 385 w 386"/>
                    <a:gd name="T19" fmla="*/ 11 h 174"/>
                    <a:gd name="T20" fmla="*/ 385 w 386"/>
                    <a:gd name="T21" fmla="*/ 10 h 174"/>
                    <a:gd name="T22" fmla="*/ 386 w 386"/>
                    <a:gd name="T23" fmla="*/ 0 h 174"/>
                    <a:gd name="T24" fmla="*/ 0 w 386"/>
                    <a:gd name="T25" fmla="*/ 0 h 174"/>
                    <a:gd name="T26" fmla="*/ 3 w 386"/>
                    <a:gd name="T27" fmla="*/ 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174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54"/>
                        <a:pt x="3" y="54"/>
                        <a:pt x="3" y="54"/>
                      </a:cubicBezTo>
                      <a:cubicBezTo>
                        <a:pt x="3" y="54"/>
                        <a:pt x="2" y="62"/>
                        <a:pt x="2" y="62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2" y="153"/>
                        <a:pt x="12" y="168"/>
                        <a:pt x="27" y="174"/>
                      </a:cubicBezTo>
                      <a:cubicBezTo>
                        <a:pt x="34" y="173"/>
                        <a:pt x="359" y="174"/>
                        <a:pt x="359" y="174"/>
                      </a:cubicBezTo>
                      <a:cubicBezTo>
                        <a:pt x="374" y="168"/>
                        <a:pt x="384" y="153"/>
                        <a:pt x="384" y="136"/>
                      </a:cubicBezTo>
                      <a:cubicBezTo>
                        <a:pt x="385" y="11"/>
                        <a:pt x="385" y="11"/>
                        <a:pt x="385" y="11"/>
                      </a:cubicBezTo>
                      <a:cubicBezTo>
                        <a:pt x="385" y="10"/>
                        <a:pt x="385" y="10"/>
                        <a:pt x="385" y="10"/>
                      </a:cubicBezTo>
                      <a:cubicBezTo>
                        <a:pt x="385" y="6"/>
                        <a:pt x="385" y="3"/>
                        <a:pt x="38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2" y="21"/>
                        <a:pt x="3" y="30"/>
                      </a:cubicBezTo>
                      <a:close/>
                    </a:path>
                  </a:pathLst>
                </a:custGeom>
                <a:solidFill>
                  <a:srgbClr val="31A6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54"/>
                <p:cNvSpPr>
                  <a:spLocks/>
                </p:cNvSpPr>
                <p:nvPr/>
              </p:nvSpPr>
              <p:spPr bwMode="auto">
                <a:xfrm>
                  <a:off x="7167563" y="2509838"/>
                  <a:ext cx="2452688" cy="2578100"/>
                </a:xfrm>
                <a:custGeom>
                  <a:avLst/>
                  <a:gdLst>
                    <a:gd name="T0" fmla="*/ 597 w 773"/>
                    <a:gd name="T1" fmla="*/ 797 h 813"/>
                    <a:gd name="T2" fmla="*/ 652 w 773"/>
                    <a:gd name="T3" fmla="*/ 723 h 813"/>
                    <a:gd name="T4" fmla="*/ 773 w 773"/>
                    <a:gd name="T5" fmla="*/ 385 h 813"/>
                    <a:gd name="T6" fmla="*/ 388 w 773"/>
                    <a:gd name="T7" fmla="*/ 0 h 813"/>
                    <a:gd name="T8" fmla="*/ 384 w 773"/>
                    <a:gd name="T9" fmla="*/ 0 h 813"/>
                    <a:gd name="T10" fmla="*/ 0 w 773"/>
                    <a:gd name="T11" fmla="*/ 385 h 813"/>
                    <a:gd name="T12" fmla="*/ 120 w 773"/>
                    <a:gd name="T13" fmla="*/ 723 h 813"/>
                    <a:gd name="T14" fmla="*/ 175 w 773"/>
                    <a:gd name="T15" fmla="*/ 797 h 813"/>
                    <a:gd name="T16" fmla="*/ 183 w 773"/>
                    <a:gd name="T17" fmla="*/ 813 h 813"/>
                    <a:gd name="T18" fmla="*/ 589 w 773"/>
                    <a:gd name="T19" fmla="*/ 813 h 813"/>
                    <a:gd name="T20" fmla="*/ 597 w 773"/>
                    <a:gd name="T21" fmla="*/ 797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3" h="813">
                      <a:moveTo>
                        <a:pt x="597" y="797"/>
                      </a:moveTo>
                      <a:cubicBezTo>
                        <a:pt x="613" y="771"/>
                        <a:pt x="632" y="748"/>
                        <a:pt x="652" y="723"/>
                      </a:cubicBezTo>
                      <a:cubicBezTo>
                        <a:pt x="709" y="655"/>
                        <a:pt x="773" y="577"/>
                        <a:pt x="773" y="385"/>
                      </a:cubicBezTo>
                      <a:cubicBezTo>
                        <a:pt x="773" y="173"/>
                        <a:pt x="600" y="0"/>
                        <a:pt x="38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172" y="0"/>
                        <a:pt x="0" y="173"/>
                        <a:pt x="0" y="385"/>
                      </a:cubicBezTo>
                      <a:cubicBezTo>
                        <a:pt x="0" y="577"/>
                        <a:pt x="64" y="655"/>
                        <a:pt x="120" y="723"/>
                      </a:cubicBezTo>
                      <a:cubicBezTo>
                        <a:pt x="140" y="748"/>
                        <a:pt x="159" y="771"/>
                        <a:pt x="175" y="797"/>
                      </a:cubicBezTo>
                      <a:cubicBezTo>
                        <a:pt x="178" y="803"/>
                        <a:pt x="180" y="808"/>
                        <a:pt x="183" y="813"/>
                      </a:cubicBezTo>
                      <a:cubicBezTo>
                        <a:pt x="589" y="813"/>
                        <a:pt x="589" y="813"/>
                        <a:pt x="589" y="813"/>
                      </a:cubicBezTo>
                      <a:cubicBezTo>
                        <a:pt x="592" y="808"/>
                        <a:pt x="594" y="802"/>
                        <a:pt x="597" y="797"/>
                      </a:cubicBezTo>
                      <a:close/>
                    </a:path>
                  </a:pathLst>
                </a:custGeom>
                <a:solidFill>
                  <a:srgbClr val="F297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8" name="组合 297"/>
            <p:cNvGrpSpPr/>
            <p:nvPr/>
          </p:nvGrpSpPr>
          <p:grpSpPr>
            <a:xfrm>
              <a:off x="13103873" y="4121802"/>
              <a:ext cx="1060764" cy="780456"/>
              <a:chOff x="5584825" y="3073400"/>
              <a:chExt cx="612776" cy="450850"/>
            </a:xfrm>
            <a:solidFill>
              <a:srgbClr val="31A6DF"/>
            </a:solidFill>
          </p:grpSpPr>
          <p:sp>
            <p:nvSpPr>
              <p:cNvPr id="299" name="Freeform 34"/>
              <p:cNvSpPr>
                <a:spLocks noEditPoints="1"/>
              </p:cNvSpPr>
              <p:nvPr/>
            </p:nvSpPr>
            <p:spPr bwMode="auto">
              <a:xfrm>
                <a:off x="5584825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1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5"/>
              <p:cNvSpPr>
                <a:spLocks/>
              </p:cNvSpPr>
              <p:nvPr/>
            </p:nvSpPr>
            <p:spPr bwMode="auto">
              <a:xfrm>
                <a:off x="5613400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2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2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6"/>
              <p:cNvSpPr>
                <a:spLocks/>
              </p:cNvSpPr>
              <p:nvPr/>
            </p:nvSpPr>
            <p:spPr bwMode="auto">
              <a:xfrm>
                <a:off x="5613400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4 w 25"/>
                  <a:gd name="T3" fmla="*/ 6 h 6"/>
                  <a:gd name="T4" fmla="*/ 2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2 w 25"/>
                  <a:gd name="T11" fmla="*/ 0 h 6"/>
                  <a:gd name="T12" fmla="*/ 24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7"/>
              <p:cNvSpPr>
                <a:spLocks noEditPoints="1"/>
              </p:cNvSpPr>
              <p:nvPr/>
            </p:nvSpPr>
            <p:spPr bwMode="auto">
              <a:xfrm>
                <a:off x="5740400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0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8"/>
              <p:cNvSpPr>
                <a:spLocks/>
              </p:cNvSpPr>
              <p:nvPr/>
            </p:nvSpPr>
            <p:spPr bwMode="auto">
              <a:xfrm>
                <a:off x="5768975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1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1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9"/>
              <p:cNvSpPr>
                <a:spLocks/>
              </p:cNvSpPr>
              <p:nvPr/>
            </p:nvSpPr>
            <p:spPr bwMode="auto">
              <a:xfrm>
                <a:off x="5768975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3 w 25"/>
                  <a:gd name="T3" fmla="*/ 6 h 6"/>
                  <a:gd name="T4" fmla="*/ 1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1 w 25"/>
                  <a:gd name="T11" fmla="*/ 0 h 6"/>
                  <a:gd name="T12" fmla="*/ 23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40"/>
              <p:cNvSpPr>
                <a:spLocks noEditPoints="1"/>
              </p:cNvSpPr>
              <p:nvPr/>
            </p:nvSpPr>
            <p:spPr bwMode="auto">
              <a:xfrm>
                <a:off x="5878513" y="3073400"/>
                <a:ext cx="319088" cy="450850"/>
              </a:xfrm>
              <a:custGeom>
                <a:avLst/>
                <a:gdLst>
                  <a:gd name="T0" fmla="*/ 38 w 113"/>
                  <a:gd name="T1" fmla="*/ 0 h 160"/>
                  <a:gd name="T2" fmla="*/ 1 w 113"/>
                  <a:gd name="T3" fmla="*/ 19 h 160"/>
                  <a:gd name="T4" fmla="*/ 0 w 113"/>
                  <a:gd name="T5" fmla="*/ 21 h 160"/>
                  <a:gd name="T6" fmla="*/ 72 w 113"/>
                  <a:gd name="T7" fmla="*/ 159 h 160"/>
                  <a:gd name="T8" fmla="*/ 74 w 113"/>
                  <a:gd name="T9" fmla="*/ 160 h 160"/>
                  <a:gd name="T10" fmla="*/ 112 w 113"/>
                  <a:gd name="T11" fmla="*/ 141 h 160"/>
                  <a:gd name="T12" fmla="*/ 112 w 113"/>
                  <a:gd name="T13" fmla="*/ 139 h 160"/>
                  <a:gd name="T14" fmla="*/ 40 w 113"/>
                  <a:gd name="T15" fmla="*/ 1 h 160"/>
                  <a:gd name="T16" fmla="*/ 38 w 113"/>
                  <a:gd name="T17" fmla="*/ 0 h 160"/>
                  <a:gd name="T18" fmla="*/ 90 w 113"/>
                  <a:gd name="T19" fmla="*/ 145 h 160"/>
                  <a:gd name="T20" fmla="*/ 75 w 113"/>
                  <a:gd name="T21" fmla="*/ 141 h 160"/>
                  <a:gd name="T22" fmla="*/ 80 w 113"/>
                  <a:gd name="T23" fmla="*/ 126 h 160"/>
                  <a:gd name="T24" fmla="*/ 95 w 113"/>
                  <a:gd name="T25" fmla="*/ 131 h 160"/>
                  <a:gd name="T26" fmla="*/ 90 w 113"/>
                  <a:gd name="T27" fmla="*/ 145 h 160"/>
                  <a:gd name="T28" fmla="*/ 75 w 113"/>
                  <a:gd name="T29" fmla="*/ 80 h 160"/>
                  <a:gd name="T30" fmla="*/ 75 w 113"/>
                  <a:gd name="T31" fmla="*/ 83 h 160"/>
                  <a:gd name="T32" fmla="*/ 48 w 113"/>
                  <a:gd name="T33" fmla="*/ 96 h 160"/>
                  <a:gd name="T34" fmla="*/ 46 w 113"/>
                  <a:gd name="T35" fmla="*/ 95 h 160"/>
                  <a:gd name="T36" fmla="*/ 9 w 113"/>
                  <a:gd name="T37" fmla="*/ 25 h 160"/>
                  <a:gd name="T38" fmla="*/ 10 w 113"/>
                  <a:gd name="T39" fmla="*/ 23 h 160"/>
                  <a:gd name="T40" fmla="*/ 36 w 113"/>
                  <a:gd name="T41" fmla="*/ 10 h 160"/>
                  <a:gd name="T42" fmla="*/ 38 w 113"/>
                  <a:gd name="T43" fmla="*/ 10 h 160"/>
                  <a:gd name="T44" fmla="*/ 75 w 113"/>
                  <a:gd name="T45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60">
                    <a:moveTo>
                      <a:pt x="38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3" y="160"/>
                      <a:pt x="74" y="160"/>
                      <a:pt x="74" y="160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0"/>
                      <a:pt x="113" y="139"/>
                      <a:pt x="112" y="139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  <a:moveTo>
                      <a:pt x="90" y="145"/>
                    </a:moveTo>
                    <a:cubicBezTo>
                      <a:pt x="85" y="148"/>
                      <a:pt x="78" y="146"/>
                      <a:pt x="75" y="141"/>
                    </a:cubicBezTo>
                    <a:cubicBezTo>
                      <a:pt x="73" y="135"/>
                      <a:pt x="75" y="129"/>
                      <a:pt x="80" y="126"/>
                    </a:cubicBezTo>
                    <a:cubicBezTo>
                      <a:pt x="86" y="123"/>
                      <a:pt x="92" y="125"/>
                      <a:pt x="95" y="131"/>
                    </a:cubicBezTo>
                    <a:cubicBezTo>
                      <a:pt x="98" y="136"/>
                      <a:pt x="96" y="142"/>
                      <a:pt x="90" y="145"/>
                    </a:cubicBezTo>
                    <a:close/>
                    <a:moveTo>
                      <a:pt x="75" y="80"/>
                    </a:moveTo>
                    <a:cubicBezTo>
                      <a:pt x="76" y="81"/>
                      <a:pt x="75" y="82"/>
                      <a:pt x="75" y="83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7" y="96"/>
                      <a:pt x="47" y="96"/>
                      <a:pt x="46" y="9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9"/>
                      <a:pt x="38" y="10"/>
                      <a:pt x="38" y="10"/>
                    </a:cubicBezTo>
                    <a:lnTo>
                      <a:pt x="7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41"/>
              <p:cNvSpPr>
                <a:spLocks/>
              </p:cNvSpPr>
              <p:nvPr/>
            </p:nvSpPr>
            <p:spPr bwMode="auto">
              <a:xfrm>
                <a:off x="5926138" y="3132138"/>
                <a:ext cx="71438" cy="46037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5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4"/>
                      <a:pt x="24" y="5"/>
                      <a:pt x="24" y="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42"/>
              <p:cNvSpPr>
                <a:spLocks/>
              </p:cNvSpPr>
              <p:nvPr/>
            </p:nvSpPr>
            <p:spPr bwMode="auto">
              <a:xfrm>
                <a:off x="5937250" y="3152775"/>
                <a:ext cx="71438" cy="44450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6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5"/>
                      <a:pt x="24" y="5"/>
                      <a:pt x="24" y="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泪滴形 4"/>
          <p:cNvSpPr/>
          <p:nvPr/>
        </p:nvSpPr>
        <p:spPr>
          <a:xfrm rot="18728671">
            <a:off x="7178557" y="3447589"/>
            <a:ext cx="596456" cy="596456"/>
          </a:xfrm>
          <a:prstGeom prst="teardrop">
            <a:avLst>
              <a:gd name="adj" fmla="val 132321"/>
            </a:avLst>
          </a:prstGeom>
          <a:gradFill flip="none" rotWithShape="1">
            <a:gsLst>
              <a:gs pos="17000">
                <a:srgbClr val="FFFFFF"/>
              </a:gs>
              <a:gs pos="70000">
                <a:srgbClr val="FFFFFF">
                  <a:alpha val="0"/>
                </a:srgbClr>
              </a:gs>
            </a:gsLst>
            <a:lin ang="8100000" scaled="1"/>
            <a:tileRect/>
          </a:gradFill>
          <a:ln w="25400">
            <a:solidFill>
              <a:srgbClr val="FFFFFF"/>
            </a:solidFill>
          </a:ln>
          <a:effectLst>
            <a:outerShdw blurRad="203200" dist="203200" dir="8100000" algn="tr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测试流程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4904" y="1543396"/>
            <a:ext cx="4995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熟悉功能需求及算法；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了解数据库表结构；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分析实现方式，不断拆分细化；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编写测试脚本，汇总扩展，自动化；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执行测试，快速找出问题。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6419" y="1031890"/>
            <a:ext cx="2739185" cy="3194020"/>
            <a:chOff x="686419" y="1031890"/>
            <a:chExt cx="2739185" cy="3194020"/>
          </a:xfrm>
        </p:grpSpPr>
        <p:grpSp>
          <p:nvGrpSpPr>
            <p:cNvPr id="66" name="组合 65"/>
            <p:cNvGrpSpPr/>
            <p:nvPr/>
          </p:nvGrpSpPr>
          <p:grpSpPr>
            <a:xfrm>
              <a:off x="686419" y="1031890"/>
              <a:ext cx="2739185" cy="3194020"/>
              <a:chOff x="1308198" y="42666"/>
              <a:chExt cx="3746509" cy="436860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08198" y="42666"/>
                <a:ext cx="3746509" cy="4368608"/>
                <a:chOff x="6165539" y="89092"/>
                <a:chExt cx="5594403" cy="6523338"/>
              </a:xfrm>
            </p:grpSpPr>
            <p:sp>
              <p:nvSpPr>
                <p:cNvPr id="120" name="Freeform 10"/>
                <p:cNvSpPr>
                  <a:spLocks/>
                </p:cNvSpPr>
                <p:nvPr/>
              </p:nvSpPr>
              <p:spPr bwMode="auto">
                <a:xfrm>
                  <a:off x="6165539" y="89092"/>
                  <a:ext cx="5594403" cy="6523338"/>
                </a:xfrm>
                <a:custGeom>
                  <a:avLst/>
                  <a:gdLst>
                    <a:gd name="T0" fmla="*/ 432 w 680"/>
                    <a:gd name="T1" fmla="*/ 430 h 794"/>
                    <a:gd name="T2" fmla="*/ 461 w 680"/>
                    <a:gd name="T3" fmla="*/ 417 h 794"/>
                    <a:gd name="T4" fmla="*/ 573 w 680"/>
                    <a:gd name="T5" fmla="*/ 504 h 794"/>
                    <a:gd name="T6" fmla="*/ 573 w 680"/>
                    <a:gd name="T7" fmla="*/ 290 h 794"/>
                    <a:gd name="T8" fmla="*/ 461 w 680"/>
                    <a:gd name="T9" fmla="*/ 377 h 794"/>
                    <a:gd name="T10" fmla="*/ 432 w 680"/>
                    <a:gd name="T11" fmla="*/ 365 h 794"/>
                    <a:gd name="T12" fmla="*/ 355 w 680"/>
                    <a:gd name="T13" fmla="*/ 336 h 794"/>
                    <a:gd name="T14" fmla="*/ 369 w 680"/>
                    <a:gd name="T15" fmla="*/ 253 h 794"/>
                    <a:gd name="T16" fmla="*/ 356 w 680"/>
                    <a:gd name="T17" fmla="*/ 169 h 794"/>
                    <a:gd name="T18" fmla="*/ 432 w 680"/>
                    <a:gd name="T19" fmla="*/ 140 h 794"/>
                    <a:gd name="T20" fmla="*/ 461 w 680"/>
                    <a:gd name="T21" fmla="*/ 128 h 794"/>
                    <a:gd name="T22" fmla="*/ 573 w 680"/>
                    <a:gd name="T23" fmla="*/ 215 h 794"/>
                    <a:gd name="T24" fmla="*/ 573 w 680"/>
                    <a:gd name="T25" fmla="*/ 0 h 794"/>
                    <a:gd name="T26" fmla="*/ 461 w 680"/>
                    <a:gd name="T27" fmla="*/ 87 h 794"/>
                    <a:gd name="T28" fmla="*/ 432 w 680"/>
                    <a:gd name="T29" fmla="*/ 75 h 794"/>
                    <a:gd name="T30" fmla="*/ 311 w 680"/>
                    <a:gd name="T31" fmla="*/ 107 h 794"/>
                    <a:gd name="T32" fmla="*/ 325 w 680"/>
                    <a:gd name="T33" fmla="*/ 191 h 794"/>
                    <a:gd name="T34" fmla="*/ 248 w 680"/>
                    <a:gd name="T35" fmla="*/ 220 h 794"/>
                    <a:gd name="T36" fmla="*/ 219 w 680"/>
                    <a:gd name="T37" fmla="*/ 233 h 794"/>
                    <a:gd name="T38" fmla="*/ 107 w 680"/>
                    <a:gd name="T39" fmla="*/ 146 h 794"/>
                    <a:gd name="T40" fmla="*/ 107 w 680"/>
                    <a:gd name="T41" fmla="*/ 360 h 794"/>
                    <a:gd name="T42" fmla="*/ 219 w 680"/>
                    <a:gd name="T43" fmla="*/ 273 h 794"/>
                    <a:gd name="T44" fmla="*/ 248 w 680"/>
                    <a:gd name="T45" fmla="*/ 286 h 794"/>
                    <a:gd name="T46" fmla="*/ 324 w 680"/>
                    <a:gd name="T47" fmla="*/ 315 h 794"/>
                    <a:gd name="T48" fmla="*/ 311 w 680"/>
                    <a:gd name="T49" fmla="*/ 397 h 794"/>
                    <a:gd name="T50" fmla="*/ 325 w 680"/>
                    <a:gd name="T51" fmla="*/ 481 h 794"/>
                    <a:gd name="T52" fmla="*/ 248 w 680"/>
                    <a:gd name="T53" fmla="*/ 510 h 794"/>
                    <a:gd name="T54" fmla="*/ 219 w 680"/>
                    <a:gd name="T55" fmla="*/ 522 h 794"/>
                    <a:gd name="T56" fmla="*/ 107 w 680"/>
                    <a:gd name="T57" fmla="*/ 435 h 794"/>
                    <a:gd name="T58" fmla="*/ 107 w 680"/>
                    <a:gd name="T59" fmla="*/ 649 h 794"/>
                    <a:gd name="T60" fmla="*/ 219 w 680"/>
                    <a:gd name="T61" fmla="*/ 562 h 794"/>
                    <a:gd name="T62" fmla="*/ 248 w 680"/>
                    <a:gd name="T63" fmla="*/ 575 h 794"/>
                    <a:gd name="T64" fmla="*/ 324 w 680"/>
                    <a:gd name="T65" fmla="*/ 604 h 794"/>
                    <a:gd name="T66" fmla="*/ 311 w 680"/>
                    <a:gd name="T67" fmla="*/ 687 h 794"/>
                    <a:gd name="T68" fmla="*/ 432 w 680"/>
                    <a:gd name="T69" fmla="*/ 719 h 794"/>
                    <a:gd name="T70" fmla="*/ 461 w 680"/>
                    <a:gd name="T71" fmla="*/ 707 h 794"/>
                    <a:gd name="T72" fmla="*/ 573 w 680"/>
                    <a:gd name="T73" fmla="*/ 794 h 794"/>
                    <a:gd name="T74" fmla="*/ 573 w 680"/>
                    <a:gd name="T75" fmla="*/ 580 h 794"/>
                    <a:gd name="T76" fmla="*/ 461 w 680"/>
                    <a:gd name="T77" fmla="*/ 667 h 794"/>
                    <a:gd name="T78" fmla="*/ 432 w 680"/>
                    <a:gd name="T79" fmla="*/ 654 h 794"/>
                    <a:gd name="T80" fmla="*/ 355 w 680"/>
                    <a:gd name="T81" fmla="*/ 625 h 794"/>
                    <a:gd name="T82" fmla="*/ 369 w 680"/>
                    <a:gd name="T83" fmla="*/ 542 h 794"/>
                    <a:gd name="T84" fmla="*/ 356 w 680"/>
                    <a:gd name="T85" fmla="*/ 459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80" h="794">
                      <a:moveTo>
                        <a:pt x="376" y="462"/>
                      </a:moveTo>
                      <a:cubicBezTo>
                        <a:pt x="400" y="462"/>
                        <a:pt x="421" y="449"/>
                        <a:pt x="432" y="430"/>
                      </a:cubicBezTo>
                      <a:cubicBezTo>
                        <a:pt x="432" y="430"/>
                        <a:pt x="439" y="417"/>
                        <a:pt x="445" y="417"/>
                      </a:cubicBezTo>
                      <a:cubicBezTo>
                        <a:pt x="461" y="417"/>
                        <a:pt x="461" y="417"/>
                        <a:pt x="461" y="417"/>
                      </a:cubicBezTo>
                      <a:cubicBezTo>
                        <a:pt x="468" y="417"/>
                        <a:pt x="472" y="434"/>
                        <a:pt x="472" y="434"/>
                      </a:cubicBezTo>
                      <a:cubicBezTo>
                        <a:pt x="487" y="475"/>
                        <a:pt x="527" y="504"/>
                        <a:pt x="573" y="504"/>
                      </a:cubicBezTo>
                      <a:cubicBezTo>
                        <a:pt x="632" y="504"/>
                        <a:pt x="680" y="456"/>
                        <a:pt x="680" y="397"/>
                      </a:cubicBezTo>
                      <a:cubicBezTo>
                        <a:pt x="680" y="338"/>
                        <a:pt x="632" y="290"/>
                        <a:pt x="573" y="290"/>
                      </a:cubicBezTo>
                      <a:cubicBezTo>
                        <a:pt x="527" y="290"/>
                        <a:pt x="487" y="319"/>
                        <a:pt x="472" y="361"/>
                      </a:cubicBezTo>
                      <a:cubicBezTo>
                        <a:pt x="472" y="361"/>
                        <a:pt x="468" y="377"/>
                        <a:pt x="461" y="377"/>
                      </a:cubicBezTo>
                      <a:cubicBezTo>
                        <a:pt x="445" y="377"/>
                        <a:pt x="445" y="377"/>
                        <a:pt x="445" y="377"/>
                      </a:cubicBezTo>
                      <a:cubicBezTo>
                        <a:pt x="439" y="377"/>
                        <a:pt x="432" y="365"/>
                        <a:pt x="432" y="365"/>
                      </a:cubicBezTo>
                      <a:cubicBezTo>
                        <a:pt x="421" y="345"/>
                        <a:pt x="400" y="332"/>
                        <a:pt x="376" y="332"/>
                      </a:cubicBezTo>
                      <a:cubicBezTo>
                        <a:pt x="369" y="332"/>
                        <a:pt x="362" y="334"/>
                        <a:pt x="355" y="336"/>
                      </a:cubicBezTo>
                      <a:cubicBezTo>
                        <a:pt x="340" y="307"/>
                        <a:pt x="340" y="307"/>
                        <a:pt x="340" y="307"/>
                      </a:cubicBezTo>
                      <a:cubicBezTo>
                        <a:pt x="358" y="295"/>
                        <a:pt x="369" y="276"/>
                        <a:pt x="369" y="253"/>
                      </a:cubicBezTo>
                      <a:cubicBezTo>
                        <a:pt x="369" y="231"/>
                        <a:pt x="358" y="211"/>
                        <a:pt x="341" y="199"/>
                      </a:cubicBezTo>
                      <a:cubicBezTo>
                        <a:pt x="356" y="169"/>
                        <a:pt x="356" y="169"/>
                        <a:pt x="356" y="169"/>
                      </a:cubicBezTo>
                      <a:cubicBezTo>
                        <a:pt x="362" y="171"/>
                        <a:pt x="369" y="172"/>
                        <a:pt x="376" y="172"/>
                      </a:cubicBezTo>
                      <a:cubicBezTo>
                        <a:pt x="400" y="172"/>
                        <a:pt x="421" y="160"/>
                        <a:pt x="432" y="140"/>
                      </a:cubicBezTo>
                      <a:cubicBezTo>
                        <a:pt x="432" y="140"/>
                        <a:pt x="439" y="128"/>
                        <a:pt x="445" y="128"/>
                      </a:cubicBezTo>
                      <a:cubicBezTo>
                        <a:pt x="461" y="128"/>
                        <a:pt x="461" y="128"/>
                        <a:pt x="461" y="128"/>
                      </a:cubicBezTo>
                      <a:cubicBezTo>
                        <a:pt x="468" y="128"/>
                        <a:pt x="472" y="144"/>
                        <a:pt x="472" y="144"/>
                      </a:cubicBezTo>
                      <a:cubicBezTo>
                        <a:pt x="487" y="185"/>
                        <a:pt x="527" y="215"/>
                        <a:pt x="573" y="215"/>
                      </a:cubicBezTo>
                      <a:cubicBezTo>
                        <a:pt x="632" y="215"/>
                        <a:pt x="680" y="167"/>
                        <a:pt x="680" y="107"/>
                      </a:cubicBezTo>
                      <a:cubicBezTo>
                        <a:pt x="680" y="48"/>
                        <a:pt x="632" y="0"/>
                        <a:pt x="573" y="0"/>
                      </a:cubicBezTo>
                      <a:cubicBezTo>
                        <a:pt x="527" y="0"/>
                        <a:pt x="487" y="30"/>
                        <a:pt x="472" y="71"/>
                      </a:cubicBezTo>
                      <a:cubicBezTo>
                        <a:pt x="472" y="71"/>
                        <a:pt x="468" y="87"/>
                        <a:pt x="461" y="87"/>
                      </a:cubicBezTo>
                      <a:cubicBezTo>
                        <a:pt x="445" y="87"/>
                        <a:pt x="445" y="87"/>
                        <a:pt x="445" y="87"/>
                      </a:cubicBezTo>
                      <a:cubicBezTo>
                        <a:pt x="439" y="87"/>
                        <a:pt x="432" y="75"/>
                        <a:pt x="432" y="75"/>
                      </a:cubicBezTo>
                      <a:cubicBezTo>
                        <a:pt x="421" y="55"/>
                        <a:pt x="400" y="42"/>
                        <a:pt x="376" y="42"/>
                      </a:cubicBezTo>
                      <a:cubicBezTo>
                        <a:pt x="340" y="42"/>
                        <a:pt x="311" y="72"/>
                        <a:pt x="311" y="107"/>
                      </a:cubicBezTo>
                      <a:cubicBezTo>
                        <a:pt x="311" y="130"/>
                        <a:pt x="322" y="150"/>
                        <a:pt x="340" y="162"/>
                      </a:cubicBezTo>
                      <a:cubicBezTo>
                        <a:pt x="325" y="191"/>
                        <a:pt x="325" y="191"/>
                        <a:pt x="325" y="191"/>
                      </a:cubicBezTo>
                      <a:cubicBezTo>
                        <a:pt x="318" y="189"/>
                        <a:pt x="311" y="188"/>
                        <a:pt x="304" y="188"/>
                      </a:cubicBezTo>
                      <a:cubicBezTo>
                        <a:pt x="280" y="188"/>
                        <a:pt x="259" y="201"/>
                        <a:pt x="248" y="220"/>
                      </a:cubicBezTo>
                      <a:cubicBezTo>
                        <a:pt x="248" y="220"/>
                        <a:pt x="242" y="233"/>
                        <a:pt x="235" y="233"/>
                      </a:cubicBezTo>
                      <a:cubicBezTo>
                        <a:pt x="219" y="233"/>
                        <a:pt x="219" y="233"/>
                        <a:pt x="219" y="233"/>
                      </a:cubicBezTo>
                      <a:cubicBezTo>
                        <a:pt x="212" y="233"/>
                        <a:pt x="208" y="216"/>
                        <a:pt x="208" y="216"/>
                      </a:cubicBezTo>
                      <a:cubicBezTo>
                        <a:pt x="193" y="175"/>
                        <a:pt x="154" y="146"/>
                        <a:pt x="107" y="146"/>
                      </a:cubicBezTo>
                      <a:cubicBezTo>
                        <a:pt x="48" y="146"/>
                        <a:pt x="0" y="194"/>
                        <a:pt x="0" y="253"/>
                      </a:cubicBezTo>
                      <a:cubicBezTo>
                        <a:pt x="0" y="312"/>
                        <a:pt x="48" y="360"/>
                        <a:pt x="107" y="360"/>
                      </a:cubicBezTo>
                      <a:cubicBezTo>
                        <a:pt x="154" y="360"/>
                        <a:pt x="193" y="331"/>
                        <a:pt x="208" y="290"/>
                      </a:cubicBezTo>
                      <a:cubicBezTo>
                        <a:pt x="208" y="290"/>
                        <a:pt x="212" y="273"/>
                        <a:pt x="219" y="273"/>
                      </a:cubicBezTo>
                      <a:cubicBezTo>
                        <a:pt x="235" y="273"/>
                        <a:pt x="235" y="273"/>
                        <a:pt x="235" y="273"/>
                      </a:cubicBezTo>
                      <a:cubicBezTo>
                        <a:pt x="242" y="273"/>
                        <a:pt x="248" y="286"/>
                        <a:pt x="248" y="286"/>
                      </a:cubicBezTo>
                      <a:cubicBezTo>
                        <a:pt x="259" y="305"/>
                        <a:pt x="280" y="318"/>
                        <a:pt x="304" y="318"/>
                      </a:cubicBezTo>
                      <a:cubicBezTo>
                        <a:pt x="311" y="318"/>
                        <a:pt x="318" y="317"/>
                        <a:pt x="324" y="315"/>
                      </a:cubicBezTo>
                      <a:cubicBezTo>
                        <a:pt x="339" y="344"/>
                        <a:pt x="339" y="344"/>
                        <a:pt x="339" y="344"/>
                      </a:cubicBezTo>
                      <a:cubicBezTo>
                        <a:pt x="322" y="356"/>
                        <a:pt x="311" y="375"/>
                        <a:pt x="311" y="397"/>
                      </a:cubicBezTo>
                      <a:cubicBezTo>
                        <a:pt x="311" y="420"/>
                        <a:pt x="322" y="440"/>
                        <a:pt x="340" y="451"/>
                      </a:cubicBezTo>
                      <a:cubicBezTo>
                        <a:pt x="325" y="481"/>
                        <a:pt x="325" y="481"/>
                        <a:pt x="325" y="481"/>
                      </a:cubicBezTo>
                      <a:cubicBezTo>
                        <a:pt x="318" y="479"/>
                        <a:pt x="311" y="477"/>
                        <a:pt x="304" y="477"/>
                      </a:cubicBezTo>
                      <a:cubicBezTo>
                        <a:pt x="280" y="477"/>
                        <a:pt x="259" y="490"/>
                        <a:pt x="248" y="510"/>
                      </a:cubicBezTo>
                      <a:cubicBezTo>
                        <a:pt x="248" y="510"/>
                        <a:pt x="242" y="522"/>
                        <a:pt x="235" y="522"/>
                      </a:cubicBezTo>
                      <a:cubicBezTo>
                        <a:pt x="219" y="522"/>
                        <a:pt x="219" y="522"/>
                        <a:pt x="219" y="522"/>
                      </a:cubicBezTo>
                      <a:cubicBezTo>
                        <a:pt x="212" y="522"/>
                        <a:pt x="208" y="506"/>
                        <a:pt x="208" y="506"/>
                      </a:cubicBezTo>
                      <a:cubicBezTo>
                        <a:pt x="193" y="464"/>
                        <a:pt x="154" y="435"/>
                        <a:pt x="107" y="435"/>
                      </a:cubicBezTo>
                      <a:cubicBezTo>
                        <a:pt x="48" y="435"/>
                        <a:pt x="0" y="483"/>
                        <a:pt x="0" y="542"/>
                      </a:cubicBezTo>
                      <a:cubicBezTo>
                        <a:pt x="0" y="602"/>
                        <a:pt x="48" y="649"/>
                        <a:pt x="107" y="649"/>
                      </a:cubicBezTo>
                      <a:cubicBezTo>
                        <a:pt x="154" y="649"/>
                        <a:pt x="193" y="620"/>
                        <a:pt x="208" y="579"/>
                      </a:cubicBezTo>
                      <a:cubicBezTo>
                        <a:pt x="208" y="579"/>
                        <a:pt x="212" y="562"/>
                        <a:pt x="219" y="562"/>
                      </a:cubicBezTo>
                      <a:cubicBezTo>
                        <a:pt x="235" y="562"/>
                        <a:pt x="235" y="562"/>
                        <a:pt x="235" y="562"/>
                      </a:cubicBezTo>
                      <a:cubicBezTo>
                        <a:pt x="242" y="562"/>
                        <a:pt x="248" y="575"/>
                        <a:pt x="248" y="575"/>
                      </a:cubicBezTo>
                      <a:cubicBezTo>
                        <a:pt x="259" y="594"/>
                        <a:pt x="280" y="607"/>
                        <a:pt x="304" y="607"/>
                      </a:cubicBezTo>
                      <a:cubicBezTo>
                        <a:pt x="311" y="607"/>
                        <a:pt x="318" y="606"/>
                        <a:pt x="324" y="604"/>
                      </a:cubicBezTo>
                      <a:cubicBezTo>
                        <a:pt x="339" y="633"/>
                        <a:pt x="339" y="633"/>
                        <a:pt x="339" y="633"/>
                      </a:cubicBezTo>
                      <a:cubicBezTo>
                        <a:pt x="322" y="645"/>
                        <a:pt x="311" y="665"/>
                        <a:pt x="311" y="687"/>
                      </a:cubicBezTo>
                      <a:cubicBezTo>
                        <a:pt x="311" y="723"/>
                        <a:pt x="340" y="752"/>
                        <a:pt x="376" y="752"/>
                      </a:cubicBezTo>
                      <a:cubicBezTo>
                        <a:pt x="400" y="752"/>
                        <a:pt x="421" y="739"/>
                        <a:pt x="432" y="719"/>
                      </a:cubicBezTo>
                      <a:cubicBezTo>
                        <a:pt x="432" y="719"/>
                        <a:pt x="439" y="707"/>
                        <a:pt x="445" y="707"/>
                      </a:cubicBezTo>
                      <a:cubicBezTo>
                        <a:pt x="461" y="707"/>
                        <a:pt x="461" y="707"/>
                        <a:pt x="461" y="707"/>
                      </a:cubicBezTo>
                      <a:cubicBezTo>
                        <a:pt x="468" y="707"/>
                        <a:pt x="472" y="723"/>
                        <a:pt x="472" y="723"/>
                      </a:cubicBezTo>
                      <a:cubicBezTo>
                        <a:pt x="487" y="764"/>
                        <a:pt x="527" y="794"/>
                        <a:pt x="573" y="794"/>
                      </a:cubicBezTo>
                      <a:cubicBezTo>
                        <a:pt x="632" y="794"/>
                        <a:pt x="680" y="746"/>
                        <a:pt x="680" y="687"/>
                      </a:cubicBezTo>
                      <a:cubicBezTo>
                        <a:pt x="680" y="628"/>
                        <a:pt x="632" y="580"/>
                        <a:pt x="573" y="580"/>
                      </a:cubicBezTo>
                      <a:cubicBezTo>
                        <a:pt x="527" y="580"/>
                        <a:pt x="487" y="609"/>
                        <a:pt x="472" y="650"/>
                      </a:cubicBezTo>
                      <a:cubicBezTo>
                        <a:pt x="472" y="650"/>
                        <a:pt x="468" y="667"/>
                        <a:pt x="461" y="667"/>
                      </a:cubicBezTo>
                      <a:cubicBezTo>
                        <a:pt x="445" y="667"/>
                        <a:pt x="445" y="667"/>
                        <a:pt x="445" y="667"/>
                      </a:cubicBezTo>
                      <a:cubicBezTo>
                        <a:pt x="439" y="667"/>
                        <a:pt x="432" y="654"/>
                        <a:pt x="432" y="654"/>
                      </a:cubicBezTo>
                      <a:cubicBezTo>
                        <a:pt x="421" y="635"/>
                        <a:pt x="400" y="622"/>
                        <a:pt x="376" y="622"/>
                      </a:cubicBezTo>
                      <a:cubicBezTo>
                        <a:pt x="369" y="622"/>
                        <a:pt x="361" y="623"/>
                        <a:pt x="355" y="625"/>
                      </a:cubicBezTo>
                      <a:cubicBezTo>
                        <a:pt x="340" y="596"/>
                        <a:pt x="340" y="596"/>
                        <a:pt x="340" y="596"/>
                      </a:cubicBezTo>
                      <a:cubicBezTo>
                        <a:pt x="358" y="585"/>
                        <a:pt x="369" y="565"/>
                        <a:pt x="369" y="542"/>
                      </a:cubicBezTo>
                      <a:cubicBezTo>
                        <a:pt x="369" y="520"/>
                        <a:pt x="358" y="500"/>
                        <a:pt x="341" y="489"/>
                      </a:cubicBezTo>
                      <a:cubicBezTo>
                        <a:pt x="356" y="459"/>
                        <a:pt x="356" y="459"/>
                        <a:pt x="356" y="459"/>
                      </a:cubicBezTo>
                      <a:cubicBezTo>
                        <a:pt x="362" y="461"/>
                        <a:pt x="369" y="462"/>
                        <a:pt x="376" y="4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CFCC"/>
                    </a:gs>
                    <a:gs pos="76000">
                      <a:schemeClr val="bg1">
                        <a:lumMod val="85000"/>
                      </a:schemeClr>
                    </a:gs>
                    <a:gs pos="100000">
                      <a:srgbClr val="FEFCFB"/>
                    </a:gs>
                  </a:gsLst>
                  <a:lin ang="10800000" scaled="1"/>
                  <a:tileRect/>
                </a:gra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279400" dist="2540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21" name="图片 1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1421784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290" y="584623"/>
                  <a:ext cx="1371327" cy="554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sp>
              <p:nvSpPr>
                <p:cNvPr id="123" name="椭圆 122"/>
                <p:cNvSpPr/>
                <p:nvPr/>
              </p:nvSpPr>
              <p:spPr>
                <a:xfrm>
                  <a:off x="8895798" y="563728"/>
                  <a:ext cx="813199" cy="8131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962B"/>
                    </a:gs>
                    <a:gs pos="100000">
                      <a:srgbClr val="FED562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FED255"/>
                      </a:gs>
                      <a:gs pos="0">
                        <a:srgbClr val="F4962B"/>
                      </a:gs>
                      <a:gs pos="100000">
                        <a:srgbClr val="FED562"/>
                      </a:gs>
                    </a:gsLst>
                    <a:lin ang="13500000" scaled="0"/>
                    <a:tileRect/>
                  </a:gradFill>
                </a:ln>
                <a:effectLst>
                  <a:outerShdw blurRad="228600" dist="101600" dir="2700000" algn="tl" rotWithShape="0">
                    <a:prstClr val="black">
                      <a:alpha val="3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0128082" y="4984355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0128082" y="2605557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10174114" y="226759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7" name="图片 1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3800638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4133038" y="3473627"/>
                <a:ext cx="634373" cy="614022"/>
                <a:chOff x="3030538" y="663575"/>
                <a:chExt cx="1435101" cy="1389063"/>
              </a:xfrm>
            </p:grpSpPr>
            <p:sp>
              <p:nvSpPr>
                <p:cNvPr id="113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703681" y="2650913"/>
                <a:ext cx="470284" cy="670057"/>
                <a:chOff x="3173412" y="596106"/>
                <a:chExt cx="960438" cy="1368425"/>
              </a:xfrm>
            </p:grpSpPr>
            <p:sp>
              <p:nvSpPr>
                <p:cNvPr id="106" name="Freeform 9"/>
                <p:cNvSpPr>
                  <a:spLocks/>
                </p:cNvSpPr>
                <p:nvPr/>
              </p:nvSpPr>
              <p:spPr bwMode="auto">
                <a:xfrm>
                  <a:off x="3586162" y="1178719"/>
                  <a:ext cx="193675" cy="214313"/>
                </a:xfrm>
                <a:custGeom>
                  <a:avLst/>
                  <a:gdLst>
                    <a:gd name="T0" fmla="*/ 61 w 72"/>
                    <a:gd name="T1" fmla="*/ 23 h 80"/>
                    <a:gd name="T2" fmla="*/ 22 w 72"/>
                    <a:gd name="T3" fmla="*/ 6 h 80"/>
                    <a:gd name="T4" fmla="*/ 22 w 72"/>
                    <a:gd name="T5" fmla="*/ 6 h 80"/>
                    <a:gd name="T6" fmla="*/ 6 w 72"/>
                    <a:gd name="T7" fmla="*/ 45 h 80"/>
                    <a:gd name="T8" fmla="*/ 11 w 72"/>
                    <a:gd name="T9" fmla="*/ 58 h 80"/>
                    <a:gd name="T10" fmla="*/ 50 w 72"/>
                    <a:gd name="T11" fmla="*/ 74 h 80"/>
                    <a:gd name="T12" fmla="*/ 50 w 72"/>
                    <a:gd name="T13" fmla="*/ 74 h 80"/>
                    <a:gd name="T14" fmla="*/ 66 w 72"/>
                    <a:gd name="T15" fmla="*/ 35 h 80"/>
                    <a:gd name="T16" fmla="*/ 61 w 72"/>
                    <a:gd name="T17" fmla="*/ 2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80">
                      <a:moveTo>
                        <a:pt x="61" y="23"/>
                      </a:moveTo>
                      <a:cubicBezTo>
                        <a:pt x="54" y="7"/>
                        <a:pt x="37" y="0"/>
                        <a:pt x="22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7" y="13"/>
                        <a:pt x="0" y="30"/>
                        <a:pt x="6" y="45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7" y="73"/>
                        <a:pt x="35" y="80"/>
                        <a:pt x="50" y="74"/>
                      </a:cubicBezTo>
                      <a:cubicBezTo>
                        <a:pt x="50" y="74"/>
                        <a:pt x="50" y="74"/>
                        <a:pt x="50" y="74"/>
                      </a:cubicBezTo>
                      <a:cubicBezTo>
                        <a:pt x="65" y="68"/>
                        <a:pt x="72" y="50"/>
                        <a:pt x="66" y="35"/>
                      </a:cubicBezTo>
                      <a:lnTo>
                        <a:pt x="61" y="23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0"/>
                <p:cNvSpPr>
                  <a:spLocks/>
                </p:cNvSpPr>
                <p:nvPr/>
              </p:nvSpPr>
              <p:spPr bwMode="auto">
                <a:xfrm>
                  <a:off x="3173412" y="640556"/>
                  <a:ext cx="866775" cy="838200"/>
                </a:xfrm>
                <a:custGeom>
                  <a:avLst/>
                  <a:gdLst>
                    <a:gd name="T0" fmla="*/ 323 w 323"/>
                    <a:gd name="T1" fmla="*/ 208 h 312"/>
                    <a:gd name="T2" fmla="*/ 321 w 323"/>
                    <a:gd name="T3" fmla="*/ 208 h 312"/>
                    <a:gd name="T4" fmla="*/ 223 w 323"/>
                    <a:gd name="T5" fmla="*/ 216 h 312"/>
                    <a:gd name="T6" fmla="*/ 172 w 323"/>
                    <a:gd name="T7" fmla="*/ 198 h 312"/>
                    <a:gd name="T8" fmla="*/ 150 w 323"/>
                    <a:gd name="T9" fmla="*/ 247 h 312"/>
                    <a:gd name="T10" fmla="*/ 74 w 323"/>
                    <a:gd name="T11" fmla="*/ 309 h 312"/>
                    <a:gd name="T12" fmla="*/ 73 w 323"/>
                    <a:gd name="T13" fmla="*/ 312 h 312"/>
                    <a:gd name="T14" fmla="*/ 67 w 323"/>
                    <a:gd name="T15" fmla="*/ 299 h 312"/>
                    <a:gd name="T16" fmla="*/ 28 w 323"/>
                    <a:gd name="T17" fmla="*/ 207 h 312"/>
                    <a:gd name="T18" fmla="*/ 102 w 323"/>
                    <a:gd name="T19" fmla="*/ 28 h 312"/>
                    <a:gd name="T20" fmla="*/ 280 w 323"/>
                    <a:gd name="T21" fmla="*/ 102 h 312"/>
                    <a:gd name="T22" fmla="*/ 319 w 323"/>
                    <a:gd name="T23" fmla="*/ 195 h 312"/>
                    <a:gd name="T24" fmla="*/ 323 w 323"/>
                    <a:gd name="T25" fmla="*/ 20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3" h="312">
                      <a:moveTo>
                        <a:pt x="323" y="208"/>
                      </a:moveTo>
                      <a:cubicBezTo>
                        <a:pt x="322" y="208"/>
                        <a:pt x="322" y="208"/>
                        <a:pt x="321" y="208"/>
                      </a:cubicBezTo>
                      <a:cubicBezTo>
                        <a:pt x="292" y="204"/>
                        <a:pt x="258" y="207"/>
                        <a:pt x="223" y="216"/>
                      </a:cubicBezTo>
                      <a:cubicBezTo>
                        <a:pt x="214" y="198"/>
                        <a:pt x="192" y="190"/>
                        <a:pt x="172" y="198"/>
                      </a:cubicBezTo>
                      <a:cubicBezTo>
                        <a:pt x="153" y="206"/>
                        <a:pt x="143" y="227"/>
                        <a:pt x="150" y="247"/>
                      </a:cubicBezTo>
                      <a:cubicBezTo>
                        <a:pt x="118" y="265"/>
                        <a:pt x="92" y="286"/>
                        <a:pt x="74" y="309"/>
                      </a:cubicBezTo>
                      <a:cubicBezTo>
                        <a:pt x="74" y="310"/>
                        <a:pt x="73" y="311"/>
                        <a:pt x="73" y="312"/>
                      </a:cubicBezTo>
                      <a:cubicBezTo>
                        <a:pt x="70" y="308"/>
                        <a:pt x="68" y="303"/>
                        <a:pt x="67" y="299"/>
                      </a:cubicBezTo>
                      <a:cubicBezTo>
                        <a:pt x="28" y="207"/>
                        <a:pt x="28" y="207"/>
                        <a:pt x="28" y="207"/>
                      </a:cubicBezTo>
                      <a:cubicBezTo>
                        <a:pt x="0" y="137"/>
                        <a:pt x="33" y="57"/>
                        <a:pt x="102" y="28"/>
                      </a:cubicBezTo>
                      <a:cubicBezTo>
                        <a:pt x="172" y="0"/>
                        <a:pt x="252" y="33"/>
                        <a:pt x="280" y="102"/>
                      </a:cubicBezTo>
                      <a:cubicBezTo>
                        <a:pt x="319" y="195"/>
                        <a:pt x="319" y="195"/>
                        <a:pt x="319" y="195"/>
                      </a:cubicBezTo>
                      <a:cubicBezTo>
                        <a:pt x="320" y="199"/>
                        <a:pt x="322" y="204"/>
                        <a:pt x="323" y="20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1"/>
                <p:cNvSpPr>
                  <a:spLocks/>
                </p:cNvSpPr>
                <p:nvPr/>
              </p:nvSpPr>
              <p:spPr bwMode="auto">
                <a:xfrm>
                  <a:off x="3752850" y="1234281"/>
                  <a:ext cx="325438" cy="400050"/>
                </a:xfrm>
                <a:custGeom>
                  <a:avLst/>
                  <a:gdLst>
                    <a:gd name="T0" fmla="*/ 14 w 121"/>
                    <a:gd name="T1" fmla="*/ 12 h 149"/>
                    <a:gd name="T2" fmla="*/ 14 w 121"/>
                    <a:gd name="T3" fmla="*/ 11 h 149"/>
                    <a:gd name="T4" fmla="*/ 103 w 121"/>
                    <a:gd name="T5" fmla="*/ 3 h 149"/>
                    <a:gd name="T6" fmla="*/ 111 w 121"/>
                    <a:gd name="T7" fmla="*/ 4 h 149"/>
                    <a:gd name="T8" fmla="*/ 36 w 121"/>
                    <a:gd name="T9" fmla="*/ 149 h 149"/>
                    <a:gd name="T10" fmla="*/ 0 w 121"/>
                    <a:gd name="T11" fmla="*/ 60 h 149"/>
                    <a:gd name="T12" fmla="*/ 14 w 121"/>
                    <a:gd name="T13" fmla="*/ 12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49">
                      <a:moveTo>
                        <a:pt x="14" y="12"/>
                      </a:move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46" y="2"/>
                        <a:pt x="77" y="0"/>
                        <a:pt x="103" y="3"/>
                      </a:cubicBezTo>
                      <a:cubicBezTo>
                        <a:pt x="106" y="3"/>
                        <a:pt x="108" y="4"/>
                        <a:pt x="111" y="4"/>
                      </a:cubicBezTo>
                      <a:cubicBezTo>
                        <a:pt x="121" y="63"/>
                        <a:pt x="91" y="122"/>
                        <a:pt x="36" y="14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5" y="50"/>
                        <a:pt x="22" y="30"/>
                        <a:pt x="14" y="12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2"/>
                <p:cNvSpPr>
                  <a:spLocks/>
                </p:cNvSpPr>
                <p:nvPr/>
              </p:nvSpPr>
              <p:spPr bwMode="auto">
                <a:xfrm>
                  <a:off x="3392487" y="1343819"/>
                  <a:ext cx="417513" cy="360363"/>
                </a:xfrm>
                <a:custGeom>
                  <a:avLst/>
                  <a:gdLst>
                    <a:gd name="T0" fmla="*/ 74 w 155"/>
                    <a:gd name="T1" fmla="*/ 0 h 134"/>
                    <a:gd name="T2" fmla="*/ 74 w 155"/>
                    <a:gd name="T3" fmla="*/ 2 h 134"/>
                    <a:gd name="T4" fmla="*/ 119 w 155"/>
                    <a:gd name="T5" fmla="*/ 26 h 134"/>
                    <a:gd name="T6" fmla="*/ 155 w 155"/>
                    <a:gd name="T7" fmla="*/ 114 h 134"/>
                    <a:gd name="T8" fmla="*/ 0 w 155"/>
                    <a:gd name="T9" fmla="*/ 65 h 134"/>
                    <a:gd name="T10" fmla="*/ 5 w 155"/>
                    <a:gd name="T11" fmla="*/ 58 h 134"/>
                    <a:gd name="T12" fmla="*/ 74 w 155"/>
                    <a:gd name="T1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34">
                      <a:moveTo>
                        <a:pt x="74" y="0"/>
                      </a:move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82" y="19"/>
                        <a:pt x="100" y="29"/>
                        <a:pt x="119" y="26"/>
                      </a:cubicBezTo>
                      <a:cubicBezTo>
                        <a:pt x="155" y="114"/>
                        <a:pt x="155" y="114"/>
                        <a:pt x="155" y="114"/>
                      </a:cubicBezTo>
                      <a:cubicBezTo>
                        <a:pt x="97" y="134"/>
                        <a:pt x="35" y="113"/>
                        <a:pt x="0" y="65"/>
                      </a:cubicBezTo>
                      <a:cubicBezTo>
                        <a:pt x="2" y="62"/>
                        <a:pt x="3" y="60"/>
                        <a:pt x="5" y="58"/>
                      </a:cubicBezTo>
                      <a:cubicBezTo>
                        <a:pt x="21" y="37"/>
                        <a:pt x="45" y="17"/>
                        <a:pt x="74" y="0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3"/>
                <p:cNvSpPr>
                  <a:spLocks/>
                </p:cNvSpPr>
                <p:nvPr/>
              </p:nvSpPr>
              <p:spPr bwMode="auto">
                <a:xfrm>
                  <a:off x="3178175" y="1647031"/>
                  <a:ext cx="784225" cy="317500"/>
                </a:xfrm>
                <a:custGeom>
                  <a:avLst/>
                  <a:gdLst>
                    <a:gd name="T0" fmla="*/ 21 w 292"/>
                    <a:gd name="T1" fmla="*/ 106 h 118"/>
                    <a:gd name="T2" fmla="*/ 28 w 292"/>
                    <a:gd name="T3" fmla="*/ 90 h 118"/>
                    <a:gd name="T4" fmla="*/ 28 w 292"/>
                    <a:gd name="T5" fmla="*/ 90 h 118"/>
                    <a:gd name="T6" fmla="*/ 24 w 292"/>
                    <a:gd name="T7" fmla="*/ 66 h 118"/>
                    <a:gd name="T8" fmla="*/ 24 w 292"/>
                    <a:gd name="T9" fmla="*/ 66 h 118"/>
                    <a:gd name="T10" fmla="*/ 77 w 292"/>
                    <a:gd name="T11" fmla="*/ 25 h 118"/>
                    <a:gd name="T12" fmla="*/ 77 w 292"/>
                    <a:gd name="T13" fmla="*/ 25 h 118"/>
                    <a:gd name="T14" fmla="*/ 140 w 292"/>
                    <a:gd name="T15" fmla="*/ 54 h 118"/>
                    <a:gd name="T16" fmla="*/ 140 w 292"/>
                    <a:gd name="T17" fmla="*/ 54 h 118"/>
                    <a:gd name="T18" fmla="*/ 189 w 292"/>
                    <a:gd name="T19" fmla="*/ 94 h 118"/>
                    <a:gd name="T20" fmla="*/ 189 w 292"/>
                    <a:gd name="T21" fmla="*/ 94 h 118"/>
                    <a:gd name="T22" fmla="*/ 240 w 292"/>
                    <a:gd name="T23" fmla="*/ 117 h 118"/>
                    <a:gd name="T24" fmla="*/ 240 w 292"/>
                    <a:gd name="T25" fmla="*/ 117 h 118"/>
                    <a:gd name="T26" fmla="*/ 278 w 292"/>
                    <a:gd name="T27" fmla="*/ 100 h 118"/>
                    <a:gd name="T28" fmla="*/ 278 w 292"/>
                    <a:gd name="T29" fmla="*/ 100 h 118"/>
                    <a:gd name="T30" fmla="*/ 292 w 292"/>
                    <a:gd name="T31" fmla="*/ 69 h 118"/>
                    <a:gd name="T32" fmla="*/ 292 w 292"/>
                    <a:gd name="T33" fmla="*/ 69 h 118"/>
                    <a:gd name="T34" fmla="*/ 279 w 292"/>
                    <a:gd name="T35" fmla="*/ 29 h 118"/>
                    <a:gd name="T36" fmla="*/ 279 w 292"/>
                    <a:gd name="T37" fmla="*/ 29 h 118"/>
                    <a:gd name="T38" fmla="*/ 265 w 292"/>
                    <a:gd name="T39" fmla="*/ 13 h 118"/>
                    <a:gd name="T40" fmla="*/ 265 w 292"/>
                    <a:gd name="T41" fmla="*/ 13 h 118"/>
                    <a:gd name="T42" fmla="*/ 248 w 292"/>
                    <a:gd name="T43" fmla="*/ 14 h 118"/>
                    <a:gd name="T44" fmla="*/ 248 w 292"/>
                    <a:gd name="T45" fmla="*/ 14 h 118"/>
                    <a:gd name="T46" fmla="*/ 249 w 292"/>
                    <a:gd name="T47" fmla="*/ 31 h 118"/>
                    <a:gd name="T48" fmla="*/ 249 w 292"/>
                    <a:gd name="T49" fmla="*/ 31 h 118"/>
                    <a:gd name="T50" fmla="*/ 249 w 292"/>
                    <a:gd name="T51" fmla="*/ 32 h 118"/>
                    <a:gd name="T52" fmla="*/ 249 w 292"/>
                    <a:gd name="T53" fmla="*/ 32 h 118"/>
                    <a:gd name="T54" fmla="*/ 252 w 292"/>
                    <a:gd name="T55" fmla="*/ 34 h 118"/>
                    <a:gd name="T56" fmla="*/ 252 w 292"/>
                    <a:gd name="T57" fmla="*/ 34 h 118"/>
                    <a:gd name="T58" fmla="*/ 259 w 292"/>
                    <a:gd name="T59" fmla="*/ 43 h 118"/>
                    <a:gd name="T60" fmla="*/ 259 w 292"/>
                    <a:gd name="T61" fmla="*/ 43 h 118"/>
                    <a:gd name="T62" fmla="*/ 267 w 292"/>
                    <a:gd name="T63" fmla="*/ 67 h 118"/>
                    <a:gd name="T64" fmla="*/ 267 w 292"/>
                    <a:gd name="T65" fmla="*/ 67 h 118"/>
                    <a:gd name="T66" fmla="*/ 260 w 292"/>
                    <a:gd name="T67" fmla="*/ 84 h 118"/>
                    <a:gd name="T68" fmla="*/ 260 w 292"/>
                    <a:gd name="T69" fmla="*/ 84 h 118"/>
                    <a:gd name="T70" fmla="*/ 241 w 292"/>
                    <a:gd name="T71" fmla="*/ 92 h 118"/>
                    <a:gd name="T72" fmla="*/ 241 w 292"/>
                    <a:gd name="T73" fmla="*/ 92 h 118"/>
                    <a:gd name="T74" fmla="*/ 203 w 292"/>
                    <a:gd name="T75" fmla="*/ 74 h 118"/>
                    <a:gd name="T76" fmla="*/ 203 w 292"/>
                    <a:gd name="T77" fmla="*/ 74 h 118"/>
                    <a:gd name="T78" fmla="*/ 156 w 292"/>
                    <a:gd name="T79" fmla="*/ 35 h 118"/>
                    <a:gd name="T80" fmla="*/ 156 w 292"/>
                    <a:gd name="T81" fmla="*/ 35 h 118"/>
                    <a:gd name="T82" fmla="*/ 78 w 292"/>
                    <a:gd name="T83" fmla="*/ 1 h 118"/>
                    <a:gd name="T84" fmla="*/ 78 w 292"/>
                    <a:gd name="T85" fmla="*/ 1 h 118"/>
                    <a:gd name="T86" fmla="*/ 24 w 292"/>
                    <a:gd name="T87" fmla="*/ 17 h 118"/>
                    <a:gd name="T88" fmla="*/ 24 w 292"/>
                    <a:gd name="T89" fmla="*/ 17 h 118"/>
                    <a:gd name="T90" fmla="*/ 0 w 292"/>
                    <a:gd name="T91" fmla="*/ 65 h 118"/>
                    <a:gd name="T92" fmla="*/ 0 w 292"/>
                    <a:gd name="T93" fmla="*/ 65 h 118"/>
                    <a:gd name="T94" fmla="*/ 5 w 292"/>
                    <a:gd name="T95" fmla="*/ 99 h 118"/>
                    <a:gd name="T96" fmla="*/ 5 w 292"/>
                    <a:gd name="T97" fmla="*/ 99 h 118"/>
                    <a:gd name="T98" fmla="*/ 16 w 292"/>
                    <a:gd name="T99" fmla="*/ 107 h 118"/>
                    <a:gd name="T100" fmla="*/ 16 w 292"/>
                    <a:gd name="T101" fmla="*/ 107 h 118"/>
                    <a:gd name="T102" fmla="*/ 21 w 292"/>
                    <a:gd name="T103" fmla="*/ 10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92" h="118">
                      <a:moveTo>
                        <a:pt x="21" y="106"/>
                      </a:moveTo>
                      <a:cubicBezTo>
                        <a:pt x="27" y="104"/>
                        <a:pt x="31" y="97"/>
                        <a:pt x="28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5" y="81"/>
                        <a:pt x="24" y="73"/>
                        <a:pt x="24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6" y="41"/>
                        <a:pt x="46" y="24"/>
                        <a:pt x="77" y="25"/>
                      </a:cubicBezTo>
                      <a:cubicBezTo>
                        <a:pt x="77" y="25"/>
                        <a:pt x="77" y="25"/>
                        <a:pt x="77" y="25"/>
                      </a:cubicBezTo>
                      <a:cubicBezTo>
                        <a:pt x="95" y="26"/>
                        <a:pt x="117" y="34"/>
                        <a:pt x="140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cubicBezTo>
                        <a:pt x="155" y="67"/>
                        <a:pt x="172" y="82"/>
                        <a:pt x="189" y="94"/>
                      </a:cubicBezTo>
                      <a:cubicBezTo>
                        <a:pt x="189" y="94"/>
                        <a:pt x="189" y="94"/>
                        <a:pt x="189" y="94"/>
                      </a:cubicBezTo>
                      <a:cubicBezTo>
                        <a:pt x="205" y="106"/>
                        <a:pt x="222" y="116"/>
                        <a:pt x="240" y="117"/>
                      </a:cubicBezTo>
                      <a:cubicBezTo>
                        <a:pt x="240" y="117"/>
                        <a:pt x="240" y="117"/>
                        <a:pt x="240" y="117"/>
                      </a:cubicBezTo>
                      <a:cubicBezTo>
                        <a:pt x="254" y="118"/>
                        <a:pt x="268" y="112"/>
                        <a:pt x="278" y="100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7" y="90"/>
                        <a:pt x="291" y="79"/>
                        <a:pt x="292" y="69"/>
                      </a:cubicBezTo>
                      <a:cubicBezTo>
                        <a:pt x="292" y="69"/>
                        <a:pt x="292" y="69"/>
                        <a:pt x="292" y="69"/>
                      </a:cubicBezTo>
                      <a:cubicBezTo>
                        <a:pt x="292" y="52"/>
                        <a:pt x="285" y="39"/>
                        <a:pt x="279" y="29"/>
                      </a:cubicBezTo>
                      <a:cubicBezTo>
                        <a:pt x="279" y="29"/>
                        <a:pt x="279" y="29"/>
                        <a:pt x="279" y="29"/>
                      </a:cubicBezTo>
                      <a:cubicBezTo>
                        <a:pt x="272" y="19"/>
                        <a:pt x="265" y="13"/>
                        <a:pt x="265" y="13"/>
                      </a:cubicBezTo>
                      <a:cubicBezTo>
                        <a:pt x="265" y="13"/>
                        <a:pt x="265" y="13"/>
                        <a:pt x="265" y="13"/>
                      </a:cubicBezTo>
                      <a:cubicBezTo>
                        <a:pt x="260" y="9"/>
                        <a:pt x="252" y="9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3" y="19"/>
                        <a:pt x="244" y="27"/>
                        <a:pt x="249" y="31"/>
                      </a:cubicBezTo>
                      <a:cubicBezTo>
                        <a:pt x="249" y="31"/>
                        <a:pt x="249" y="31"/>
                        <a:pt x="249" y="31"/>
                      </a:cubicBezTo>
                      <a:cubicBezTo>
                        <a:pt x="249" y="31"/>
                        <a:pt x="249" y="31"/>
                        <a:pt x="249" y="32"/>
                      </a:cubicBezTo>
                      <a:cubicBezTo>
                        <a:pt x="249" y="32"/>
                        <a:pt x="249" y="32"/>
                        <a:pt x="249" y="32"/>
                      </a:cubicBezTo>
                      <a:cubicBezTo>
                        <a:pt x="250" y="32"/>
                        <a:pt x="251" y="33"/>
                        <a:pt x="252" y="34"/>
                      </a:cubicBezTo>
                      <a:cubicBezTo>
                        <a:pt x="252" y="34"/>
                        <a:pt x="252" y="34"/>
                        <a:pt x="252" y="34"/>
                      </a:cubicBezTo>
                      <a:cubicBezTo>
                        <a:pt x="253" y="36"/>
                        <a:pt x="256" y="39"/>
                        <a:pt x="259" y="43"/>
                      </a:cubicBezTo>
                      <a:cubicBezTo>
                        <a:pt x="259" y="43"/>
                        <a:pt x="259" y="43"/>
                        <a:pt x="259" y="43"/>
                      </a:cubicBezTo>
                      <a:cubicBezTo>
                        <a:pt x="264" y="50"/>
                        <a:pt x="268" y="59"/>
                        <a:pt x="267" y="67"/>
                      </a:cubicBezTo>
                      <a:cubicBezTo>
                        <a:pt x="267" y="67"/>
                        <a:pt x="267" y="67"/>
                        <a:pt x="267" y="67"/>
                      </a:cubicBezTo>
                      <a:cubicBezTo>
                        <a:pt x="267" y="73"/>
                        <a:pt x="265" y="78"/>
                        <a:pt x="260" y="84"/>
                      </a:cubicBezTo>
                      <a:cubicBezTo>
                        <a:pt x="260" y="84"/>
                        <a:pt x="260" y="84"/>
                        <a:pt x="260" y="84"/>
                      </a:cubicBezTo>
                      <a:cubicBezTo>
                        <a:pt x="253" y="91"/>
                        <a:pt x="248" y="92"/>
                        <a:pt x="241" y="92"/>
                      </a:cubicBezTo>
                      <a:cubicBezTo>
                        <a:pt x="241" y="92"/>
                        <a:pt x="241" y="92"/>
                        <a:pt x="241" y="92"/>
                      </a:cubicBezTo>
                      <a:cubicBezTo>
                        <a:pt x="232" y="92"/>
                        <a:pt x="218" y="85"/>
                        <a:pt x="203" y="74"/>
                      </a:cubicBezTo>
                      <a:cubicBezTo>
                        <a:pt x="203" y="74"/>
                        <a:pt x="203" y="74"/>
                        <a:pt x="203" y="74"/>
                      </a:cubicBezTo>
                      <a:cubicBezTo>
                        <a:pt x="188" y="63"/>
                        <a:pt x="172" y="49"/>
                        <a:pt x="156" y="35"/>
                      </a:cubicBezTo>
                      <a:cubicBezTo>
                        <a:pt x="156" y="35"/>
                        <a:pt x="156" y="35"/>
                        <a:pt x="156" y="35"/>
                      </a:cubicBezTo>
                      <a:cubicBezTo>
                        <a:pt x="130" y="13"/>
                        <a:pt x="103" y="2"/>
                        <a:pt x="78" y="1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57" y="0"/>
                        <a:pt x="38" y="5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0" y="28"/>
                        <a:pt x="1" y="45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1" y="87"/>
                        <a:pt x="5" y="99"/>
                      </a:cubicBezTo>
                      <a:cubicBezTo>
                        <a:pt x="5" y="99"/>
                        <a:pt x="5" y="99"/>
                        <a:pt x="5" y="99"/>
                      </a:cubicBezTo>
                      <a:cubicBezTo>
                        <a:pt x="7" y="103"/>
                        <a:pt x="11" y="106"/>
                        <a:pt x="16" y="107"/>
                      </a:cubicBezTo>
                      <a:cubicBezTo>
                        <a:pt x="16" y="107"/>
                        <a:pt x="16" y="107"/>
                        <a:pt x="16" y="107"/>
                      </a:cubicBezTo>
                      <a:cubicBezTo>
                        <a:pt x="18" y="107"/>
                        <a:pt x="19" y="107"/>
                        <a:pt x="21" y="10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4"/>
                <p:cNvSpPr>
                  <a:spLocks/>
                </p:cNvSpPr>
                <p:nvPr/>
              </p:nvSpPr>
              <p:spPr bwMode="auto">
                <a:xfrm>
                  <a:off x="3940175" y="748506"/>
                  <a:ext cx="193675" cy="104775"/>
                </a:xfrm>
                <a:custGeom>
                  <a:avLst/>
                  <a:gdLst>
                    <a:gd name="T0" fmla="*/ 1 w 72"/>
                    <a:gd name="T1" fmla="*/ 30 h 39"/>
                    <a:gd name="T2" fmla="*/ 3 w 72"/>
                    <a:gd name="T3" fmla="*/ 35 h 39"/>
                    <a:gd name="T4" fmla="*/ 7 w 72"/>
                    <a:gd name="T5" fmla="*/ 38 h 39"/>
                    <a:gd name="T6" fmla="*/ 70 w 72"/>
                    <a:gd name="T7" fmla="*/ 22 h 39"/>
                    <a:gd name="T8" fmla="*/ 71 w 72"/>
                    <a:gd name="T9" fmla="*/ 17 h 39"/>
                    <a:gd name="T10" fmla="*/ 66 w 72"/>
                    <a:gd name="T11" fmla="*/ 3 h 39"/>
                    <a:gd name="T12" fmla="*/ 62 w 72"/>
                    <a:gd name="T13" fmla="*/ 0 h 39"/>
                    <a:gd name="T14" fmla="*/ 2 w 72"/>
                    <a:gd name="T15" fmla="*/ 25 h 39"/>
                    <a:gd name="T16" fmla="*/ 1 w 72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9">
                      <a:moveTo>
                        <a:pt x="1" y="30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7"/>
                        <a:pt x="5" y="39"/>
                        <a:pt x="7" y="38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71" y="21"/>
                        <a:pt x="72" y="19"/>
                        <a:pt x="71" y="17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5" y="1"/>
                        <a:pt x="64" y="0"/>
                        <a:pt x="62" y="0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1" y="26"/>
                        <a:pt x="0" y="28"/>
                        <a:pt x="1" y="3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5"/>
                <p:cNvSpPr>
                  <a:spLocks/>
                </p:cNvSpPr>
                <p:nvPr/>
              </p:nvSpPr>
              <p:spPr bwMode="auto">
                <a:xfrm>
                  <a:off x="3876675" y="596106"/>
                  <a:ext cx="133350" cy="182563"/>
                </a:xfrm>
                <a:custGeom>
                  <a:avLst/>
                  <a:gdLst>
                    <a:gd name="T0" fmla="*/ 2 w 50"/>
                    <a:gd name="T1" fmla="*/ 64 h 68"/>
                    <a:gd name="T2" fmla="*/ 7 w 50"/>
                    <a:gd name="T3" fmla="*/ 66 h 68"/>
                    <a:gd name="T4" fmla="*/ 12 w 50"/>
                    <a:gd name="T5" fmla="*/ 66 h 68"/>
                    <a:gd name="T6" fmla="*/ 49 w 50"/>
                    <a:gd name="T7" fmla="*/ 13 h 68"/>
                    <a:gd name="T8" fmla="*/ 47 w 50"/>
                    <a:gd name="T9" fmla="*/ 9 h 68"/>
                    <a:gd name="T10" fmla="*/ 34 w 50"/>
                    <a:gd name="T11" fmla="*/ 1 h 68"/>
                    <a:gd name="T12" fmla="*/ 30 w 50"/>
                    <a:gd name="T13" fmla="*/ 1 h 68"/>
                    <a:gd name="T14" fmla="*/ 0 w 50"/>
                    <a:gd name="T15" fmla="*/ 59 h 68"/>
                    <a:gd name="T16" fmla="*/ 2 w 50"/>
                    <a:gd name="T17" fmla="*/ 6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" h="68">
                      <a:moveTo>
                        <a:pt x="2" y="64"/>
                      </a:move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9" y="68"/>
                        <a:pt x="11" y="68"/>
                        <a:pt x="12" y="66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50" y="12"/>
                        <a:pt x="49" y="10"/>
                        <a:pt x="47" y="9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3" y="0"/>
                        <a:pt x="30" y="0"/>
                        <a:pt x="30" y="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3"/>
                        <a:pt x="2" y="64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105210" y="2005539"/>
                <a:ext cx="707571" cy="449421"/>
                <a:chOff x="5173662" y="745331"/>
                <a:chExt cx="1679575" cy="1066800"/>
              </a:xfrm>
            </p:grpSpPr>
            <p:sp>
              <p:nvSpPr>
                <p:cNvPr id="102" name="Freeform 16"/>
                <p:cNvSpPr>
                  <a:spLocks noEditPoints="1"/>
                </p:cNvSpPr>
                <p:nvPr/>
              </p:nvSpPr>
              <p:spPr bwMode="auto">
                <a:xfrm>
                  <a:off x="6450012" y="770731"/>
                  <a:ext cx="403225" cy="1041400"/>
                </a:xfrm>
                <a:custGeom>
                  <a:avLst/>
                  <a:gdLst>
                    <a:gd name="T0" fmla="*/ 105 w 150"/>
                    <a:gd name="T1" fmla="*/ 0 h 388"/>
                    <a:gd name="T2" fmla="*/ 44 w 150"/>
                    <a:gd name="T3" fmla="*/ 0 h 388"/>
                    <a:gd name="T4" fmla="*/ 0 w 150"/>
                    <a:gd name="T5" fmla="*/ 45 h 388"/>
                    <a:gd name="T6" fmla="*/ 0 w 150"/>
                    <a:gd name="T7" fmla="*/ 343 h 388"/>
                    <a:gd name="T8" fmla="*/ 44 w 150"/>
                    <a:gd name="T9" fmla="*/ 388 h 388"/>
                    <a:gd name="T10" fmla="*/ 105 w 150"/>
                    <a:gd name="T11" fmla="*/ 388 h 388"/>
                    <a:gd name="T12" fmla="*/ 150 w 150"/>
                    <a:gd name="T13" fmla="*/ 343 h 388"/>
                    <a:gd name="T14" fmla="*/ 150 w 150"/>
                    <a:gd name="T15" fmla="*/ 45 h 388"/>
                    <a:gd name="T16" fmla="*/ 105 w 150"/>
                    <a:gd name="T17" fmla="*/ 0 h 388"/>
                    <a:gd name="T18" fmla="*/ 75 w 150"/>
                    <a:gd name="T19" fmla="*/ 223 h 388"/>
                    <a:gd name="T20" fmla="*/ 62 w 150"/>
                    <a:gd name="T21" fmla="*/ 211 h 388"/>
                    <a:gd name="T22" fmla="*/ 75 w 150"/>
                    <a:gd name="T23" fmla="*/ 198 h 388"/>
                    <a:gd name="T24" fmla="*/ 87 w 150"/>
                    <a:gd name="T25" fmla="*/ 211 h 388"/>
                    <a:gd name="T26" fmla="*/ 75 w 150"/>
                    <a:gd name="T27" fmla="*/ 223 h 388"/>
                    <a:gd name="T28" fmla="*/ 69 w 150"/>
                    <a:gd name="T29" fmla="*/ 179 h 388"/>
                    <a:gd name="T30" fmla="*/ 75 w 150"/>
                    <a:gd name="T31" fmla="*/ 174 h 388"/>
                    <a:gd name="T32" fmla="*/ 80 w 150"/>
                    <a:gd name="T33" fmla="*/ 179 h 388"/>
                    <a:gd name="T34" fmla="*/ 75 w 150"/>
                    <a:gd name="T35" fmla="*/ 185 h 388"/>
                    <a:gd name="T36" fmla="*/ 69 w 150"/>
                    <a:gd name="T37" fmla="*/ 179 h 388"/>
                    <a:gd name="T38" fmla="*/ 119 w 150"/>
                    <a:gd name="T39" fmla="*/ 94 h 388"/>
                    <a:gd name="T40" fmla="*/ 30 w 150"/>
                    <a:gd name="T41" fmla="*/ 94 h 388"/>
                    <a:gd name="T42" fmla="*/ 26 w 150"/>
                    <a:gd name="T43" fmla="*/ 90 h 388"/>
                    <a:gd name="T44" fmla="*/ 30 w 150"/>
                    <a:gd name="T45" fmla="*/ 85 h 388"/>
                    <a:gd name="T46" fmla="*/ 119 w 150"/>
                    <a:gd name="T47" fmla="*/ 85 h 388"/>
                    <a:gd name="T48" fmla="*/ 123 w 150"/>
                    <a:gd name="T49" fmla="*/ 90 h 388"/>
                    <a:gd name="T50" fmla="*/ 119 w 150"/>
                    <a:gd name="T51" fmla="*/ 94 h 388"/>
                    <a:gd name="T52" fmla="*/ 119 w 150"/>
                    <a:gd name="T53" fmla="*/ 72 h 388"/>
                    <a:gd name="T54" fmla="*/ 30 w 150"/>
                    <a:gd name="T55" fmla="*/ 72 h 388"/>
                    <a:gd name="T56" fmla="*/ 26 w 150"/>
                    <a:gd name="T57" fmla="*/ 67 h 388"/>
                    <a:gd name="T58" fmla="*/ 30 w 150"/>
                    <a:gd name="T59" fmla="*/ 63 h 388"/>
                    <a:gd name="T60" fmla="*/ 119 w 150"/>
                    <a:gd name="T61" fmla="*/ 63 h 388"/>
                    <a:gd name="T62" fmla="*/ 123 w 150"/>
                    <a:gd name="T63" fmla="*/ 67 h 388"/>
                    <a:gd name="T64" fmla="*/ 119 w 150"/>
                    <a:gd name="T65" fmla="*/ 72 h 388"/>
                    <a:gd name="T66" fmla="*/ 119 w 150"/>
                    <a:gd name="T67" fmla="*/ 49 h 388"/>
                    <a:gd name="T68" fmla="*/ 30 w 150"/>
                    <a:gd name="T69" fmla="*/ 49 h 388"/>
                    <a:gd name="T70" fmla="*/ 26 w 150"/>
                    <a:gd name="T71" fmla="*/ 45 h 388"/>
                    <a:gd name="T72" fmla="*/ 30 w 150"/>
                    <a:gd name="T73" fmla="*/ 40 h 388"/>
                    <a:gd name="T74" fmla="*/ 119 w 150"/>
                    <a:gd name="T75" fmla="*/ 40 h 388"/>
                    <a:gd name="T76" fmla="*/ 123 w 150"/>
                    <a:gd name="T77" fmla="*/ 45 h 388"/>
                    <a:gd name="T78" fmla="*/ 119 w 150"/>
                    <a:gd name="T79" fmla="*/ 49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0" h="388">
                      <a:moveTo>
                        <a:pt x="105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68"/>
                        <a:pt x="20" y="388"/>
                        <a:pt x="44" y="388"/>
                      </a:cubicBezTo>
                      <a:cubicBezTo>
                        <a:pt x="105" y="388"/>
                        <a:pt x="105" y="388"/>
                        <a:pt x="105" y="388"/>
                      </a:cubicBezTo>
                      <a:cubicBezTo>
                        <a:pt x="130" y="388"/>
                        <a:pt x="150" y="368"/>
                        <a:pt x="150" y="343"/>
                      </a:cubicBezTo>
                      <a:cubicBezTo>
                        <a:pt x="150" y="45"/>
                        <a:pt x="150" y="45"/>
                        <a:pt x="150" y="45"/>
                      </a:cubicBezTo>
                      <a:cubicBezTo>
                        <a:pt x="150" y="20"/>
                        <a:pt x="130" y="0"/>
                        <a:pt x="105" y="0"/>
                      </a:cubicBezTo>
                      <a:close/>
                      <a:moveTo>
                        <a:pt x="75" y="223"/>
                      </a:moveTo>
                      <a:cubicBezTo>
                        <a:pt x="68" y="223"/>
                        <a:pt x="62" y="218"/>
                        <a:pt x="62" y="211"/>
                      </a:cubicBezTo>
                      <a:cubicBezTo>
                        <a:pt x="62" y="204"/>
                        <a:pt x="68" y="198"/>
                        <a:pt x="75" y="198"/>
                      </a:cubicBezTo>
                      <a:cubicBezTo>
                        <a:pt x="82" y="198"/>
                        <a:pt x="87" y="204"/>
                        <a:pt x="87" y="211"/>
                      </a:cubicBezTo>
                      <a:cubicBezTo>
                        <a:pt x="87" y="218"/>
                        <a:pt x="82" y="223"/>
                        <a:pt x="75" y="223"/>
                      </a:cubicBezTo>
                      <a:close/>
                      <a:moveTo>
                        <a:pt x="69" y="179"/>
                      </a:moveTo>
                      <a:cubicBezTo>
                        <a:pt x="69" y="176"/>
                        <a:pt x="72" y="174"/>
                        <a:pt x="75" y="174"/>
                      </a:cubicBezTo>
                      <a:cubicBezTo>
                        <a:pt x="78" y="174"/>
                        <a:pt x="80" y="176"/>
                        <a:pt x="80" y="179"/>
                      </a:cubicBezTo>
                      <a:cubicBezTo>
                        <a:pt x="80" y="182"/>
                        <a:pt x="78" y="185"/>
                        <a:pt x="75" y="185"/>
                      </a:cubicBezTo>
                      <a:cubicBezTo>
                        <a:pt x="72" y="185"/>
                        <a:pt x="69" y="182"/>
                        <a:pt x="69" y="179"/>
                      </a:cubicBezTo>
                      <a:close/>
                      <a:moveTo>
                        <a:pt x="119" y="94"/>
                      </a:move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8" y="94"/>
                        <a:pt x="26" y="92"/>
                        <a:pt x="26" y="90"/>
                      </a:cubicBezTo>
                      <a:cubicBezTo>
                        <a:pt x="26" y="87"/>
                        <a:pt x="28" y="85"/>
                        <a:pt x="30" y="85"/>
                      </a:cubicBezTo>
                      <a:cubicBezTo>
                        <a:pt x="119" y="85"/>
                        <a:pt x="119" y="85"/>
                        <a:pt x="119" y="85"/>
                      </a:cubicBezTo>
                      <a:cubicBezTo>
                        <a:pt x="121" y="85"/>
                        <a:pt x="123" y="87"/>
                        <a:pt x="123" y="90"/>
                      </a:cubicBezTo>
                      <a:cubicBezTo>
                        <a:pt x="123" y="92"/>
                        <a:pt x="121" y="94"/>
                        <a:pt x="119" y="94"/>
                      </a:cubicBezTo>
                      <a:close/>
                      <a:moveTo>
                        <a:pt x="119" y="72"/>
                      </a:move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28" y="72"/>
                        <a:pt x="26" y="70"/>
                        <a:pt x="26" y="67"/>
                      </a:cubicBezTo>
                      <a:cubicBezTo>
                        <a:pt x="26" y="65"/>
                        <a:pt x="28" y="63"/>
                        <a:pt x="30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21" y="63"/>
                        <a:pt x="123" y="65"/>
                        <a:pt x="123" y="67"/>
                      </a:cubicBezTo>
                      <a:cubicBezTo>
                        <a:pt x="123" y="70"/>
                        <a:pt x="121" y="72"/>
                        <a:pt x="119" y="72"/>
                      </a:cubicBezTo>
                      <a:close/>
                      <a:moveTo>
                        <a:pt x="119" y="49"/>
                      </a:move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9"/>
                        <a:pt x="26" y="47"/>
                        <a:pt x="26" y="45"/>
                      </a:cubicBezTo>
                      <a:cubicBezTo>
                        <a:pt x="26" y="42"/>
                        <a:pt x="28" y="40"/>
                        <a:pt x="30" y="40"/>
                      </a:cubicBezTo>
                      <a:cubicBezTo>
                        <a:pt x="119" y="40"/>
                        <a:pt x="119" y="40"/>
                        <a:pt x="119" y="40"/>
                      </a:cubicBezTo>
                      <a:cubicBezTo>
                        <a:pt x="121" y="40"/>
                        <a:pt x="123" y="42"/>
                        <a:pt x="123" y="45"/>
                      </a:cubicBezTo>
                      <a:cubicBezTo>
                        <a:pt x="123" y="47"/>
                        <a:pt x="121" y="49"/>
                        <a:pt x="119" y="4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7"/>
                <p:cNvSpPr>
                  <a:spLocks noEditPoints="1"/>
                </p:cNvSpPr>
                <p:nvPr/>
              </p:nvSpPr>
              <p:spPr bwMode="auto">
                <a:xfrm>
                  <a:off x="5173662" y="745331"/>
                  <a:ext cx="1244600" cy="869950"/>
                </a:xfrm>
                <a:custGeom>
                  <a:avLst/>
                  <a:gdLst>
                    <a:gd name="T0" fmla="*/ 407 w 464"/>
                    <a:gd name="T1" fmla="*/ 0 h 324"/>
                    <a:gd name="T2" fmla="*/ 57 w 464"/>
                    <a:gd name="T3" fmla="*/ 0 h 324"/>
                    <a:gd name="T4" fmla="*/ 0 w 464"/>
                    <a:gd name="T5" fmla="*/ 57 h 324"/>
                    <a:gd name="T6" fmla="*/ 0 w 464"/>
                    <a:gd name="T7" fmla="*/ 267 h 324"/>
                    <a:gd name="T8" fmla="*/ 57 w 464"/>
                    <a:gd name="T9" fmla="*/ 324 h 324"/>
                    <a:gd name="T10" fmla="*/ 407 w 464"/>
                    <a:gd name="T11" fmla="*/ 324 h 324"/>
                    <a:gd name="T12" fmla="*/ 464 w 464"/>
                    <a:gd name="T13" fmla="*/ 267 h 324"/>
                    <a:gd name="T14" fmla="*/ 464 w 464"/>
                    <a:gd name="T15" fmla="*/ 57 h 324"/>
                    <a:gd name="T16" fmla="*/ 407 w 464"/>
                    <a:gd name="T17" fmla="*/ 0 h 324"/>
                    <a:gd name="T18" fmla="*/ 351 w 464"/>
                    <a:gd name="T19" fmla="*/ 312 h 324"/>
                    <a:gd name="T20" fmla="*/ 305 w 464"/>
                    <a:gd name="T21" fmla="*/ 312 h 324"/>
                    <a:gd name="T22" fmla="*/ 300 w 464"/>
                    <a:gd name="T23" fmla="*/ 306 h 324"/>
                    <a:gd name="T24" fmla="*/ 305 w 464"/>
                    <a:gd name="T25" fmla="*/ 301 h 324"/>
                    <a:gd name="T26" fmla="*/ 351 w 464"/>
                    <a:gd name="T27" fmla="*/ 301 h 324"/>
                    <a:gd name="T28" fmla="*/ 357 w 464"/>
                    <a:gd name="T29" fmla="*/ 306 h 324"/>
                    <a:gd name="T30" fmla="*/ 351 w 464"/>
                    <a:gd name="T31" fmla="*/ 312 h 324"/>
                    <a:gd name="T32" fmla="*/ 371 w 464"/>
                    <a:gd name="T33" fmla="*/ 312 h 324"/>
                    <a:gd name="T34" fmla="*/ 365 w 464"/>
                    <a:gd name="T35" fmla="*/ 306 h 324"/>
                    <a:gd name="T36" fmla="*/ 371 w 464"/>
                    <a:gd name="T37" fmla="*/ 300 h 324"/>
                    <a:gd name="T38" fmla="*/ 377 w 464"/>
                    <a:gd name="T39" fmla="*/ 306 h 324"/>
                    <a:gd name="T40" fmla="*/ 371 w 464"/>
                    <a:gd name="T41" fmla="*/ 312 h 324"/>
                    <a:gd name="T42" fmla="*/ 431 w 464"/>
                    <a:gd name="T43" fmla="*/ 267 h 324"/>
                    <a:gd name="T44" fmla="*/ 407 w 464"/>
                    <a:gd name="T45" fmla="*/ 291 h 324"/>
                    <a:gd name="T46" fmla="*/ 57 w 464"/>
                    <a:gd name="T47" fmla="*/ 291 h 324"/>
                    <a:gd name="T48" fmla="*/ 33 w 464"/>
                    <a:gd name="T49" fmla="*/ 267 h 324"/>
                    <a:gd name="T50" fmla="*/ 33 w 464"/>
                    <a:gd name="T51" fmla="*/ 57 h 324"/>
                    <a:gd name="T52" fmla="*/ 57 w 464"/>
                    <a:gd name="T53" fmla="*/ 33 h 324"/>
                    <a:gd name="T54" fmla="*/ 407 w 464"/>
                    <a:gd name="T55" fmla="*/ 33 h 324"/>
                    <a:gd name="T56" fmla="*/ 431 w 464"/>
                    <a:gd name="T57" fmla="*/ 57 h 324"/>
                    <a:gd name="T58" fmla="*/ 431 w 464"/>
                    <a:gd name="T59" fmla="*/ 26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64" h="324">
                      <a:moveTo>
                        <a:pt x="407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267"/>
                        <a:pt x="0" y="267"/>
                        <a:pt x="0" y="267"/>
                      </a:cubicBezTo>
                      <a:cubicBezTo>
                        <a:pt x="0" y="298"/>
                        <a:pt x="25" y="324"/>
                        <a:pt x="57" y="324"/>
                      </a:cubicBezTo>
                      <a:cubicBezTo>
                        <a:pt x="407" y="324"/>
                        <a:pt x="407" y="324"/>
                        <a:pt x="407" y="324"/>
                      </a:cubicBezTo>
                      <a:cubicBezTo>
                        <a:pt x="439" y="324"/>
                        <a:pt x="464" y="298"/>
                        <a:pt x="464" y="267"/>
                      </a:cubicBezTo>
                      <a:cubicBezTo>
                        <a:pt x="464" y="57"/>
                        <a:pt x="464" y="57"/>
                        <a:pt x="464" y="57"/>
                      </a:cubicBezTo>
                      <a:cubicBezTo>
                        <a:pt x="464" y="26"/>
                        <a:pt x="439" y="0"/>
                        <a:pt x="407" y="0"/>
                      </a:cubicBezTo>
                      <a:close/>
                      <a:moveTo>
                        <a:pt x="351" y="312"/>
                      </a:moveTo>
                      <a:cubicBezTo>
                        <a:pt x="305" y="312"/>
                        <a:pt x="305" y="312"/>
                        <a:pt x="305" y="312"/>
                      </a:cubicBezTo>
                      <a:cubicBezTo>
                        <a:pt x="302" y="312"/>
                        <a:pt x="300" y="310"/>
                        <a:pt x="300" y="306"/>
                      </a:cubicBezTo>
                      <a:cubicBezTo>
                        <a:pt x="300" y="303"/>
                        <a:pt x="302" y="301"/>
                        <a:pt x="305" y="301"/>
                      </a:cubicBezTo>
                      <a:cubicBezTo>
                        <a:pt x="351" y="301"/>
                        <a:pt x="351" y="301"/>
                        <a:pt x="351" y="301"/>
                      </a:cubicBezTo>
                      <a:cubicBezTo>
                        <a:pt x="355" y="301"/>
                        <a:pt x="357" y="303"/>
                        <a:pt x="357" y="306"/>
                      </a:cubicBezTo>
                      <a:cubicBezTo>
                        <a:pt x="357" y="310"/>
                        <a:pt x="355" y="312"/>
                        <a:pt x="351" y="312"/>
                      </a:cubicBezTo>
                      <a:close/>
                      <a:moveTo>
                        <a:pt x="371" y="312"/>
                      </a:moveTo>
                      <a:cubicBezTo>
                        <a:pt x="368" y="312"/>
                        <a:pt x="365" y="310"/>
                        <a:pt x="365" y="306"/>
                      </a:cubicBezTo>
                      <a:cubicBezTo>
                        <a:pt x="365" y="303"/>
                        <a:pt x="368" y="300"/>
                        <a:pt x="371" y="300"/>
                      </a:cubicBezTo>
                      <a:cubicBezTo>
                        <a:pt x="374" y="300"/>
                        <a:pt x="377" y="303"/>
                        <a:pt x="377" y="306"/>
                      </a:cubicBezTo>
                      <a:cubicBezTo>
                        <a:pt x="377" y="310"/>
                        <a:pt x="374" y="312"/>
                        <a:pt x="371" y="312"/>
                      </a:cubicBezTo>
                      <a:close/>
                      <a:moveTo>
                        <a:pt x="431" y="267"/>
                      </a:moveTo>
                      <a:cubicBezTo>
                        <a:pt x="431" y="280"/>
                        <a:pt x="420" y="291"/>
                        <a:pt x="407" y="291"/>
                      </a:cubicBezTo>
                      <a:cubicBezTo>
                        <a:pt x="57" y="291"/>
                        <a:pt x="57" y="291"/>
                        <a:pt x="57" y="291"/>
                      </a:cubicBezTo>
                      <a:cubicBezTo>
                        <a:pt x="44" y="291"/>
                        <a:pt x="33" y="280"/>
                        <a:pt x="33" y="267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33" y="44"/>
                        <a:pt x="44" y="33"/>
                        <a:pt x="57" y="33"/>
                      </a:cubicBezTo>
                      <a:cubicBezTo>
                        <a:pt x="407" y="33"/>
                        <a:pt x="407" y="33"/>
                        <a:pt x="407" y="33"/>
                      </a:cubicBezTo>
                      <a:cubicBezTo>
                        <a:pt x="420" y="33"/>
                        <a:pt x="431" y="44"/>
                        <a:pt x="431" y="57"/>
                      </a:cubicBezTo>
                      <a:lnTo>
                        <a:pt x="431" y="267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8"/>
                <p:cNvSpPr>
                  <a:spLocks/>
                </p:cNvSpPr>
                <p:nvPr/>
              </p:nvSpPr>
              <p:spPr bwMode="auto">
                <a:xfrm>
                  <a:off x="5465762" y="1567656"/>
                  <a:ext cx="660400" cy="244475"/>
                </a:xfrm>
                <a:custGeom>
                  <a:avLst/>
                  <a:gdLst>
                    <a:gd name="T0" fmla="*/ 242 w 246"/>
                    <a:gd name="T1" fmla="*/ 79 h 91"/>
                    <a:gd name="T2" fmla="*/ 230 w 246"/>
                    <a:gd name="T3" fmla="*/ 78 h 91"/>
                    <a:gd name="T4" fmla="*/ 174 w 246"/>
                    <a:gd name="T5" fmla="*/ 57 h 91"/>
                    <a:gd name="T6" fmla="*/ 167 w 246"/>
                    <a:gd name="T7" fmla="*/ 48 h 91"/>
                    <a:gd name="T8" fmla="*/ 167 w 246"/>
                    <a:gd name="T9" fmla="*/ 0 h 91"/>
                    <a:gd name="T10" fmla="*/ 78 w 246"/>
                    <a:gd name="T11" fmla="*/ 0 h 91"/>
                    <a:gd name="T12" fmla="*/ 78 w 246"/>
                    <a:gd name="T13" fmla="*/ 48 h 91"/>
                    <a:gd name="T14" fmla="*/ 75 w 246"/>
                    <a:gd name="T15" fmla="*/ 60 h 91"/>
                    <a:gd name="T16" fmla="*/ 32 w 246"/>
                    <a:gd name="T17" fmla="*/ 76 h 91"/>
                    <a:gd name="T18" fmla="*/ 17 w 246"/>
                    <a:gd name="T19" fmla="*/ 79 h 91"/>
                    <a:gd name="T20" fmla="*/ 8 w 246"/>
                    <a:gd name="T21" fmla="*/ 79 h 91"/>
                    <a:gd name="T22" fmla="*/ 0 w 246"/>
                    <a:gd name="T23" fmla="*/ 85 h 91"/>
                    <a:gd name="T24" fmla="*/ 0 w 246"/>
                    <a:gd name="T25" fmla="*/ 85 h 91"/>
                    <a:gd name="T26" fmla="*/ 8 w 246"/>
                    <a:gd name="T27" fmla="*/ 91 h 91"/>
                    <a:gd name="T28" fmla="*/ 238 w 246"/>
                    <a:gd name="T29" fmla="*/ 91 h 91"/>
                    <a:gd name="T30" fmla="*/ 246 w 246"/>
                    <a:gd name="T31" fmla="*/ 85 h 91"/>
                    <a:gd name="T32" fmla="*/ 246 w 246"/>
                    <a:gd name="T33" fmla="*/ 85 h 91"/>
                    <a:gd name="T34" fmla="*/ 242 w 246"/>
                    <a:gd name="T35" fmla="*/ 7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6" h="91">
                      <a:moveTo>
                        <a:pt x="242" y="79"/>
                      </a:moveTo>
                      <a:cubicBezTo>
                        <a:pt x="240" y="79"/>
                        <a:pt x="234" y="78"/>
                        <a:pt x="230" y="78"/>
                      </a:cubicBezTo>
                      <a:cubicBezTo>
                        <a:pt x="174" y="57"/>
                        <a:pt x="174" y="57"/>
                        <a:pt x="174" y="57"/>
                      </a:cubicBezTo>
                      <a:cubicBezTo>
                        <a:pt x="171" y="56"/>
                        <a:pt x="167" y="52"/>
                        <a:pt x="167" y="48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8" y="52"/>
                        <a:pt x="77" y="57"/>
                        <a:pt x="75" y="60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29" y="77"/>
                        <a:pt x="22" y="79"/>
                        <a:pt x="17" y="79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4" y="79"/>
                        <a:pt x="0" y="82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8"/>
                        <a:pt x="4" y="91"/>
                        <a:pt x="8" y="91"/>
                      </a:cubicBezTo>
                      <a:cubicBezTo>
                        <a:pt x="238" y="91"/>
                        <a:pt x="238" y="91"/>
                        <a:pt x="238" y="91"/>
                      </a:cubicBezTo>
                      <a:cubicBezTo>
                        <a:pt x="242" y="91"/>
                        <a:pt x="246" y="88"/>
                        <a:pt x="246" y="85"/>
                      </a:cubicBezTo>
                      <a:cubicBezTo>
                        <a:pt x="246" y="85"/>
                        <a:pt x="246" y="85"/>
                        <a:pt x="246" y="85"/>
                      </a:cubicBezTo>
                      <a:cubicBezTo>
                        <a:pt x="246" y="82"/>
                        <a:pt x="244" y="79"/>
                        <a:pt x="242" y="7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9"/>
                <p:cNvSpPr>
                  <a:spLocks/>
                </p:cNvSpPr>
                <p:nvPr/>
              </p:nvSpPr>
              <p:spPr bwMode="auto">
                <a:xfrm>
                  <a:off x="5302250" y="861219"/>
                  <a:ext cx="987425" cy="638175"/>
                </a:xfrm>
                <a:custGeom>
                  <a:avLst/>
                  <a:gdLst>
                    <a:gd name="T0" fmla="*/ 368 w 368"/>
                    <a:gd name="T1" fmla="*/ 216 h 238"/>
                    <a:gd name="T2" fmla="*/ 346 w 368"/>
                    <a:gd name="T3" fmla="*/ 238 h 238"/>
                    <a:gd name="T4" fmla="*/ 22 w 368"/>
                    <a:gd name="T5" fmla="*/ 238 h 238"/>
                    <a:gd name="T6" fmla="*/ 0 w 368"/>
                    <a:gd name="T7" fmla="*/ 216 h 238"/>
                    <a:gd name="T8" fmla="*/ 0 w 368"/>
                    <a:gd name="T9" fmla="*/ 23 h 238"/>
                    <a:gd name="T10" fmla="*/ 22 w 368"/>
                    <a:gd name="T11" fmla="*/ 0 h 238"/>
                    <a:gd name="T12" fmla="*/ 346 w 368"/>
                    <a:gd name="T13" fmla="*/ 0 h 238"/>
                    <a:gd name="T14" fmla="*/ 368 w 368"/>
                    <a:gd name="T15" fmla="*/ 23 h 238"/>
                    <a:gd name="T16" fmla="*/ 368 w 368"/>
                    <a:gd name="T17" fmla="*/ 216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8" h="238">
                      <a:moveTo>
                        <a:pt x="368" y="216"/>
                      </a:moveTo>
                      <a:cubicBezTo>
                        <a:pt x="368" y="228"/>
                        <a:pt x="358" y="238"/>
                        <a:pt x="346" y="238"/>
                      </a:cubicBezTo>
                      <a:cubicBezTo>
                        <a:pt x="22" y="238"/>
                        <a:pt x="22" y="238"/>
                        <a:pt x="22" y="238"/>
                      </a:cubicBezTo>
                      <a:cubicBezTo>
                        <a:pt x="10" y="238"/>
                        <a:pt x="0" y="228"/>
                        <a:pt x="0" y="21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58" y="0"/>
                        <a:pt x="368" y="10"/>
                        <a:pt x="368" y="23"/>
                      </a:cubicBezTo>
                      <a:lnTo>
                        <a:pt x="368" y="216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612030" y="1180912"/>
                <a:ext cx="602281" cy="404812"/>
                <a:chOff x="3300413" y="2374901"/>
                <a:chExt cx="774700" cy="520700"/>
              </a:xfrm>
              <a:solidFill>
                <a:srgbClr val="E67B34"/>
              </a:solidFill>
            </p:grpSpPr>
            <p:sp>
              <p:nvSpPr>
                <p:cNvPr id="96" name="Freeform 31"/>
                <p:cNvSpPr>
                  <a:spLocks noEditPoints="1"/>
                </p:cNvSpPr>
                <p:nvPr/>
              </p:nvSpPr>
              <p:spPr bwMode="auto">
                <a:xfrm>
                  <a:off x="3641726" y="2536826"/>
                  <a:ext cx="392113" cy="296863"/>
                </a:xfrm>
                <a:custGeom>
                  <a:avLst/>
                  <a:gdLst>
                    <a:gd name="T0" fmla="*/ 124 w 206"/>
                    <a:gd name="T1" fmla="*/ 146 h 156"/>
                    <a:gd name="T2" fmla="*/ 135 w 206"/>
                    <a:gd name="T3" fmla="*/ 126 h 156"/>
                    <a:gd name="T4" fmla="*/ 171 w 206"/>
                    <a:gd name="T5" fmla="*/ 116 h 156"/>
                    <a:gd name="T6" fmla="*/ 159 w 206"/>
                    <a:gd name="T7" fmla="*/ 74 h 156"/>
                    <a:gd name="T8" fmla="*/ 166 w 206"/>
                    <a:gd name="T9" fmla="*/ 72 h 156"/>
                    <a:gd name="T10" fmla="*/ 179 w 206"/>
                    <a:gd name="T11" fmla="*/ 121 h 156"/>
                    <a:gd name="T12" fmla="*/ 175 w 206"/>
                    <a:gd name="T13" fmla="*/ 121 h 156"/>
                    <a:gd name="T14" fmla="*/ 137 w 206"/>
                    <a:gd name="T15" fmla="*/ 133 h 156"/>
                    <a:gd name="T16" fmla="*/ 137 w 206"/>
                    <a:gd name="T17" fmla="*/ 133 h 156"/>
                    <a:gd name="T18" fmla="*/ 130 w 206"/>
                    <a:gd name="T19" fmla="*/ 144 h 156"/>
                    <a:gd name="T20" fmla="*/ 157 w 206"/>
                    <a:gd name="T21" fmla="*/ 151 h 156"/>
                    <a:gd name="T22" fmla="*/ 199 w 206"/>
                    <a:gd name="T23" fmla="*/ 141 h 156"/>
                    <a:gd name="T24" fmla="*/ 205 w 206"/>
                    <a:gd name="T25" fmla="*/ 111 h 156"/>
                    <a:gd name="T26" fmla="*/ 183 w 206"/>
                    <a:gd name="T27" fmla="*/ 44 h 156"/>
                    <a:gd name="T28" fmla="*/ 105 w 206"/>
                    <a:gd name="T29" fmla="*/ 3 h 156"/>
                    <a:gd name="T30" fmla="*/ 25 w 206"/>
                    <a:gd name="T31" fmla="*/ 42 h 156"/>
                    <a:gd name="T32" fmla="*/ 25 w 206"/>
                    <a:gd name="T33" fmla="*/ 42 h 156"/>
                    <a:gd name="T34" fmla="*/ 0 w 206"/>
                    <a:gd name="T35" fmla="*/ 94 h 156"/>
                    <a:gd name="T36" fmla="*/ 6 w 206"/>
                    <a:gd name="T37" fmla="*/ 109 h 156"/>
                    <a:gd name="T38" fmla="*/ 44 w 206"/>
                    <a:gd name="T39" fmla="*/ 118 h 156"/>
                    <a:gd name="T40" fmla="*/ 75 w 206"/>
                    <a:gd name="T41" fmla="*/ 118 h 156"/>
                    <a:gd name="T42" fmla="*/ 96 w 206"/>
                    <a:gd name="T43" fmla="*/ 112 h 156"/>
                    <a:gd name="T44" fmla="*/ 97 w 206"/>
                    <a:gd name="T45" fmla="*/ 108 h 156"/>
                    <a:gd name="T46" fmla="*/ 35 w 206"/>
                    <a:gd name="T47" fmla="*/ 92 h 156"/>
                    <a:gd name="T48" fmla="*/ 35 w 206"/>
                    <a:gd name="T49" fmla="*/ 85 h 156"/>
                    <a:gd name="T50" fmla="*/ 104 w 206"/>
                    <a:gd name="T51" fmla="*/ 107 h 156"/>
                    <a:gd name="T52" fmla="*/ 104 w 206"/>
                    <a:gd name="T53" fmla="*/ 108 h 156"/>
                    <a:gd name="T54" fmla="*/ 100 w 206"/>
                    <a:gd name="T55" fmla="*/ 117 h 156"/>
                    <a:gd name="T56" fmla="*/ 74 w 206"/>
                    <a:gd name="T57" fmla="*/ 124 h 156"/>
                    <a:gd name="T58" fmla="*/ 44 w 206"/>
                    <a:gd name="T59" fmla="*/ 125 h 156"/>
                    <a:gd name="T60" fmla="*/ 42 w 206"/>
                    <a:gd name="T61" fmla="*/ 125 h 156"/>
                    <a:gd name="T62" fmla="*/ 42 w 206"/>
                    <a:gd name="T63" fmla="*/ 125 h 156"/>
                    <a:gd name="T64" fmla="*/ 41 w 206"/>
                    <a:gd name="T65" fmla="*/ 125 h 156"/>
                    <a:gd name="T66" fmla="*/ 41 w 206"/>
                    <a:gd name="T67" fmla="*/ 156 h 156"/>
                    <a:gd name="T68" fmla="*/ 136 w 206"/>
                    <a:gd name="T69" fmla="*/ 156 h 156"/>
                    <a:gd name="T70" fmla="*/ 124 w 206"/>
                    <a:gd name="T71" fmla="*/ 146 h 156"/>
                    <a:gd name="T72" fmla="*/ 92 w 206"/>
                    <a:gd name="T73" fmla="*/ 132 h 156"/>
                    <a:gd name="T74" fmla="*/ 92 w 206"/>
                    <a:gd name="T75" fmla="*/ 149 h 156"/>
                    <a:gd name="T76" fmla="*/ 48 w 206"/>
                    <a:gd name="T77" fmla="*/ 149 h 156"/>
                    <a:gd name="T78" fmla="*/ 48 w 206"/>
                    <a:gd name="T79" fmla="*/ 132 h 156"/>
                    <a:gd name="T80" fmla="*/ 92 w 206"/>
                    <a:gd name="T81" fmla="*/ 13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6" h="156">
                      <a:moveTo>
                        <a:pt x="124" y="146"/>
                      </a:moveTo>
                      <a:cubicBezTo>
                        <a:pt x="120" y="136"/>
                        <a:pt x="129" y="129"/>
                        <a:pt x="135" y="126"/>
                      </a:cubicBezTo>
                      <a:cubicBezTo>
                        <a:pt x="147" y="121"/>
                        <a:pt x="163" y="117"/>
                        <a:pt x="171" y="116"/>
                      </a:cubicBezTo>
                      <a:cubicBezTo>
                        <a:pt x="169" y="110"/>
                        <a:pt x="159" y="74"/>
                        <a:pt x="159" y="74"/>
                      </a:cubicBezTo>
                      <a:cubicBezTo>
                        <a:pt x="166" y="72"/>
                        <a:pt x="166" y="72"/>
                        <a:pt x="166" y="72"/>
                      </a:cubicBezTo>
                      <a:cubicBezTo>
                        <a:pt x="179" y="121"/>
                        <a:pt x="179" y="121"/>
                        <a:pt x="179" y="121"/>
                      </a:cubicBezTo>
                      <a:cubicBezTo>
                        <a:pt x="175" y="121"/>
                        <a:pt x="175" y="121"/>
                        <a:pt x="175" y="121"/>
                      </a:cubicBezTo>
                      <a:cubicBezTo>
                        <a:pt x="175" y="121"/>
                        <a:pt x="152" y="126"/>
                        <a:pt x="137" y="133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37" y="133"/>
                        <a:pt x="127" y="137"/>
                        <a:pt x="130" y="144"/>
                      </a:cubicBezTo>
                      <a:cubicBezTo>
                        <a:pt x="131" y="146"/>
                        <a:pt x="133" y="151"/>
                        <a:pt x="157" y="151"/>
                      </a:cubicBezTo>
                      <a:cubicBezTo>
                        <a:pt x="180" y="151"/>
                        <a:pt x="193" y="148"/>
                        <a:pt x="199" y="141"/>
                      </a:cubicBezTo>
                      <a:cubicBezTo>
                        <a:pt x="204" y="135"/>
                        <a:pt x="206" y="126"/>
                        <a:pt x="205" y="111"/>
                      </a:cubicBezTo>
                      <a:cubicBezTo>
                        <a:pt x="201" y="72"/>
                        <a:pt x="183" y="44"/>
                        <a:pt x="183" y="44"/>
                      </a:cubicBezTo>
                      <a:cubicBezTo>
                        <a:pt x="153" y="0"/>
                        <a:pt x="105" y="3"/>
                        <a:pt x="105" y="3"/>
                      </a:cubicBezTo>
                      <a:cubicBezTo>
                        <a:pt x="105" y="3"/>
                        <a:pt x="58" y="0"/>
                        <a:pt x="25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4" y="42"/>
                        <a:pt x="0" y="69"/>
                        <a:pt x="0" y="94"/>
                      </a:cubicBezTo>
                      <a:cubicBezTo>
                        <a:pt x="0" y="100"/>
                        <a:pt x="2" y="105"/>
                        <a:pt x="6" y="109"/>
                      </a:cubicBezTo>
                      <a:cubicBezTo>
                        <a:pt x="14" y="117"/>
                        <a:pt x="32" y="118"/>
                        <a:pt x="44" y="118"/>
                      </a:cubicBezTo>
                      <a:cubicBezTo>
                        <a:pt x="69" y="119"/>
                        <a:pt x="75" y="118"/>
                        <a:pt x="75" y="118"/>
                      </a:cubicBezTo>
                      <a:cubicBezTo>
                        <a:pt x="87" y="117"/>
                        <a:pt x="92" y="116"/>
                        <a:pt x="96" y="112"/>
                      </a:cubicBezTo>
                      <a:cubicBezTo>
                        <a:pt x="97" y="111"/>
                        <a:pt x="97" y="110"/>
                        <a:pt x="97" y="108"/>
                      </a:cubicBezTo>
                      <a:cubicBezTo>
                        <a:pt x="96" y="97"/>
                        <a:pt x="60" y="92"/>
                        <a:pt x="35" y="92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46" y="85"/>
                        <a:pt x="102" y="87"/>
                        <a:pt x="104" y="107"/>
                      </a:cubicBezTo>
                      <a:cubicBezTo>
                        <a:pt x="104" y="108"/>
                        <a:pt x="104" y="108"/>
                        <a:pt x="104" y="108"/>
                      </a:cubicBezTo>
                      <a:cubicBezTo>
                        <a:pt x="104" y="112"/>
                        <a:pt x="103" y="115"/>
                        <a:pt x="100" y="117"/>
                      </a:cubicBezTo>
                      <a:cubicBezTo>
                        <a:pt x="96" y="122"/>
                        <a:pt x="87" y="124"/>
                        <a:pt x="74" y="124"/>
                      </a:cubicBezTo>
                      <a:cubicBezTo>
                        <a:pt x="74" y="124"/>
                        <a:pt x="67" y="125"/>
                        <a:pt x="44" y="125"/>
                      </a:cubicBezTo>
                      <a:cubicBezTo>
                        <a:pt x="44" y="125"/>
                        <a:pt x="43" y="125"/>
                        <a:pt x="42" y="125"/>
                      </a:cubicBezTo>
                      <a:cubicBezTo>
                        <a:pt x="42" y="125"/>
                        <a:pt x="42" y="125"/>
                        <a:pt x="42" y="125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56"/>
                        <a:pt x="41" y="156"/>
                        <a:pt x="41" y="156"/>
                      </a:cubicBezTo>
                      <a:cubicBezTo>
                        <a:pt x="136" y="156"/>
                        <a:pt x="136" y="156"/>
                        <a:pt x="136" y="156"/>
                      </a:cubicBezTo>
                      <a:cubicBezTo>
                        <a:pt x="130" y="154"/>
                        <a:pt x="125" y="151"/>
                        <a:pt x="124" y="146"/>
                      </a:cubicBezTo>
                      <a:close/>
                      <a:moveTo>
                        <a:pt x="92" y="132"/>
                      </a:moveTo>
                      <a:cubicBezTo>
                        <a:pt x="92" y="136"/>
                        <a:pt x="92" y="145"/>
                        <a:pt x="92" y="149"/>
                      </a:cubicBezTo>
                      <a:cubicBezTo>
                        <a:pt x="87" y="149"/>
                        <a:pt x="53" y="149"/>
                        <a:pt x="48" y="149"/>
                      </a:cubicBezTo>
                      <a:cubicBezTo>
                        <a:pt x="48" y="145"/>
                        <a:pt x="48" y="136"/>
                        <a:pt x="48" y="132"/>
                      </a:cubicBezTo>
                      <a:cubicBezTo>
                        <a:pt x="53" y="132"/>
                        <a:pt x="87" y="132"/>
                        <a:pt x="92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Oval 32"/>
                <p:cNvSpPr>
                  <a:spLocks noChangeArrowheads="1"/>
                </p:cNvSpPr>
                <p:nvPr/>
              </p:nvSpPr>
              <p:spPr bwMode="auto">
                <a:xfrm>
                  <a:off x="3775076" y="2374901"/>
                  <a:ext cx="136525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3633788" y="2776538"/>
                  <a:ext cx="61913" cy="30163"/>
                </a:xfrm>
                <a:custGeom>
                  <a:avLst/>
                  <a:gdLst>
                    <a:gd name="T0" fmla="*/ 39 w 39"/>
                    <a:gd name="T1" fmla="*/ 12 h 19"/>
                    <a:gd name="T2" fmla="*/ 3 w 39"/>
                    <a:gd name="T3" fmla="*/ 0 h 19"/>
                    <a:gd name="T4" fmla="*/ 0 w 39"/>
                    <a:gd name="T5" fmla="*/ 7 h 19"/>
                    <a:gd name="T6" fmla="*/ 36 w 39"/>
                    <a:gd name="T7" fmla="*/ 19 h 19"/>
                    <a:gd name="T8" fmla="*/ 39 w 39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19">
                      <a:moveTo>
                        <a:pt x="39" y="12"/>
                      </a:moveTo>
                      <a:lnTo>
                        <a:pt x="3" y="0"/>
                      </a:lnTo>
                      <a:lnTo>
                        <a:pt x="0" y="7"/>
                      </a:lnTo>
                      <a:lnTo>
                        <a:pt x="36" y="19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34"/>
                <p:cNvSpPr>
                  <a:spLocks noChangeArrowheads="1"/>
                </p:cNvSpPr>
                <p:nvPr/>
              </p:nvSpPr>
              <p:spPr bwMode="auto">
                <a:xfrm>
                  <a:off x="3630613" y="2819401"/>
                  <a:ext cx="5873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35"/>
                <p:cNvSpPr>
                  <a:spLocks noEditPoints="1"/>
                </p:cNvSpPr>
                <p:nvPr/>
              </p:nvSpPr>
              <p:spPr bwMode="auto">
                <a:xfrm>
                  <a:off x="3355976" y="2530476"/>
                  <a:ext cx="220663" cy="303213"/>
                </a:xfrm>
                <a:custGeom>
                  <a:avLst/>
                  <a:gdLst>
                    <a:gd name="T0" fmla="*/ 113 w 116"/>
                    <a:gd name="T1" fmla="*/ 159 h 159"/>
                    <a:gd name="T2" fmla="*/ 116 w 116"/>
                    <a:gd name="T3" fmla="*/ 159 h 159"/>
                    <a:gd name="T4" fmla="*/ 116 w 116"/>
                    <a:gd name="T5" fmla="*/ 0 h 159"/>
                    <a:gd name="T6" fmla="*/ 113 w 116"/>
                    <a:gd name="T7" fmla="*/ 0 h 159"/>
                    <a:gd name="T8" fmla="*/ 4 w 116"/>
                    <a:gd name="T9" fmla="*/ 0 h 159"/>
                    <a:gd name="T10" fmla="*/ 0 w 116"/>
                    <a:gd name="T11" fmla="*/ 0 h 159"/>
                    <a:gd name="T12" fmla="*/ 0 w 116"/>
                    <a:gd name="T13" fmla="*/ 159 h 159"/>
                    <a:gd name="T14" fmla="*/ 4 w 116"/>
                    <a:gd name="T15" fmla="*/ 159 h 159"/>
                    <a:gd name="T16" fmla="*/ 113 w 116"/>
                    <a:gd name="T17" fmla="*/ 159 h 159"/>
                    <a:gd name="T18" fmla="*/ 7 w 116"/>
                    <a:gd name="T19" fmla="*/ 142 h 159"/>
                    <a:gd name="T20" fmla="*/ 109 w 116"/>
                    <a:gd name="T21" fmla="*/ 142 h 159"/>
                    <a:gd name="T22" fmla="*/ 109 w 116"/>
                    <a:gd name="T23" fmla="*/ 152 h 159"/>
                    <a:gd name="T24" fmla="*/ 7 w 116"/>
                    <a:gd name="T25" fmla="*/ 152 h 159"/>
                    <a:gd name="T26" fmla="*/ 7 w 116"/>
                    <a:gd name="T27" fmla="*/ 142 h 159"/>
                    <a:gd name="T28" fmla="*/ 109 w 116"/>
                    <a:gd name="T29" fmla="*/ 7 h 159"/>
                    <a:gd name="T30" fmla="*/ 109 w 116"/>
                    <a:gd name="T31" fmla="*/ 17 h 159"/>
                    <a:gd name="T32" fmla="*/ 7 w 116"/>
                    <a:gd name="T33" fmla="*/ 17 h 159"/>
                    <a:gd name="T34" fmla="*/ 7 w 116"/>
                    <a:gd name="T35" fmla="*/ 7 h 159"/>
                    <a:gd name="T36" fmla="*/ 109 w 116"/>
                    <a:gd name="T37" fmla="*/ 7 h 159"/>
                    <a:gd name="T38" fmla="*/ 109 w 116"/>
                    <a:gd name="T39" fmla="*/ 24 h 159"/>
                    <a:gd name="T40" fmla="*/ 109 w 116"/>
                    <a:gd name="T41" fmla="*/ 34 h 159"/>
                    <a:gd name="T42" fmla="*/ 7 w 116"/>
                    <a:gd name="T43" fmla="*/ 34 h 159"/>
                    <a:gd name="T44" fmla="*/ 7 w 116"/>
                    <a:gd name="T45" fmla="*/ 24 h 159"/>
                    <a:gd name="T46" fmla="*/ 109 w 116"/>
                    <a:gd name="T47" fmla="*/ 24 h 159"/>
                    <a:gd name="T48" fmla="*/ 109 w 116"/>
                    <a:gd name="T49" fmla="*/ 41 h 159"/>
                    <a:gd name="T50" fmla="*/ 109 w 116"/>
                    <a:gd name="T51" fmla="*/ 51 h 159"/>
                    <a:gd name="T52" fmla="*/ 7 w 116"/>
                    <a:gd name="T53" fmla="*/ 51 h 159"/>
                    <a:gd name="T54" fmla="*/ 7 w 116"/>
                    <a:gd name="T55" fmla="*/ 41 h 159"/>
                    <a:gd name="T56" fmla="*/ 109 w 116"/>
                    <a:gd name="T57" fmla="*/ 41 h 159"/>
                    <a:gd name="T58" fmla="*/ 109 w 116"/>
                    <a:gd name="T59" fmla="*/ 58 h 159"/>
                    <a:gd name="T60" fmla="*/ 109 w 116"/>
                    <a:gd name="T61" fmla="*/ 68 h 159"/>
                    <a:gd name="T62" fmla="*/ 7 w 116"/>
                    <a:gd name="T63" fmla="*/ 68 h 159"/>
                    <a:gd name="T64" fmla="*/ 7 w 116"/>
                    <a:gd name="T65" fmla="*/ 58 h 159"/>
                    <a:gd name="T66" fmla="*/ 109 w 116"/>
                    <a:gd name="T67" fmla="*/ 58 h 159"/>
                    <a:gd name="T68" fmla="*/ 109 w 116"/>
                    <a:gd name="T69" fmla="*/ 74 h 159"/>
                    <a:gd name="T70" fmla="*/ 109 w 116"/>
                    <a:gd name="T71" fmla="*/ 85 h 159"/>
                    <a:gd name="T72" fmla="*/ 7 w 116"/>
                    <a:gd name="T73" fmla="*/ 85 h 159"/>
                    <a:gd name="T74" fmla="*/ 7 w 116"/>
                    <a:gd name="T75" fmla="*/ 74 h 159"/>
                    <a:gd name="T76" fmla="*/ 109 w 116"/>
                    <a:gd name="T77" fmla="*/ 74 h 159"/>
                    <a:gd name="T78" fmla="*/ 109 w 116"/>
                    <a:gd name="T79" fmla="*/ 91 h 159"/>
                    <a:gd name="T80" fmla="*/ 109 w 116"/>
                    <a:gd name="T81" fmla="*/ 101 h 159"/>
                    <a:gd name="T82" fmla="*/ 7 w 116"/>
                    <a:gd name="T83" fmla="*/ 101 h 159"/>
                    <a:gd name="T84" fmla="*/ 7 w 116"/>
                    <a:gd name="T85" fmla="*/ 91 h 159"/>
                    <a:gd name="T86" fmla="*/ 109 w 116"/>
                    <a:gd name="T87" fmla="*/ 91 h 159"/>
                    <a:gd name="T88" fmla="*/ 109 w 116"/>
                    <a:gd name="T89" fmla="*/ 108 h 159"/>
                    <a:gd name="T90" fmla="*/ 109 w 116"/>
                    <a:gd name="T91" fmla="*/ 118 h 159"/>
                    <a:gd name="T92" fmla="*/ 7 w 116"/>
                    <a:gd name="T93" fmla="*/ 118 h 159"/>
                    <a:gd name="T94" fmla="*/ 7 w 116"/>
                    <a:gd name="T95" fmla="*/ 108 h 159"/>
                    <a:gd name="T96" fmla="*/ 109 w 116"/>
                    <a:gd name="T97" fmla="*/ 108 h 159"/>
                    <a:gd name="T98" fmla="*/ 109 w 116"/>
                    <a:gd name="T99" fmla="*/ 125 h 159"/>
                    <a:gd name="T100" fmla="*/ 109 w 116"/>
                    <a:gd name="T101" fmla="*/ 135 h 159"/>
                    <a:gd name="T102" fmla="*/ 7 w 116"/>
                    <a:gd name="T103" fmla="*/ 135 h 159"/>
                    <a:gd name="T104" fmla="*/ 7 w 116"/>
                    <a:gd name="T105" fmla="*/ 125 h 159"/>
                    <a:gd name="T106" fmla="*/ 109 w 116"/>
                    <a:gd name="T107" fmla="*/ 125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6" h="159">
                      <a:moveTo>
                        <a:pt x="113" y="159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4" y="159"/>
                        <a:pt x="4" y="159"/>
                        <a:pt x="4" y="159"/>
                      </a:cubicBezTo>
                      <a:lnTo>
                        <a:pt x="113" y="159"/>
                      </a:lnTo>
                      <a:close/>
                      <a:moveTo>
                        <a:pt x="7" y="142"/>
                      </a:moveTo>
                      <a:cubicBezTo>
                        <a:pt x="109" y="142"/>
                        <a:pt x="109" y="142"/>
                        <a:pt x="109" y="142"/>
                      </a:cubicBezTo>
                      <a:cubicBezTo>
                        <a:pt x="109" y="147"/>
                        <a:pt x="109" y="151"/>
                        <a:pt x="109" y="152"/>
                      </a:cubicBezTo>
                      <a:cubicBezTo>
                        <a:pt x="103" y="152"/>
                        <a:pt x="13" y="152"/>
                        <a:pt x="7" y="152"/>
                      </a:cubicBezTo>
                      <a:cubicBezTo>
                        <a:pt x="7" y="151"/>
                        <a:pt x="7" y="147"/>
                        <a:pt x="7" y="142"/>
                      </a:cubicBezTo>
                      <a:close/>
                      <a:moveTo>
                        <a:pt x="109" y="7"/>
                      </a:moveTo>
                      <a:cubicBezTo>
                        <a:pt x="109" y="8"/>
                        <a:pt x="109" y="12"/>
                        <a:pt x="109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2"/>
                        <a:pt x="7" y="8"/>
                        <a:pt x="7" y="7"/>
                      </a:cubicBezTo>
                      <a:cubicBezTo>
                        <a:pt x="13" y="7"/>
                        <a:pt x="103" y="7"/>
                        <a:pt x="109" y="7"/>
                      </a:cubicBezTo>
                      <a:close/>
                      <a:moveTo>
                        <a:pt x="109" y="24"/>
                      </a:moveTo>
                      <a:cubicBezTo>
                        <a:pt x="109" y="27"/>
                        <a:pt x="109" y="30"/>
                        <a:pt x="109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0"/>
                        <a:pt x="7" y="27"/>
                        <a:pt x="7" y="24"/>
                      </a:cubicBezTo>
                      <a:lnTo>
                        <a:pt x="109" y="24"/>
                      </a:lnTo>
                      <a:close/>
                      <a:moveTo>
                        <a:pt x="109" y="41"/>
                      </a:moveTo>
                      <a:cubicBezTo>
                        <a:pt x="109" y="44"/>
                        <a:pt x="109" y="47"/>
                        <a:pt x="109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47"/>
                        <a:pt x="7" y="44"/>
                        <a:pt x="7" y="41"/>
                      </a:cubicBezTo>
                      <a:lnTo>
                        <a:pt x="109" y="41"/>
                      </a:lnTo>
                      <a:close/>
                      <a:moveTo>
                        <a:pt x="109" y="58"/>
                      </a:moveTo>
                      <a:cubicBezTo>
                        <a:pt x="109" y="61"/>
                        <a:pt x="109" y="64"/>
                        <a:pt x="109" y="68"/>
                      </a:cubicBezTo>
                      <a:cubicBezTo>
                        <a:pt x="7" y="68"/>
                        <a:pt x="7" y="68"/>
                        <a:pt x="7" y="68"/>
                      </a:cubicBezTo>
                      <a:cubicBezTo>
                        <a:pt x="7" y="64"/>
                        <a:pt x="7" y="61"/>
                        <a:pt x="7" y="58"/>
                      </a:cubicBezTo>
                      <a:lnTo>
                        <a:pt x="109" y="58"/>
                      </a:lnTo>
                      <a:close/>
                      <a:moveTo>
                        <a:pt x="109" y="74"/>
                      </a:moveTo>
                      <a:cubicBezTo>
                        <a:pt x="109" y="78"/>
                        <a:pt x="109" y="81"/>
                        <a:pt x="109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7" y="81"/>
                        <a:pt x="7" y="78"/>
                        <a:pt x="7" y="74"/>
                      </a:cubicBezTo>
                      <a:lnTo>
                        <a:pt x="109" y="74"/>
                      </a:lnTo>
                      <a:close/>
                      <a:moveTo>
                        <a:pt x="109" y="91"/>
                      </a:moveTo>
                      <a:cubicBezTo>
                        <a:pt x="109" y="95"/>
                        <a:pt x="109" y="98"/>
                        <a:pt x="109" y="101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7" y="98"/>
                        <a:pt x="7" y="95"/>
                        <a:pt x="7" y="91"/>
                      </a:cubicBezTo>
                      <a:lnTo>
                        <a:pt x="109" y="91"/>
                      </a:lnTo>
                      <a:close/>
                      <a:moveTo>
                        <a:pt x="109" y="108"/>
                      </a:moveTo>
                      <a:cubicBezTo>
                        <a:pt x="109" y="112"/>
                        <a:pt x="109" y="115"/>
                        <a:pt x="109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5"/>
                        <a:pt x="7" y="112"/>
                        <a:pt x="7" y="108"/>
                      </a:cubicBezTo>
                      <a:lnTo>
                        <a:pt x="109" y="108"/>
                      </a:lnTo>
                      <a:close/>
                      <a:moveTo>
                        <a:pt x="109" y="125"/>
                      </a:moveTo>
                      <a:cubicBezTo>
                        <a:pt x="109" y="129"/>
                        <a:pt x="109" y="132"/>
                        <a:pt x="109" y="135"/>
                      </a:cubicBezTo>
                      <a:cubicBezTo>
                        <a:pt x="7" y="135"/>
                        <a:pt x="7" y="135"/>
                        <a:pt x="7" y="135"/>
                      </a:cubicBezTo>
                      <a:cubicBezTo>
                        <a:pt x="7" y="132"/>
                        <a:pt x="7" y="129"/>
                        <a:pt x="7" y="125"/>
                      </a:cubicBezTo>
                      <a:lnTo>
                        <a:pt x="109" y="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36"/>
                <p:cNvSpPr>
                  <a:spLocks/>
                </p:cNvSpPr>
                <p:nvPr/>
              </p:nvSpPr>
              <p:spPr bwMode="auto">
                <a:xfrm>
                  <a:off x="3300413" y="2862263"/>
                  <a:ext cx="774700" cy="33338"/>
                </a:xfrm>
                <a:custGeom>
                  <a:avLst/>
                  <a:gdLst>
                    <a:gd name="T0" fmla="*/ 0 w 488"/>
                    <a:gd name="T1" fmla="*/ 0 h 21"/>
                    <a:gd name="T2" fmla="*/ 0 w 488"/>
                    <a:gd name="T3" fmla="*/ 21 h 21"/>
                    <a:gd name="T4" fmla="*/ 488 w 488"/>
                    <a:gd name="T5" fmla="*/ 21 h 21"/>
                    <a:gd name="T6" fmla="*/ 488 w 488"/>
                    <a:gd name="T7" fmla="*/ 0 h 21"/>
                    <a:gd name="T8" fmla="*/ 245 w 488"/>
                    <a:gd name="T9" fmla="*/ 0 h 21"/>
                    <a:gd name="T10" fmla="*/ 0 w 488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21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88" y="21"/>
                      </a:lnTo>
                      <a:lnTo>
                        <a:pt x="488" y="0"/>
                      </a:lnTo>
                      <a:lnTo>
                        <a:pt x="2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3253259" y="3662221"/>
                <a:ext cx="285563" cy="319465"/>
                <a:chOff x="5330826" y="2798763"/>
                <a:chExt cx="1390650" cy="1555750"/>
              </a:xfrm>
            </p:grpSpPr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5614988" y="2798763"/>
                  <a:ext cx="1106488" cy="987425"/>
                </a:xfrm>
                <a:custGeom>
                  <a:avLst/>
                  <a:gdLst>
                    <a:gd name="T0" fmla="*/ 376 w 376"/>
                    <a:gd name="T1" fmla="*/ 0 h 336"/>
                    <a:gd name="T2" fmla="*/ 213 w 376"/>
                    <a:gd name="T3" fmla="*/ 37 h 336"/>
                    <a:gd name="T4" fmla="*/ 202 w 376"/>
                    <a:gd name="T5" fmla="*/ 99 h 336"/>
                    <a:gd name="T6" fmla="*/ 202 w 376"/>
                    <a:gd name="T7" fmla="*/ 40 h 336"/>
                    <a:gd name="T8" fmla="*/ 112 w 376"/>
                    <a:gd name="T9" fmla="*/ 94 h 336"/>
                    <a:gd name="T10" fmla="*/ 111 w 376"/>
                    <a:gd name="T11" fmla="*/ 159 h 336"/>
                    <a:gd name="T12" fmla="*/ 102 w 376"/>
                    <a:gd name="T13" fmla="*/ 101 h 336"/>
                    <a:gd name="T14" fmla="*/ 15 w 376"/>
                    <a:gd name="T15" fmla="*/ 321 h 336"/>
                    <a:gd name="T16" fmla="*/ 291 w 376"/>
                    <a:gd name="T17" fmla="*/ 67 h 336"/>
                    <a:gd name="T18" fmla="*/ 13 w 376"/>
                    <a:gd name="T19" fmla="*/ 332 h 336"/>
                    <a:gd name="T20" fmla="*/ 289 w 376"/>
                    <a:gd name="T21" fmla="*/ 223 h 336"/>
                    <a:gd name="T22" fmla="*/ 189 w 376"/>
                    <a:gd name="T23" fmla="*/ 204 h 336"/>
                    <a:gd name="T24" fmla="*/ 295 w 376"/>
                    <a:gd name="T25" fmla="*/ 214 h 336"/>
                    <a:gd name="T26" fmla="*/ 344 w 376"/>
                    <a:gd name="T27" fmla="*/ 131 h 336"/>
                    <a:gd name="T28" fmla="*/ 255 w 376"/>
                    <a:gd name="T29" fmla="*/ 141 h 336"/>
                    <a:gd name="T30" fmla="*/ 348 w 376"/>
                    <a:gd name="T31" fmla="*/ 119 h 336"/>
                    <a:gd name="T32" fmla="*/ 376 w 376"/>
                    <a:gd name="T3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6" h="336">
                      <a:moveTo>
                        <a:pt x="376" y="0"/>
                      </a:moveTo>
                      <a:cubicBezTo>
                        <a:pt x="313" y="5"/>
                        <a:pt x="258" y="16"/>
                        <a:pt x="213" y="37"/>
                      </a:cubicBezTo>
                      <a:cubicBezTo>
                        <a:pt x="202" y="99"/>
                        <a:pt x="202" y="99"/>
                        <a:pt x="202" y="99"/>
                      </a:cubicBezTo>
                      <a:cubicBezTo>
                        <a:pt x="202" y="40"/>
                        <a:pt x="202" y="40"/>
                        <a:pt x="202" y="40"/>
                      </a:cubicBezTo>
                      <a:cubicBezTo>
                        <a:pt x="170" y="53"/>
                        <a:pt x="137" y="70"/>
                        <a:pt x="112" y="94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2" y="101"/>
                        <a:pt x="102" y="101"/>
                        <a:pt x="102" y="101"/>
                      </a:cubicBezTo>
                      <a:cubicBezTo>
                        <a:pt x="0" y="171"/>
                        <a:pt x="8" y="276"/>
                        <a:pt x="15" y="321"/>
                      </a:cubicBezTo>
                      <a:cubicBezTo>
                        <a:pt x="75" y="236"/>
                        <a:pt x="191" y="121"/>
                        <a:pt x="291" y="67"/>
                      </a:cubicBezTo>
                      <a:cubicBezTo>
                        <a:pt x="291" y="67"/>
                        <a:pt x="125" y="188"/>
                        <a:pt x="13" y="332"/>
                      </a:cubicBezTo>
                      <a:cubicBezTo>
                        <a:pt x="150" y="336"/>
                        <a:pt x="236" y="286"/>
                        <a:pt x="289" y="223"/>
                      </a:cubicBezTo>
                      <a:cubicBezTo>
                        <a:pt x="189" y="204"/>
                        <a:pt x="189" y="204"/>
                        <a:pt x="189" y="204"/>
                      </a:cubicBezTo>
                      <a:cubicBezTo>
                        <a:pt x="295" y="214"/>
                        <a:pt x="295" y="214"/>
                        <a:pt x="295" y="214"/>
                      </a:cubicBezTo>
                      <a:cubicBezTo>
                        <a:pt x="317" y="189"/>
                        <a:pt x="335" y="154"/>
                        <a:pt x="344" y="131"/>
                      </a:cubicBezTo>
                      <a:cubicBezTo>
                        <a:pt x="255" y="141"/>
                        <a:pt x="255" y="141"/>
                        <a:pt x="255" y="141"/>
                      </a:cubicBezTo>
                      <a:cubicBezTo>
                        <a:pt x="348" y="119"/>
                        <a:pt x="348" y="119"/>
                        <a:pt x="348" y="119"/>
                      </a:cubicBezTo>
                      <a:cubicBezTo>
                        <a:pt x="372" y="64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5330826" y="3706813"/>
                  <a:ext cx="422275" cy="547688"/>
                </a:xfrm>
                <a:custGeom>
                  <a:avLst/>
                  <a:gdLst>
                    <a:gd name="T0" fmla="*/ 129 w 144"/>
                    <a:gd name="T1" fmla="*/ 0 h 187"/>
                    <a:gd name="T2" fmla="*/ 0 w 144"/>
                    <a:gd name="T3" fmla="*/ 187 h 187"/>
                    <a:gd name="T4" fmla="*/ 144 w 144"/>
                    <a:gd name="T5" fmla="*/ 7 h 187"/>
                    <a:gd name="T6" fmla="*/ 128 w 144"/>
                    <a:gd name="T7" fmla="*/ 5 h 187"/>
                    <a:gd name="T8" fmla="*/ 129 w 144"/>
                    <a:gd name="T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87">
                      <a:moveTo>
                        <a:pt x="129" y="0"/>
                      </a:moveTo>
                      <a:cubicBezTo>
                        <a:pt x="48" y="99"/>
                        <a:pt x="0" y="187"/>
                        <a:pt x="0" y="187"/>
                      </a:cubicBezTo>
                      <a:cubicBezTo>
                        <a:pt x="45" y="121"/>
                        <a:pt x="95" y="60"/>
                        <a:pt x="144" y="7"/>
                      </a:cubicBezTo>
                      <a:cubicBezTo>
                        <a:pt x="139" y="6"/>
                        <a:pt x="133" y="6"/>
                        <a:pt x="128" y="5"/>
                      </a:cubicBezTo>
                      <a:cubicBezTo>
                        <a:pt x="128" y="5"/>
                        <a:pt x="128" y="3"/>
                        <a:pt x="129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59"/>
                <p:cNvSpPr>
                  <a:spLocks/>
                </p:cNvSpPr>
                <p:nvPr/>
              </p:nvSpPr>
              <p:spPr bwMode="auto">
                <a:xfrm>
                  <a:off x="5330826" y="4143375"/>
                  <a:ext cx="1271588" cy="211138"/>
                </a:xfrm>
                <a:custGeom>
                  <a:avLst/>
                  <a:gdLst>
                    <a:gd name="T0" fmla="*/ 206 w 433"/>
                    <a:gd name="T1" fmla="*/ 45 h 72"/>
                    <a:gd name="T2" fmla="*/ 107 w 433"/>
                    <a:gd name="T3" fmla="*/ 20 h 72"/>
                    <a:gd name="T4" fmla="*/ 107 w 433"/>
                    <a:gd name="T5" fmla="*/ 20 h 72"/>
                    <a:gd name="T6" fmla="*/ 4 w 433"/>
                    <a:gd name="T7" fmla="*/ 51 h 72"/>
                    <a:gd name="T8" fmla="*/ 4 w 433"/>
                    <a:gd name="T9" fmla="*/ 51 h 72"/>
                    <a:gd name="T10" fmla="*/ 107 w 433"/>
                    <a:gd name="T11" fmla="*/ 0 h 72"/>
                    <a:gd name="T12" fmla="*/ 107 w 433"/>
                    <a:gd name="T13" fmla="*/ 0 h 72"/>
                    <a:gd name="T14" fmla="*/ 215 w 433"/>
                    <a:gd name="T15" fmla="*/ 27 h 72"/>
                    <a:gd name="T16" fmla="*/ 215 w 433"/>
                    <a:gd name="T17" fmla="*/ 27 h 72"/>
                    <a:gd name="T18" fmla="*/ 316 w 433"/>
                    <a:gd name="T19" fmla="*/ 52 h 72"/>
                    <a:gd name="T20" fmla="*/ 316 w 433"/>
                    <a:gd name="T21" fmla="*/ 52 h 72"/>
                    <a:gd name="T22" fmla="*/ 413 w 433"/>
                    <a:gd name="T23" fmla="*/ 12 h 72"/>
                    <a:gd name="T24" fmla="*/ 413 w 433"/>
                    <a:gd name="T25" fmla="*/ 12 h 72"/>
                    <a:gd name="T26" fmla="*/ 413 w 433"/>
                    <a:gd name="T27" fmla="*/ 12 h 72"/>
                    <a:gd name="T28" fmla="*/ 413 w 433"/>
                    <a:gd name="T29" fmla="*/ 12 h 72"/>
                    <a:gd name="T30" fmla="*/ 428 w 433"/>
                    <a:gd name="T31" fmla="*/ 10 h 72"/>
                    <a:gd name="T32" fmla="*/ 428 w 433"/>
                    <a:gd name="T33" fmla="*/ 10 h 72"/>
                    <a:gd name="T34" fmla="*/ 430 w 433"/>
                    <a:gd name="T35" fmla="*/ 24 h 72"/>
                    <a:gd name="T36" fmla="*/ 430 w 433"/>
                    <a:gd name="T37" fmla="*/ 24 h 72"/>
                    <a:gd name="T38" fmla="*/ 316 w 433"/>
                    <a:gd name="T39" fmla="*/ 72 h 72"/>
                    <a:gd name="T40" fmla="*/ 316 w 433"/>
                    <a:gd name="T41" fmla="*/ 72 h 72"/>
                    <a:gd name="T42" fmla="*/ 206 w 433"/>
                    <a:gd name="T43" fmla="*/ 4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33" h="72">
                      <a:moveTo>
                        <a:pt x="206" y="45"/>
                      </a:moveTo>
                      <a:cubicBezTo>
                        <a:pt x="167" y="26"/>
                        <a:pt x="134" y="20"/>
                        <a:pt x="107" y="20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51" y="20"/>
                        <a:pt x="8" y="55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0" y="47"/>
                        <a:pt x="39" y="0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37" y="0"/>
                        <a:pt x="173" y="7"/>
                        <a:pt x="215" y="27"/>
                      </a:cubicBezTo>
                      <a:cubicBezTo>
                        <a:pt x="215" y="27"/>
                        <a:pt x="215" y="27"/>
                        <a:pt x="215" y="27"/>
                      </a:cubicBezTo>
                      <a:cubicBezTo>
                        <a:pt x="255" y="46"/>
                        <a:pt x="289" y="52"/>
                        <a:pt x="316" y="52"/>
                      </a:cubicBezTo>
                      <a:cubicBezTo>
                        <a:pt x="316" y="52"/>
                        <a:pt x="316" y="52"/>
                        <a:pt x="316" y="52"/>
                      </a:cubicBezTo>
                      <a:cubicBezTo>
                        <a:pt x="380" y="52"/>
                        <a:pt x="410" y="16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7" y="8"/>
                        <a:pt x="423" y="7"/>
                        <a:pt x="428" y="10"/>
                      </a:cubicBezTo>
                      <a:cubicBezTo>
                        <a:pt x="428" y="10"/>
                        <a:pt x="428" y="10"/>
                        <a:pt x="428" y="10"/>
                      </a:cubicBezTo>
                      <a:cubicBezTo>
                        <a:pt x="432" y="14"/>
                        <a:pt x="433" y="20"/>
                        <a:pt x="430" y="24"/>
                      </a:cubicBezTo>
                      <a:cubicBezTo>
                        <a:pt x="430" y="24"/>
                        <a:pt x="430" y="24"/>
                        <a:pt x="430" y="24"/>
                      </a:cubicBezTo>
                      <a:cubicBezTo>
                        <a:pt x="429" y="26"/>
                        <a:pt x="393" y="72"/>
                        <a:pt x="316" y="72"/>
                      </a:cubicBezTo>
                      <a:cubicBezTo>
                        <a:pt x="316" y="72"/>
                        <a:pt x="316" y="72"/>
                        <a:pt x="316" y="72"/>
                      </a:cubicBezTo>
                      <a:cubicBezTo>
                        <a:pt x="286" y="72"/>
                        <a:pt x="249" y="65"/>
                        <a:pt x="206" y="4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2826939" y="1277859"/>
                <a:ext cx="328974" cy="328634"/>
                <a:chOff x="7885113" y="400050"/>
                <a:chExt cx="1539876" cy="1538288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auto">
                <a:xfrm>
                  <a:off x="8434388" y="949325"/>
                  <a:ext cx="441325" cy="439738"/>
                </a:xfrm>
                <a:custGeom>
                  <a:avLst/>
                  <a:gdLst>
                    <a:gd name="T0" fmla="*/ 10 w 150"/>
                    <a:gd name="T1" fmla="*/ 103 h 150"/>
                    <a:gd name="T2" fmla="*/ 103 w 150"/>
                    <a:gd name="T3" fmla="*/ 10 h 150"/>
                    <a:gd name="T4" fmla="*/ 140 w 150"/>
                    <a:gd name="T5" fmla="*/ 10 h 150"/>
                    <a:gd name="T6" fmla="*/ 140 w 150"/>
                    <a:gd name="T7" fmla="*/ 10 h 150"/>
                    <a:gd name="T8" fmla="*/ 140 w 150"/>
                    <a:gd name="T9" fmla="*/ 47 h 150"/>
                    <a:gd name="T10" fmla="*/ 140 w 150"/>
                    <a:gd name="T11" fmla="*/ 47 h 150"/>
                    <a:gd name="T12" fmla="*/ 47 w 150"/>
                    <a:gd name="T13" fmla="*/ 140 h 150"/>
                    <a:gd name="T14" fmla="*/ 10 w 150"/>
                    <a:gd name="T15" fmla="*/ 140 h 150"/>
                    <a:gd name="T16" fmla="*/ 10 w 150"/>
                    <a:gd name="T17" fmla="*/ 140 h 150"/>
                    <a:gd name="T18" fmla="*/ 10 w 150"/>
                    <a:gd name="T19" fmla="*/ 10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0" h="150">
                      <a:moveTo>
                        <a:pt x="10" y="103"/>
                      </a:move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13" y="0"/>
                        <a:pt x="129" y="0"/>
                        <a:pt x="140" y="10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50" y="21"/>
                        <a:pt x="150" y="37"/>
                        <a:pt x="140" y="47"/>
                      </a:cubicBezTo>
                      <a:cubicBezTo>
                        <a:pt x="140" y="47"/>
                        <a:pt x="140" y="47"/>
                        <a:pt x="140" y="47"/>
                      </a:cubicBezTo>
                      <a:cubicBezTo>
                        <a:pt x="47" y="140"/>
                        <a:pt x="47" y="140"/>
                        <a:pt x="47" y="140"/>
                      </a:cubicBezTo>
                      <a:cubicBezTo>
                        <a:pt x="37" y="150"/>
                        <a:pt x="21" y="150"/>
                        <a:pt x="10" y="140"/>
                      </a:cubicBezTo>
                      <a:cubicBezTo>
                        <a:pt x="10" y="140"/>
                        <a:pt x="10" y="140"/>
                        <a:pt x="10" y="140"/>
                      </a:cubicBezTo>
                      <a:cubicBezTo>
                        <a:pt x="0" y="129"/>
                        <a:pt x="0" y="113"/>
                        <a:pt x="10" y="103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auto">
                <a:xfrm>
                  <a:off x="8540751" y="400050"/>
                  <a:ext cx="884238" cy="884238"/>
                </a:xfrm>
                <a:custGeom>
                  <a:avLst/>
                  <a:gdLst>
                    <a:gd name="T0" fmla="*/ 19 w 301"/>
                    <a:gd name="T1" fmla="*/ 232 h 301"/>
                    <a:gd name="T2" fmla="*/ 53 w 301"/>
                    <a:gd name="T3" fmla="*/ 198 h 301"/>
                    <a:gd name="T4" fmla="*/ 71 w 301"/>
                    <a:gd name="T5" fmla="*/ 140 h 301"/>
                    <a:gd name="T6" fmla="*/ 138 w 301"/>
                    <a:gd name="T7" fmla="*/ 72 h 301"/>
                    <a:gd name="T8" fmla="*/ 229 w 301"/>
                    <a:gd name="T9" fmla="*/ 72 h 301"/>
                    <a:gd name="T10" fmla="*/ 229 w 301"/>
                    <a:gd name="T11" fmla="*/ 162 h 301"/>
                    <a:gd name="T12" fmla="*/ 161 w 301"/>
                    <a:gd name="T13" fmla="*/ 230 h 301"/>
                    <a:gd name="T14" fmla="*/ 161 w 301"/>
                    <a:gd name="T15" fmla="*/ 230 h 301"/>
                    <a:gd name="T16" fmla="*/ 103 w 301"/>
                    <a:gd name="T17" fmla="*/ 247 h 301"/>
                    <a:gd name="T18" fmla="*/ 69 w 301"/>
                    <a:gd name="T19" fmla="*/ 281 h 301"/>
                    <a:gd name="T20" fmla="*/ 192 w 301"/>
                    <a:gd name="T21" fmla="*/ 261 h 301"/>
                    <a:gd name="T22" fmla="*/ 192 w 301"/>
                    <a:gd name="T23" fmla="*/ 261 h 301"/>
                    <a:gd name="T24" fmla="*/ 259 w 301"/>
                    <a:gd name="T25" fmla="*/ 193 h 301"/>
                    <a:gd name="T26" fmla="*/ 259 w 301"/>
                    <a:gd name="T27" fmla="*/ 41 h 301"/>
                    <a:gd name="T28" fmla="*/ 108 w 301"/>
                    <a:gd name="T29" fmla="*/ 41 h 301"/>
                    <a:gd name="T30" fmla="*/ 40 w 301"/>
                    <a:gd name="T31" fmla="*/ 109 h 301"/>
                    <a:gd name="T32" fmla="*/ 19 w 301"/>
                    <a:gd name="T33" fmla="*/ 23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19" y="232"/>
                      </a:moveTo>
                      <a:cubicBezTo>
                        <a:pt x="53" y="198"/>
                        <a:pt x="53" y="198"/>
                        <a:pt x="53" y="198"/>
                      </a:cubicBezTo>
                      <a:cubicBezTo>
                        <a:pt x="49" y="178"/>
                        <a:pt x="55" y="156"/>
                        <a:pt x="71" y="140"/>
                      </a:cubicBezTo>
                      <a:cubicBezTo>
                        <a:pt x="138" y="72"/>
                        <a:pt x="138" y="72"/>
                        <a:pt x="138" y="72"/>
                      </a:cubicBezTo>
                      <a:cubicBezTo>
                        <a:pt x="163" y="47"/>
                        <a:pt x="204" y="47"/>
                        <a:pt x="229" y="72"/>
                      </a:cubicBezTo>
                      <a:cubicBezTo>
                        <a:pt x="254" y="97"/>
                        <a:pt x="254" y="138"/>
                        <a:pt x="229" y="162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45" y="246"/>
                        <a:pt x="123" y="252"/>
                        <a:pt x="103" y="247"/>
                      </a:cubicBezTo>
                      <a:cubicBezTo>
                        <a:pt x="69" y="281"/>
                        <a:pt x="69" y="281"/>
                        <a:pt x="69" y="281"/>
                      </a:cubicBezTo>
                      <a:cubicBezTo>
                        <a:pt x="109" y="301"/>
                        <a:pt x="158" y="294"/>
                        <a:pt x="192" y="261"/>
                      </a:cubicBezTo>
                      <a:cubicBezTo>
                        <a:pt x="192" y="261"/>
                        <a:pt x="192" y="261"/>
                        <a:pt x="192" y="261"/>
                      </a:cubicBezTo>
                      <a:cubicBezTo>
                        <a:pt x="259" y="193"/>
                        <a:pt x="259" y="193"/>
                        <a:pt x="259" y="193"/>
                      </a:cubicBezTo>
                      <a:cubicBezTo>
                        <a:pt x="301" y="151"/>
                        <a:pt x="301" y="83"/>
                        <a:pt x="259" y="41"/>
                      </a:cubicBezTo>
                      <a:cubicBezTo>
                        <a:pt x="217" y="0"/>
                        <a:pt x="150" y="0"/>
                        <a:pt x="108" y="41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7" y="142"/>
                        <a:pt x="0" y="192"/>
                        <a:pt x="19" y="232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38"/>
                <p:cNvSpPr>
                  <a:spLocks/>
                </p:cNvSpPr>
                <p:nvPr/>
              </p:nvSpPr>
              <p:spPr bwMode="auto">
                <a:xfrm>
                  <a:off x="7885113" y="1055688"/>
                  <a:ext cx="884238" cy="882650"/>
                </a:xfrm>
                <a:custGeom>
                  <a:avLst/>
                  <a:gdLst>
                    <a:gd name="T0" fmla="*/ 261 w 301"/>
                    <a:gd name="T1" fmla="*/ 192 h 301"/>
                    <a:gd name="T2" fmla="*/ 281 w 301"/>
                    <a:gd name="T3" fmla="*/ 69 h 301"/>
                    <a:gd name="T4" fmla="*/ 247 w 301"/>
                    <a:gd name="T5" fmla="*/ 103 h 301"/>
                    <a:gd name="T6" fmla="*/ 230 w 301"/>
                    <a:gd name="T7" fmla="*/ 161 h 301"/>
                    <a:gd name="T8" fmla="*/ 162 w 301"/>
                    <a:gd name="T9" fmla="*/ 229 h 301"/>
                    <a:gd name="T10" fmla="*/ 162 w 301"/>
                    <a:gd name="T11" fmla="*/ 229 h 301"/>
                    <a:gd name="T12" fmla="*/ 72 w 301"/>
                    <a:gd name="T13" fmla="*/ 229 h 301"/>
                    <a:gd name="T14" fmla="*/ 72 w 301"/>
                    <a:gd name="T15" fmla="*/ 138 h 301"/>
                    <a:gd name="T16" fmla="*/ 140 w 301"/>
                    <a:gd name="T17" fmla="*/ 71 h 301"/>
                    <a:gd name="T18" fmla="*/ 198 w 301"/>
                    <a:gd name="T19" fmla="*/ 54 h 301"/>
                    <a:gd name="T20" fmla="*/ 232 w 301"/>
                    <a:gd name="T21" fmla="*/ 19 h 301"/>
                    <a:gd name="T22" fmla="*/ 109 w 301"/>
                    <a:gd name="T23" fmla="*/ 40 h 301"/>
                    <a:gd name="T24" fmla="*/ 41 w 301"/>
                    <a:gd name="T25" fmla="*/ 108 h 301"/>
                    <a:gd name="T26" fmla="*/ 41 w 301"/>
                    <a:gd name="T27" fmla="*/ 259 h 301"/>
                    <a:gd name="T28" fmla="*/ 193 w 301"/>
                    <a:gd name="T29" fmla="*/ 259 h 301"/>
                    <a:gd name="T30" fmla="*/ 193 w 301"/>
                    <a:gd name="T31" fmla="*/ 259 h 301"/>
                    <a:gd name="T32" fmla="*/ 261 w 301"/>
                    <a:gd name="T33" fmla="*/ 19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261" y="192"/>
                      </a:moveTo>
                      <a:cubicBezTo>
                        <a:pt x="294" y="158"/>
                        <a:pt x="301" y="109"/>
                        <a:pt x="281" y="6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2" y="123"/>
                        <a:pt x="246" y="145"/>
                        <a:pt x="230" y="161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37" y="254"/>
                        <a:pt x="97" y="254"/>
                        <a:pt x="72" y="229"/>
                      </a:cubicBezTo>
                      <a:cubicBezTo>
                        <a:pt x="47" y="204"/>
                        <a:pt x="47" y="163"/>
                        <a:pt x="72" y="138"/>
                      </a:cubicBezTo>
                      <a:cubicBezTo>
                        <a:pt x="140" y="71"/>
                        <a:pt x="140" y="71"/>
                        <a:pt x="140" y="71"/>
                      </a:cubicBezTo>
                      <a:cubicBezTo>
                        <a:pt x="156" y="55"/>
                        <a:pt x="178" y="49"/>
                        <a:pt x="198" y="54"/>
                      </a:cubicBezTo>
                      <a:cubicBezTo>
                        <a:pt x="232" y="19"/>
                        <a:pt x="232" y="19"/>
                        <a:pt x="232" y="19"/>
                      </a:cubicBezTo>
                      <a:cubicBezTo>
                        <a:pt x="192" y="0"/>
                        <a:pt x="142" y="7"/>
                        <a:pt x="109" y="40"/>
                      </a:cubicBezTo>
                      <a:cubicBezTo>
                        <a:pt x="41" y="108"/>
                        <a:pt x="41" y="108"/>
                        <a:pt x="41" y="108"/>
                      </a:cubicBezTo>
                      <a:cubicBezTo>
                        <a:pt x="0" y="150"/>
                        <a:pt x="0" y="218"/>
                        <a:pt x="41" y="259"/>
                      </a:cubicBezTo>
                      <a:cubicBezTo>
                        <a:pt x="83" y="301"/>
                        <a:pt x="151" y="301"/>
                        <a:pt x="193" y="259"/>
                      </a:cubicBezTo>
                      <a:cubicBezTo>
                        <a:pt x="193" y="259"/>
                        <a:pt x="193" y="259"/>
                        <a:pt x="193" y="259"/>
                      </a:cubicBezTo>
                      <a:lnTo>
                        <a:pt x="261" y="192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3246175" y="2071187"/>
                <a:ext cx="307553" cy="280781"/>
                <a:chOff x="550862" y="596106"/>
                <a:chExt cx="1495425" cy="1365250"/>
              </a:xfrm>
            </p:grpSpPr>
            <p:sp>
              <p:nvSpPr>
                <p:cNvPr id="87" name="Freeform 6"/>
                <p:cNvSpPr>
                  <a:spLocks noEditPoints="1"/>
                </p:cNvSpPr>
                <p:nvPr/>
              </p:nvSpPr>
              <p:spPr bwMode="auto">
                <a:xfrm>
                  <a:off x="550862" y="1583531"/>
                  <a:ext cx="1495425" cy="377825"/>
                </a:xfrm>
                <a:custGeom>
                  <a:avLst/>
                  <a:gdLst>
                    <a:gd name="T0" fmla="*/ 555 w 557"/>
                    <a:gd name="T1" fmla="*/ 113 h 141"/>
                    <a:gd name="T2" fmla="*/ 554 w 557"/>
                    <a:gd name="T3" fmla="*/ 109 h 141"/>
                    <a:gd name="T4" fmla="*/ 513 w 557"/>
                    <a:gd name="T5" fmla="*/ 23 h 141"/>
                    <a:gd name="T6" fmla="*/ 490 w 557"/>
                    <a:gd name="T7" fmla="*/ 0 h 141"/>
                    <a:gd name="T8" fmla="*/ 69 w 557"/>
                    <a:gd name="T9" fmla="*/ 0 h 141"/>
                    <a:gd name="T10" fmla="*/ 46 w 557"/>
                    <a:gd name="T11" fmla="*/ 23 h 141"/>
                    <a:gd name="T12" fmla="*/ 4 w 557"/>
                    <a:gd name="T13" fmla="*/ 109 h 141"/>
                    <a:gd name="T14" fmla="*/ 0 w 557"/>
                    <a:gd name="T15" fmla="*/ 121 h 141"/>
                    <a:gd name="T16" fmla="*/ 22 w 557"/>
                    <a:gd name="T17" fmla="*/ 141 h 141"/>
                    <a:gd name="T18" fmla="*/ 535 w 557"/>
                    <a:gd name="T19" fmla="*/ 141 h 141"/>
                    <a:gd name="T20" fmla="*/ 557 w 557"/>
                    <a:gd name="T21" fmla="*/ 121 h 141"/>
                    <a:gd name="T22" fmla="*/ 555 w 557"/>
                    <a:gd name="T23" fmla="*/ 113 h 141"/>
                    <a:gd name="T24" fmla="*/ 327 w 557"/>
                    <a:gd name="T25" fmla="*/ 128 h 141"/>
                    <a:gd name="T26" fmla="*/ 230 w 557"/>
                    <a:gd name="T27" fmla="*/ 128 h 141"/>
                    <a:gd name="T28" fmla="*/ 225 w 557"/>
                    <a:gd name="T29" fmla="*/ 123 h 141"/>
                    <a:gd name="T30" fmla="*/ 230 w 557"/>
                    <a:gd name="T31" fmla="*/ 118 h 141"/>
                    <a:gd name="T32" fmla="*/ 327 w 557"/>
                    <a:gd name="T33" fmla="*/ 118 h 141"/>
                    <a:gd name="T34" fmla="*/ 332 w 557"/>
                    <a:gd name="T35" fmla="*/ 123 h 141"/>
                    <a:gd name="T36" fmla="*/ 327 w 557"/>
                    <a:gd name="T37" fmla="*/ 128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7" h="141">
                      <a:moveTo>
                        <a:pt x="555" y="113"/>
                      </a:moveTo>
                      <a:cubicBezTo>
                        <a:pt x="555" y="112"/>
                        <a:pt x="555" y="111"/>
                        <a:pt x="554" y="109"/>
                      </a:cubicBezTo>
                      <a:cubicBezTo>
                        <a:pt x="513" y="23"/>
                        <a:pt x="513" y="23"/>
                        <a:pt x="513" y="23"/>
                      </a:cubicBezTo>
                      <a:cubicBezTo>
                        <a:pt x="506" y="9"/>
                        <a:pt x="503" y="0"/>
                        <a:pt x="49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56" y="0"/>
                        <a:pt x="52" y="10"/>
                        <a:pt x="46" y="23"/>
                      </a:cubicBezTo>
                      <a:cubicBezTo>
                        <a:pt x="4" y="109"/>
                        <a:pt x="4" y="109"/>
                        <a:pt x="4" y="109"/>
                      </a:cubicBezTo>
                      <a:cubicBezTo>
                        <a:pt x="1" y="112"/>
                        <a:pt x="0" y="116"/>
                        <a:pt x="0" y="121"/>
                      </a:cubicBezTo>
                      <a:cubicBezTo>
                        <a:pt x="0" y="132"/>
                        <a:pt x="10" y="141"/>
                        <a:pt x="22" y="141"/>
                      </a:cubicBezTo>
                      <a:cubicBezTo>
                        <a:pt x="535" y="141"/>
                        <a:pt x="535" y="141"/>
                        <a:pt x="535" y="141"/>
                      </a:cubicBezTo>
                      <a:cubicBezTo>
                        <a:pt x="547" y="141"/>
                        <a:pt x="557" y="132"/>
                        <a:pt x="557" y="121"/>
                      </a:cubicBezTo>
                      <a:cubicBezTo>
                        <a:pt x="557" y="118"/>
                        <a:pt x="556" y="115"/>
                        <a:pt x="555" y="113"/>
                      </a:cubicBezTo>
                      <a:close/>
                      <a:moveTo>
                        <a:pt x="327" y="128"/>
                      </a:moveTo>
                      <a:cubicBezTo>
                        <a:pt x="230" y="128"/>
                        <a:pt x="230" y="128"/>
                        <a:pt x="230" y="128"/>
                      </a:cubicBezTo>
                      <a:cubicBezTo>
                        <a:pt x="227" y="128"/>
                        <a:pt x="225" y="126"/>
                        <a:pt x="225" y="123"/>
                      </a:cubicBezTo>
                      <a:cubicBezTo>
                        <a:pt x="225" y="120"/>
                        <a:pt x="227" y="118"/>
                        <a:pt x="230" y="118"/>
                      </a:cubicBezTo>
                      <a:cubicBezTo>
                        <a:pt x="327" y="118"/>
                        <a:pt x="327" y="118"/>
                        <a:pt x="327" y="118"/>
                      </a:cubicBezTo>
                      <a:cubicBezTo>
                        <a:pt x="329" y="118"/>
                        <a:pt x="332" y="120"/>
                        <a:pt x="332" y="123"/>
                      </a:cubicBezTo>
                      <a:cubicBezTo>
                        <a:pt x="332" y="126"/>
                        <a:pt x="329" y="128"/>
                        <a:pt x="327" y="12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7"/>
                <p:cNvSpPr>
                  <a:spLocks noEditPoints="1"/>
                </p:cNvSpPr>
                <p:nvPr/>
              </p:nvSpPr>
              <p:spPr bwMode="auto">
                <a:xfrm>
                  <a:off x="1063625" y="842169"/>
                  <a:ext cx="496888" cy="446088"/>
                </a:xfrm>
                <a:custGeom>
                  <a:avLst/>
                  <a:gdLst>
                    <a:gd name="T0" fmla="*/ 161 w 185"/>
                    <a:gd name="T1" fmla="*/ 97 h 166"/>
                    <a:gd name="T2" fmla="*/ 47 w 185"/>
                    <a:gd name="T3" fmla="*/ 166 h 166"/>
                    <a:gd name="T4" fmla="*/ 2 w 185"/>
                    <a:gd name="T5" fmla="*/ 111 h 166"/>
                    <a:gd name="T6" fmla="*/ 116 w 185"/>
                    <a:gd name="T7" fmla="*/ 0 h 166"/>
                    <a:gd name="T8" fmla="*/ 146 w 185"/>
                    <a:gd name="T9" fmla="*/ 20 h 166"/>
                    <a:gd name="T10" fmla="*/ 44 w 185"/>
                    <a:gd name="T11" fmla="*/ 98 h 166"/>
                    <a:gd name="T12" fmla="*/ 44 w 185"/>
                    <a:gd name="T13" fmla="*/ 108 h 166"/>
                    <a:gd name="T14" fmla="*/ 70 w 185"/>
                    <a:gd name="T15" fmla="*/ 129 h 166"/>
                    <a:gd name="T16" fmla="*/ 157 w 185"/>
                    <a:gd name="T17" fmla="*/ 81 h 166"/>
                    <a:gd name="T18" fmla="*/ 161 w 185"/>
                    <a:gd name="T19" fmla="*/ 97 h 166"/>
                    <a:gd name="T20" fmla="*/ 109 w 185"/>
                    <a:gd name="T21" fmla="*/ 29 h 166"/>
                    <a:gd name="T22" fmla="*/ 104 w 185"/>
                    <a:gd name="T23" fmla="*/ 24 h 166"/>
                    <a:gd name="T24" fmla="*/ 47 w 185"/>
                    <a:gd name="T25" fmla="*/ 78 h 166"/>
                    <a:gd name="T26" fmla="*/ 109 w 185"/>
                    <a:gd name="T27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66">
                      <a:moveTo>
                        <a:pt x="161" y="97"/>
                      </a:moveTo>
                      <a:cubicBezTo>
                        <a:pt x="137" y="128"/>
                        <a:pt x="89" y="166"/>
                        <a:pt x="47" y="166"/>
                      </a:cubicBezTo>
                      <a:cubicBezTo>
                        <a:pt x="17" y="166"/>
                        <a:pt x="2" y="139"/>
                        <a:pt x="2" y="111"/>
                      </a:cubicBezTo>
                      <a:cubicBezTo>
                        <a:pt x="0" y="56"/>
                        <a:pt x="61" y="0"/>
                        <a:pt x="116" y="0"/>
                      </a:cubicBezTo>
                      <a:cubicBezTo>
                        <a:pt x="129" y="0"/>
                        <a:pt x="146" y="3"/>
                        <a:pt x="146" y="20"/>
                      </a:cubicBezTo>
                      <a:cubicBezTo>
                        <a:pt x="146" y="41"/>
                        <a:pt x="125" y="72"/>
                        <a:pt x="44" y="98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42" y="124"/>
                        <a:pt x="56" y="129"/>
                        <a:pt x="70" y="129"/>
                      </a:cubicBezTo>
                      <a:cubicBezTo>
                        <a:pt x="100" y="129"/>
                        <a:pt x="135" y="98"/>
                        <a:pt x="157" y="81"/>
                      </a:cubicBezTo>
                      <a:cubicBezTo>
                        <a:pt x="157" y="81"/>
                        <a:pt x="185" y="65"/>
                        <a:pt x="161" y="97"/>
                      </a:cubicBezTo>
                      <a:close/>
                      <a:moveTo>
                        <a:pt x="109" y="29"/>
                      </a:moveTo>
                      <a:cubicBezTo>
                        <a:pt x="109" y="26"/>
                        <a:pt x="107" y="24"/>
                        <a:pt x="104" y="24"/>
                      </a:cubicBezTo>
                      <a:cubicBezTo>
                        <a:pt x="83" y="30"/>
                        <a:pt x="58" y="50"/>
                        <a:pt x="47" y="78"/>
                      </a:cubicBezTo>
                      <a:cubicBezTo>
                        <a:pt x="84" y="65"/>
                        <a:pt x="109" y="36"/>
                        <a:pt x="109" y="2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>
                  <a:spLocks noEditPoints="1"/>
                </p:cNvSpPr>
                <p:nvPr/>
              </p:nvSpPr>
              <p:spPr bwMode="auto">
                <a:xfrm>
                  <a:off x="620712" y="596106"/>
                  <a:ext cx="1355725" cy="944563"/>
                </a:xfrm>
                <a:custGeom>
                  <a:avLst/>
                  <a:gdLst>
                    <a:gd name="T0" fmla="*/ 443 w 505"/>
                    <a:gd name="T1" fmla="*/ 0 h 352"/>
                    <a:gd name="T2" fmla="*/ 62 w 505"/>
                    <a:gd name="T3" fmla="*/ 0 h 352"/>
                    <a:gd name="T4" fmla="*/ 0 w 505"/>
                    <a:gd name="T5" fmla="*/ 62 h 352"/>
                    <a:gd name="T6" fmla="*/ 0 w 505"/>
                    <a:gd name="T7" fmla="*/ 290 h 352"/>
                    <a:gd name="T8" fmla="*/ 62 w 505"/>
                    <a:gd name="T9" fmla="*/ 352 h 352"/>
                    <a:gd name="T10" fmla="*/ 443 w 505"/>
                    <a:gd name="T11" fmla="*/ 352 h 352"/>
                    <a:gd name="T12" fmla="*/ 505 w 505"/>
                    <a:gd name="T13" fmla="*/ 290 h 352"/>
                    <a:gd name="T14" fmla="*/ 505 w 505"/>
                    <a:gd name="T15" fmla="*/ 62 h 352"/>
                    <a:gd name="T16" fmla="*/ 443 w 505"/>
                    <a:gd name="T17" fmla="*/ 0 h 352"/>
                    <a:gd name="T18" fmla="*/ 382 w 505"/>
                    <a:gd name="T19" fmla="*/ 339 h 352"/>
                    <a:gd name="T20" fmla="*/ 332 w 505"/>
                    <a:gd name="T21" fmla="*/ 339 h 352"/>
                    <a:gd name="T22" fmla="*/ 326 w 505"/>
                    <a:gd name="T23" fmla="*/ 333 h 352"/>
                    <a:gd name="T24" fmla="*/ 332 w 505"/>
                    <a:gd name="T25" fmla="*/ 327 h 352"/>
                    <a:gd name="T26" fmla="*/ 382 w 505"/>
                    <a:gd name="T27" fmla="*/ 327 h 352"/>
                    <a:gd name="T28" fmla="*/ 389 w 505"/>
                    <a:gd name="T29" fmla="*/ 333 h 352"/>
                    <a:gd name="T30" fmla="*/ 382 w 505"/>
                    <a:gd name="T31" fmla="*/ 339 h 352"/>
                    <a:gd name="T32" fmla="*/ 403 w 505"/>
                    <a:gd name="T33" fmla="*/ 339 h 352"/>
                    <a:gd name="T34" fmla="*/ 397 w 505"/>
                    <a:gd name="T35" fmla="*/ 333 h 352"/>
                    <a:gd name="T36" fmla="*/ 403 w 505"/>
                    <a:gd name="T37" fmla="*/ 326 h 352"/>
                    <a:gd name="T38" fmla="*/ 410 w 505"/>
                    <a:gd name="T39" fmla="*/ 333 h 352"/>
                    <a:gd name="T40" fmla="*/ 403 w 505"/>
                    <a:gd name="T41" fmla="*/ 339 h 352"/>
                    <a:gd name="T42" fmla="*/ 469 w 505"/>
                    <a:gd name="T43" fmla="*/ 290 h 352"/>
                    <a:gd name="T44" fmla="*/ 443 w 505"/>
                    <a:gd name="T45" fmla="*/ 316 h 352"/>
                    <a:gd name="T46" fmla="*/ 62 w 505"/>
                    <a:gd name="T47" fmla="*/ 316 h 352"/>
                    <a:gd name="T48" fmla="*/ 36 w 505"/>
                    <a:gd name="T49" fmla="*/ 290 h 352"/>
                    <a:gd name="T50" fmla="*/ 36 w 505"/>
                    <a:gd name="T51" fmla="*/ 62 h 352"/>
                    <a:gd name="T52" fmla="*/ 62 w 505"/>
                    <a:gd name="T53" fmla="*/ 36 h 352"/>
                    <a:gd name="T54" fmla="*/ 443 w 505"/>
                    <a:gd name="T55" fmla="*/ 36 h 352"/>
                    <a:gd name="T56" fmla="*/ 469 w 505"/>
                    <a:gd name="T57" fmla="*/ 62 h 352"/>
                    <a:gd name="T58" fmla="*/ 469 w 505"/>
                    <a:gd name="T59" fmla="*/ 29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5" h="352">
                      <a:moveTo>
                        <a:pt x="443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0" y="324"/>
                        <a:pt x="28" y="352"/>
                        <a:pt x="62" y="352"/>
                      </a:cubicBezTo>
                      <a:cubicBezTo>
                        <a:pt x="443" y="352"/>
                        <a:pt x="443" y="352"/>
                        <a:pt x="443" y="352"/>
                      </a:cubicBezTo>
                      <a:cubicBezTo>
                        <a:pt x="477" y="352"/>
                        <a:pt x="505" y="324"/>
                        <a:pt x="505" y="290"/>
                      </a:cubicBezTo>
                      <a:cubicBezTo>
                        <a:pt x="505" y="62"/>
                        <a:pt x="505" y="62"/>
                        <a:pt x="505" y="62"/>
                      </a:cubicBezTo>
                      <a:cubicBezTo>
                        <a:pt x="505" y="28"/>
                        <a:pt x="477" y="0"/>
                        <a:pt x="443" y="0"/>
                      </a:cubicBezTo>
                      <a:close/>
                      <a:moveTo>
                        <a:pt x="382" y="339"/>
                      </a:moveTo>
                      <a:cubicBezTo>
                        <a:pt x="332" y="339"/>
                        <a:pt x="332" y="339"/>
                        <a:pt x="332" y="339"/>
                      </a:cubicBezTo>
                      <a:cubicBezTo>
                        <a:pt x="329" y="339"/>
                        <a:pt x="326" y="336"/>
                        <a:pt x="326" y="333"/>
                      </a:cubicBezTo>
                      <a:cubicBezTo>
                        <a:pt x="326" y="329"/>
                        <a:pt x="329" y="327"/>
                        <a:pt x="332" y="327"/>
                      </a:cubicBezTo>
                      <a:cubicBezTo>
                        <a:pt x="382" y="327"/>
                        <a:pt x="382" y="327"/>
                        <a:pt x="382" y="327"/>
                      </a:cubicBezTo>
                      <a:cubicBezTo>
                        <a:pt x="386" y="327"/>
                        <a:pt x="389" y="329"/>
                        <a:pt x="389" y="333"/>
                      </a:cubicBezTo>
                      <a:cubicBezTo>
                        <a:pt x="389" y="336"/>
                        <a:pt x="386" y="339"/>
                        <a:pt x="382" y="339"/>
                      </a:cubicBezTo>
                      <a:close/>
                      <a:moveTo>
                        <a:pt x="403" y="339"/>
                      </a:moveTo>
                      <a:cubicBezTo>
                        <a:pt x="400" y="339"/>
                        <a:pt x="397" y="337"/>
                        <a:pt x="397" y="333"/>
                      </a:cubicBezTo>
                      <a:cubicBezTo>
                        <a:pt x="397" y="329"/>
                        <a:pt x="400" y="326"/>
                        <a:pt x="403" y="326"/>
                      </a:cubicBezTo>
                      <a:cubicBezTo>
                        <a:pt x="407" y="326"/>
                        <a:pt x="410" y="329"/>
                        <a:pt x="410" y="333"/>
                      </a:cubicBezTo>
                      <a:cubicBezTo>
                        <a:pt x="410" y="337"/>
                        <a:pt x="407" y="339"/>
                        <a:pt x="403" y="339"/>
                      </a:cubicBezTo>
                      <a:close/>
                      <a:moveTo>
                        <a:pt x="469" y="290"/>
                      </a:moveTo>
                      <a:cubicBezTo>
                        <a:pt x="469" y="304"/>
                        <a:pt x="457" y="316"/>
                        <a:pt x="443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48" y="316"/>
                        <a:pt x="36" y="304"/>
                        <a:pt x="36" y="290"/>
                      </a:cubicBezTo>
                      <a:cubicBezTo>
                        <a:pt x="36" y="62"/>
                        <a:pt x="36" y="62"/>
                        <a:pt x="36" y="62"/>
                      </a:cubicBezTo>
                      <a:cubicBezTo>
                        <a:pt x="36" y="48"/>
                        <a:pt x="48" y="36"/>
                        <a:pt x="62" y="36"/>
                      </a:cubicBezTo>
                      <a:cubicBezTo>
                        <a:pt x="443" y="36"/>
                        <a:pt x="443" y="36"/>
                        <a:pt x="443" y="36"/>
                      </a:cubicBezTo>
                      <a:cubicBezTo>
                        <a:pt x="457" y="36"/>
                        <a:pt x="469" y="48"/>
                        <a:pt x="469" y="62"/>
                      </a:cubicBezTo>
                      <a:lnTo>
                        <a:pt x="469" y="290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2811467" y="2864388"/>
                <a:ext cx="353707" cy="328233"/>
                <a:chOff x="5278438" y="2973388"/>
                <a:chExt cx="1344613" cy="1247775"/>
              </a:xfrm>
            </p:grpSpPr>
            <p:sp>
              <p:nvSpPr>
                <p:cNvPr id="83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3203760" y="455569"/>
                <a:ext cx="384315" cy="339016"/>
                <a:chOff x="10213976" y="2881313"/>
                <a:chExt cx="1670050" cy="1473200"/>
              </a:xfrm>
            </p:grpSpPr>
            <p:sp>
              <p:nvSpPr>
                <p:cNvPr id="77" name="Freeform 62"/>
                <p:cNvSpPr>
                  <a:spLocks/>
                </p:cNvSpPr>
                <p:nvPr/>
              </p:nvSpPr>
              <p:spPr bwMode="auto">
                <a:xfrm>
                  <a:off x="10477501" y="2881313"/>
                  <a:ext cx="1406525" cy="1335088"/>
                </a:xfrm>
                <a:custGeom>
                  <a:avLst/>
                  <a:gdLst>
                    <a:gd name="T0" fmla="*/ 412 w 478"/>
                    <a:gd name="T1" fmla="*/ 96 h 455"/>
                    <a:gd name="T2" fmla="*/ 118 w 478"/>
                    <a:gd name="T3" fmla="*/ 12 h 455"/>
                    <a:gd name="T4" fmla="*/ 22 w 478"/>
                    <a:gd name="T5" fmla="*/ 63 h 455"/>
                    <a:gd name="T6" fmla="*/ 0 w 478"/>
                    <a:gd name="T7" fmla="*/ 138 h 455"/>
                    <a:gd name="T8" fmla="*/ 26 w 478"/>
                    <a:gd name="T9" fmla="*/ 138 h 455"/>
                    <a:gd name="T10" fmla="*/ 45 w 478"/>
                    <a:gd name="T11" fmla="*/ 70 h 455"/>
                    <a:gd name="T12" fmla="*/ 111 w 478"/>
                    <a:gd name="T13" fmla="*/ 36 h 455"/>
                    <a:gd name="T14" fmla="*/ 405 w 478"/>
                    <a:gd name="T15" fmla="*/ 120 h 455"/>
                    <a:gd name="T16" fmla="*/ 443 w 478"/>
                    <a:gd name="T17" fmla="*/ 184 h 455"/>
                    <a:gd name="T18" fmla="*/ 381 w 478"/>
                    <a:gd name="T19" fmla="*/ 398 h 455"/>
                    <a:gd name="T20" fmla="*/ 354 w 478"/>
                    <a:gd name="T21" fmla="*/ 429 h 455"/>
                    <a:gd name="T22" fmla="*/ 354 w 478"/>
                    <a:gd name="T23" fmla="*/ 455 h 455"/>
                    <a:gd name="T24" fmla="*/ 405 w 478"/>
                    <a:gd name="T25" fmla="*/ 405 h 455"/>
                    <a:gd name="T26" fmla="*/ 466 w 478"/>
                    <a:gd name="T27" fmla="*/ 190 h 455"/>
                    <a:gd name="T28" fmla="*/ 412 w 478"/>
                    <a:gd name="T29" fmla="*/ 96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8" h="455">
                      <a:moveTo>
                        <a:pt x="412" y="96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77" y="0"/>
                        <a:pt x="33" y="23"/>
                        <a:pt x="22" y="63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53" y="43"/>
                        <a:pt x="82" y="27"/>
                        <a:pt x="111" y="36"/>
                      </a:cubicBezTo>
                      <a:cubicBezTo>
                        <a:pt x="405" y="120"/>
                        <a:pt x="405" y="120"/>
                        <a:pt x="405" y="120"/>
                      </a:cubicBezTo>
                      <a:cubicBezTo>
                        <a:pt x="434" y="128"/>
                        <a:pt x="450" y="157"/>
                        <a:pt x="443" y="184"/>
                      </a:cubicBezTo>
                      <a:cubicBezTo>
                        <a:pt x="381" y="398"/>
                        <a:pt x="381" y="398"/>
                        <a:pt x="381" y="398"/>
                      </a:cubicBezTo>
                      <a:cubicBezTo>
                        <a:pt x="377" y="412"/>
                        <a:pt x="367" y="423"/>
                        <a:pt x="354" y="429"/>
                      </a:cubicBezTo>
                      <a:cubicBezTo>
                        <a:pt x="354" y="455"/>
                        <a:pt x="354" y="455"/>
                        <a:pt x="354" y="455"/>
                      </a:cubicBezTo>
                      <a:cubicBezTo>
                        <a:pt x="378" y="448"/>
                        <a:pt x="398" y="430"/>
                        <a:pt x="405" y="405"/>
                      </a:cubicBezTo>
                      <a:cubicBezTo>
                        <a:pt x="466" y="190"/>
                        <a:pt x="466" y="190"/>
                        <a:pt x="466" y="190"/>
                      </a:cubicBezTo>
                      <a:cubicBezTo>
                        <a:pt x="478" y="150"/>
                        <a:pt x="453" y="108"/>
                        <a:pt x="412" y="9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63"/>
                <p:cNvSpPr>
                  <a:spLocks/>
                </p:cNvSpPr>
                <p:nvPr/>
              </p:nvSpPr>
              <p:spPr bwMode="auto">
                <a:xfrm>
                  <a:off x="10583863" y="3005138"/>
                  <a:ext cx="1173163" cy="1093788"/>
                </a:xfrm>
                <a:custGeom>
                  <a:avLst/>
                  <a:gdLst>
                    <a:gd name="T0" fmla="*/ 388 w 399"/>
                    <a:gd name="T1" fmla="*/ 104 h 373"/>
                    <a:gd name="T2" fmla="*/ 350 w 399"/>
                    <a:gd name="T3" fmla="*/ 80 h 373"/>
                    <a:gd name="T4" fmla="*/ 267 w 399"/>
                    <a:gd name="T5" fmla="*/ 56 h 373"/>
                    <a:gd name="T6" fmla="*/ 173 w 399"/>
                    <a:gd name="T7" fmla="*/ 29 h 373"/>
                    <a:gd name="T8" fmla="*/ 90 w 399"/>
                    <a:gd name="T9" fmla="*/ 6 h 373"/>
                    <a:gd name="T10" fmla="*/ 45 w 399"/>
                    <a:gd name="T11" fmla="*/ 6 h 373"/>
                    <a:gd name="T12" fmla="*/ 14 w 399"/>
                    <a:gd name="T13" fmla="*/ 46 h 373"/>
                    <a:gd name="T14" fmla="*/ 0 w 399"/>
                    <a:gd name="T15" fmla="*/ 96 h 373"/>
                    <a:gd name="T16" fmla="*/ 12 w 399"/>
                    <a:gd name="T17" fmla="*/ 96 h 373"/>
                    <a:gd name="T18" fmla="*/ 26 w 399"/>
                    <a:gd name="T19" fmla="*/ 50 h 373"/>
                    <a:gd name="T20" fmla="*/ 50 w 399"/>
                    <a:gd name="T21" fmla="*/ 17 h 373"/>
                    <a:gd name="T22" fmla="*/ 87 w 399"/>
                    <a:gd name="T23" fmla="*/ 17 h 373"/>
                    <a:gd name="T24" fmla="*/ 169 w 399"/>
                    <a:gd name="T25" fmla="*/ 41 h 373"/>
                    <a:gd name="T26" fmla="*/ 264 w 399"/>
                    <a:gd name="T27" fmla="*/ 68 h 373"/>
                    <a:gd name="T28" fmla="*/ 347 w 399"/>
                    <a:gd name="T29" fmla="*/ 92 h 373"/>
                    <a:gd name="T30" fmla="*/ 378 w 399"/>
                    <a:gd name="T31" fmla="*/ 111 h 373"/>
                    <a:gd name="T32" fmla="*/ 381 w 399"/>
                    <a:gd name="T33" fmla="*/ 152 h 373"/>
                    <a:gd name="T34" fmla="*/ 329 w 399"/>
                    <a:gd name="T35" fmla="*/ 335 h 373"/>
                    <a:gd name="T36" fmla="*/ 318 w 399"/>
                    <a:gd name="T37" fmla="*/ 356 h 373"/>
                    <a:gd name="T38" fmla="*/ 318 w 399"/>
                    <a:gd name="T39" fmla="*/ 373 h 373"/>
                    <a:gd name="T40" fmla="*/ 341 w 399"/>
                    <a:gd name="T41" fmla="*/ 338 h 373"/>
                    <a:gd name="T42" fmla="*/ 393 w 399"/>
                    <a:gd name="T43" fmla="*/ 155 h 373"/>
                    <a:gd name="T44" fmla="*/ 388 w 399"/>
                    <a:gd name="T45" fmla="*/ 104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9" h="373">
                      <a:moveTo>
                        <a:pt x="388" y="104"/>
                      </a:moveTo>
                      <a:cubicBezTo>
                        <a:pt x="380" y="92"/>
                        <a:pt x="366" y="85"/>
                        <a:pt x="350" y="80"/>
                      </a:cubicBezTo>
                      <a:cubicBezTo>
                        <a:pt x="267" y="56"/>
                        <a:pt x="267" y="56"/>
                        <a:pt x="267" y="56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90" y="6"/>
                        <a:pt x="90" y="6"/>
                        <a:pt x="90" y="6"/>
                      </a:cubicBezTo>
                      <a:cubicBezTo>
                        <a:pt x="74" y="1"/>
                        <a:pt x="59" y="0"/>
                        <a:pt x="45" y="6"/>
                      </a:cubicBezTo>
                      <a:cubicBezTo>
                        <a:pt x="31" y="12"/>
                        <a:pt x="20" y="25"/>
                        <a:pt x="14" y="4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31" y="30"/>
                        <a:pt x="40" y="21"/>
                        <a:pt x="50" y="17"/>
                      </a:cubicBezTo>
                      <a:cubicBezTo>
                        <a:pt x="60" y="13"/>
                        <a:pt x="72" y="13"/>
                        <a:pt x="87" y="17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264" y="68"/>
                        <a:pt x="264" y="68"/>
                        <a:pt x="264" y="68"/>
                      </a:cubicBezTo>
                      <a:cubicBezTo>
                        <a:pt x="347" y="92"/>
                        <a:pt x="347" y="92"/>
                        <a:pt x="347" y="92"/>
                      </a:cubicBezTo>
                      <a:cubicBezTo>
                        <a:pt x="361" y="96"/>
                        <a:pt x="372" y="102"/>
                        <a:pt x="378" y="111"/>
                      </a:cubicBezTo>
                      <a:cubicBezTo>
                        <a:pt x="384" y="120"/>
                        <a:pt x="387" y="132"/>
                        <a:pt x="381" y="152"/>
                      </a:cubicBezTo>
                      <a:cubicBezTo>
                        <a:pt x="329" y="335"/>
                        <a:pt x="329" y="335"/>
                        <a:pt x="329" y="335"/>
                      </a:cubicBezTo>
                      <a:cubicBezTo>
                        <a:pt x="326" y="344"/>
                        <a:pt x="322" y="351"/>
                        <a:pt x="318" y="356"/>
                      </a:cubicBezTo>
                      <a:cubicBezTo>
                        <a:pt x="318" y="373"/>
                        <a:pt x="318" y="373"/>
                        <a:pt x="318" y="373"/>
                      </a:cubicBezTo>
                      <a:cubicBezTo>
                        <a:pt x="328" y="366"/>
                        <a:pt x="336" y="354"/>
                        <a:pt x="341" y="338"/>
                      </a:cubicBezTo>
                      <a:cubicBezTo>
                        <a:pt x="393" y="155"/>
                        <a:pt x="393" y="155"/>
                        <a:pt x="393" y="155"/>
                      </a:cubicBezTo>
                      <a:cubicBezTo>
                        <a:pt x="399" y="134"/>
                        <a:pt x="397" y="116"/>
                        <a:pt x="388" y="104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64"/>
                <p:cNvSpPr>
                  <a:spLocks noEditPoints="1"/>
                </p:cNvSpPr>
                <p:nvPr/>
              </p:nvSpPr>
              <p:spPr bwMode="auto">
                <a:xfrm>
                  <a:off x="10213976" y="3257550"/>
                  <a:ext cx="1357313" cy="1096963"/>
                </a:xfrm>
                <a:custGeom>
                  <a:avLst/>
                  <a:gdLst>
                    <a:gd name="T0" fmla="*/ 78 w 462"/>
                    <a:gd name="T1" fmla="*/ 374 h 374"/>
                    <a:gd name="T2" fmla="*/ 0 w 462"/>
                    <a:gd name="T3" fmla="*/ 299 h 374"/>
                    <a:gd name="T4" fmla="*/ 0 w 462"/>
                    <a:gd name="T5" fmla="*/ 299 h 374"/>
                    <a:gd name="T6" fmla="*/ 0 w 462"/>
                    <a:gd name="T7" fmla="*/ 75 h 374"/>
                    <a:gd name="T8" fmla="*/ 78 w 462"/>
                    <a:gd name="T9" fmla="*/ 0 h 374"/>
                    <a:gd name="T10" fmla="*/ 78 w 462"/>
                    <a:gd name="T11" fmla="*/ 0 h 374"/>
                    <a:gd name="T12" fmla="*/ 384 w 462"/>
                    <a:gd name="T13" fmla="*/ 0 h 374"/>
                    <a:gd name="T14" fmla="*/ 462 w 462"/>
                    <a:gd name="T15" fmla="*/ 75 h 374"/>
                    <a:gd name="T16" fmla="*/ 462 w 462"/>
                    <a:gd name="T17" fmla="*/ 75 h 374"/>
                    <a:gd name="T18" fmla="*/ 462 w 462"/>
                    <a:gd name="T19" fmla="*/ 299 h 374"/>
                    <a:gd name="T20" fmla="*/ 384 w 462"/>
                    <a:gd name="T21" fmla="*/ 374 h 374"/>
                    <a:gd name="T22" fmla="*/ 384 w 462"/>
                    <a:gd name="T23" fmla="*/ 374 h 374"/>
                    <a:gd name="T24" fmla="*/ 78 w 462"/>
                    <a:gd name="T25" fmla="*/ 374 h 374"/>
                    <a:gd name="T26" fmla="*/ 24 w 462"/>
                    <a:gd name="T27" fmla="*/ 75 h 374"/>
                    <a:gd name="T28" fmla="*/ 24 w 462"/>
                    <a:gd name="T29" fmla="*/ 299 h 374"/>
                    <a:gd name="T30" fmla="*/ 78 w 462"/>
                    <a:gd name="T31" fmla="*/ 349 h 374"/>
                    <a:gd name="T32" fmla="*/ 78 w 462"/>
                    <a:gd name="T33" fmla="*/ 349 h 374"/>
                    <a:gd name="T34" fmla="*/ 384 w 462"/>
                    <a:gd name="T35" fmla="*/ 349 h 374"/>
                    <a:gd name="T36" fmla="*/ 438 w 462"/>
                    <a:gd name="T37" fmla="*/ 299 h 374"/>
                    <a:gd name="T38" fmla="*/ 438 w 462"/>
                    <a:gd name="T39" fmla="*/ 299 h 374"/>
                    <a:gd name="T40" fmla="*/ 438 w 462"/>
                    <a:gd name="T41" fmla="*/ 75 h 374"/>
                    <a:gd name="T42" fmla="*/ 384 w 462"/>
                    <a:gd name="T43" fmla="*/ 25 h 374"/>
                    <a:gd name="T44" fmla="*/ 384 w 462"/>
                    <a:gd name="T45" fmla="*/ 25 h 374"/>
                    <a:gd name="T46" fmla="*/ 78 w 462"/>
                    <a:gd name="T47" fmla="*/ 25 h 374"/>
                    <a:gd name="T48" fmla="*/ 24 w 462"/>
                    <a:gd name="T49" fmla="*/ 7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62" h="374">
                      <a:moveTo>
                        <a:pt x="78" y="374"/>
                      </a:moveTo>
                      <a:cubicBezTo>
                        <a:pt x="35" y="374"/>
                        <a:pt x="0" y="341"/>
                        <a:pt x="0" y="299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35" y="0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427" y="0"/>
                        <a:pt x="462" y="33"/>
                        <a:pt x="462" y="75"/>
                      </a:cubicBezTo>
                      <a:cubicBezTo>
                        <a:pt x="462" y="75"/>
                        <a:pt x="462" y="75"/>
                        <a:pt x="462" y="75"/>
                      </a:cubicBezTo>
                      <a:cubicBezTo>
                        <a:pt x="462" y="299"/>
                        <a:pt x="462" y="299"/>
                        <a:pt x="462" y="299"/>
                      </a:cubicBezTo>
                      <a:cubicBezTo>
                        <a:pt x="462" y="341"/>
                        <a:pt x="427" y="374"/>
                        <a:pt x="384" y="374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78" y="374"/>
                        <a:pt x="78" y="374"/>
                        <a:pt x="78" y="374"/>
                      </a:cubicBezTo>
                      <a:close/>
                      <a:moveTo>
                        <a:pt x="24" y="75"/>
                      </a:moveTo>
                      <a:cubicBezTo>
                        <a:pt x="24" y="299"/>
                        <a:pt x="24" y="299"/>
                        <a:pt x="24" y="299"/>
                      </a:cubicBezTo>
                      <a:cubicBezTo>
                        <a:pt x="24" y="326"/>
                        <a:pt x="48" y="349"/>
                        <a:pt x="78" y="349"/>
                      </a:cubicBezTo>
                      <a:cubicBezTo>
                        <a:pt x="78" y="349"/>
                        <a:pt x="78" y="349"/>
                        <a:pt x="78" y="349"/>
                      </a:cubicBezTo>
                      <a:cubicBezTo>
                        <a:pt x="384" y="349"/>
                        <a:pt x="384" y="349"/>
                        <a:pt x="384" y="349"/>
                      </a:cubicBezTo>
                      <a:cubicBezTo>
                        <a:pt x="414" y="349"/>
                        <a:pt x="437" y="326"/>
                        <a:pt x="438" y="299"/>
                      </a:cubicBezTo>
                      <a:cubicBezTo>
                        <a:pt x="438" y="299"/>
                        <a:pt x="438" y="299"/>
                        <a:pt x="438" y="299"/>
                      </a:cubicBezTo>
                      <a:cubicBezTo>
                        <a:pt x="438" y="75"/>
                        <a:pt x="438" y="75"/>
                        <a:pt x="438" y="75"/>
                      </a:cubicBezTo>
                      <a:cubicBezTo>
                        <a:pt x="437" y="48"/>
                        <a:pt x="414" y="25"/>
                        <a:pt x="384" y="25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48" y="25"/>
                        <a:pt x="24" y="48"/>
                        <a:pt x="24" y="7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5"/>
                <p:cNvSpPr>
                  <a:spLocks/>
                </p:cNvSpPr>
                <p:nvPr/>
              </p:nvSpPr>
              <p:spPr bwMode="auto">
                <a:xfrm>
                  <a:off x="10313988" y="3351213"/>
                  <a:ext cx="1157288" cy="912813"/>
                </a:xfrm>
                <a:custGeom>
                  <a:avLst/>
                  <a:gdLst>
                    <a:gd name="T0" fmla="*/ 246 w 394"/>
                    <a:gd name="T1" fmla="*/ 311 h 311"/>
                    <a:gd name="T2" fmla="*/ 148 w 394"/>
                    <a:gd name="T3" fmla="*/ 311 h 311"/>
                    <a:gd name="T4" fmla="*/ 62 w 394"/>
                    <a:gd name="T5" fmla="*/ 311 h 311"/>
                    <a:gd name="T6" fmla="*/ 18 w 394"/>
                    <a:gd name="T7" fmla="*/ 297 h 311"/>
                    <a:gd name="T8" fmla="*/ 18 w 394"/>
                    <a:gd name="T9" fmla="*/ 297 h 311"/>
                    <a:gd name="T10" fmla="*/ 0 w 394"/>
                    <a:gd name="T11" fmla="*/ 251 h 311"/>
                    <a:gd name="T12" fmla="*/ 0 w 394"/>
                    <a:gd name="T13" fmla="*/ 251 h 311"/>
                    <a:gd name="T14" fmla="*/ 0 w 394"/>
                    <a:gd name="T15" fmla="*/ 60 h 311"/>
                    <a:gd name="T16" fmla="*/ 18 w 394"/>
                    <a:gd name="T17" fmla="*/ 12 h 311"/>
                    <a:gd name="T18" fmla="*/ 18 w 394"/>
                    <a:gd name="T19" fmla="*/ 12 h 311"/>
                    <a:gd name="T20" fmla="*/ 62 w 394"/>
                    <a:gd name="T21" fmla="*/ 0 h 311"/>
                    <a:gd name="T22" fmla="*/ 62 w 394"/>
                    <a:gd name="T23" fmla="*/ 0 h 311"/>
                    <a:gd name="T24" fmla="*/ 148 w 394"/>
                    <a:gd name="T25" fmla="*/ 0 h 311"/>
                    <a:gd name="T26" fmla="*/ 246 w 394"/>
                    <a:gd name="T27" fmla="*/ 0 h 311"/>
                    <a:gd name="T28" fmla="*/ 332 w 394"/>
                    <a:gd name="T29" fmla="*/ 0 h 311"/>
                    <a:gd name="T30" fmla="*/ 332 w 394"/>
                    <a:gd name="T31" fmla="*/ 6 h 311"/>
                    <a:gd name="T32" fmla="*/ 332 w 394"/>
                    <a:gd name="T33" fmla="*/ 12 h 311"/>
                    <a:gd name="T34" fmla="*/ 246 w 394"/>
                    <a:gd name="T35" fmla="*/ 12 h 311"/>
                    <a:gd name="T36" fmla="*/ 148 w 394"/>
                    <a:gd name="T37" fmla="*/ 12 h 311"/>
                    <a:gd name="T38" fmla="*/ 62 w 394"/>
                    <a:gd name="T39" fmla="*/ 12 h 311"/>
                    <a:gd name="T40" fmla="*/ 26 w 394"/>
                    <a:gd name="T41" fmla="*/ 22 h 311"/>
                    <a:gd name="T42" fmla="*/ 26 w 394"/>
                    <a:gd name="T43" fmla="*/ 22 h 311"/>
                    <a:gd name="T44" fmla="*/ 12 w 394"/>
                    <a:gd name="T45" fmla="*/ 60 h 311"/>
                    <a:gd name="T46" fmla="*/ 12 w 394"/>
                    <a:gd name="T47" fmla="*/ 60 h 311"/>
                    <a:gd name="T48" fmla="*/ 12 w 394"/>
                    <a:gd name="T49" fmla="*/ 251 h 311"/>
                    <a:gd name="T50" fmla="*/ 26 w 394"/>
                    <a:gd name="T51" fmla="*/ 288 h 311"/>
                    <a:gd name="T52" fmla="*/ 26 w 394"/>
                    <a:gd name="T53" fmla="*/ 288 h 311"/>
                    <a:gd name="T54" fmla="*/ 62 w 394"/>
                    <a:gd name="T55" fmla="*/ 298 h 311"/>
                    <a:gd name="T56" fmla="*/ 62 w 394"/>
                    <a:gd name="T57" fmla="*/ 298 h 311"/>
                    <a:gd name="T58" fmla="*/ 148 w 394"/>
                    <a:gd name="T59" fmla="*/ 298 h 311"/>
                    <a:gd name="T60" fmla="*/ 246 w 394"/>
                    <a:gd name="T61" fmla="*/ 298 h 311"/>
                    <a:gd name="T62" fmla="*/ 332 w 394"/>
                    <a:gd name="T63" fmla="*/ 298 h 311"/>
                    <a:gd name="T64" fmla="*/ 368 w 394"/>
                    <a:gd name="T65" fmla="*/ 288 h 311"/>
                    <a:gd name="T66" fmla="*/ 368 w 394"/>
                    <a:gd name="T67" fmla="*/ 288 h 311"/>
                    <a:gd name="T68" fmla="*/ 382 w 394"/>
                    <a:gd name="T69" fmla="*/ 251 h 311"/>
                    <a:gd name="T70" fmla="*/ 382 w 394"/>
                    <a:gd name="T71" fmla="*/ 251 h 311"/>
                    <a:gd name="T72" fmla="*/ 382 w 394"/>
                    <a:gd name="T73" fmla="*/ 60 h 311"/>
                    <a:gd name="T74" fmla="*/ 368 w 394"/>
                    <a:gd name="T75" fmla="*/ 22 h 311"/>
                    <a:gd name="T76" fmla="*/ 368 w 394"/>
                    <a:gd name="T77" fmla="*/ 22 h 311"/>
                    <a:gd name="T78" fmla="*/ 332 w 394"/>
                    <a:gd name="T79" fmla="*/ 12 h 311"/>
                    <a:gd name="T80" fmla="*/ 332 w 394"/>
                    <a:gd name="T81" fmla="*/ 12 h 311"/>
                    <a:gd name="T82" fmla="*/ 332 w 394"/>
                    <a:gd name="T83" fmla="*/ 6 h 311"/>
                    <a:gd name="T84" fmla="*/ 332 w 394"/>
                    <a:gd name="T85" fmla="*/ 0 h 311"/>
                    <a:gd name="T86" fmla="*/ 376 w 394"/>
                    <a:gd name="T87" fmla="*/ 12 h 311"/>
                    <a:gd name="T88" fmla="*/ 376 w 394"/>
                    <a:gd name="T89" fmla="*/ 12 h 311"/>
                    <a:gd name="T90" fmla="*/ 394 w 394"/>
                    <a:gd name="T91" fmla="*/ 60 h 311"/>
                    <a:gd name="T92" fmla="*/ 394 w 394"/>
                    <a:gd name="T93" fmla="*/ 60 h 311"/>
                    <a:gd name="T94" fmla="*/ 394 w 394"/>
                    <a:gd name="T95" fmla="*/ 251 h 311"/>
                    <a:gd name="T96" fmla="*/ 376 w 394"/>
                    <a:gd name="T97" fmla="*/ 297 h 311"/>
                    <a:gd name="T98" fmla="*/ 376 w 394"/>
                    <a:gd name="T99" fmla="*/ 297 h 311"/>
                    <a:gd name="T100" fmla="*/ 332 w 394"/>
                    <a:gd name="T101" fmla="*/ 311 h 311"/>
                    <a:gd name="T102" fmla="*/ 332 w 394"/>
                    <a:gd name="T103" fmla="*/ 311 h 311"/>
                    <a:gd name="T104" fmla="*/ 246 w 394"/>
                    <a:gd name="T105" fmla="*/ 311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94" h="311">
                      <a:moveTo>
                        <a:pt x="246" y="311"/>
                      </a:moveTo>
                      <a:cubicBezTo>
                        <a:pt x="148" y="311"/>
                        <a:pt x="148" y="311"/>
                        <a:pt x="148" y="311"/>
                      </a:cubicBezTo>
                      <a:cubicBezTo>
                        <a:pt x="62" y="311"/>
                        <a:pt x="62" y="311"/>
                        <a:pt x="62" y="311"/>
                      </a:cubicBezTo>
                      <a:cubicBezTo>
                        <a:pt x="45" y="311"/>
                        <a:pt x="30" y="307"/>
                        <a:pt x="18" y="297"/>
                      </a:cubicBezTo>
                      <a:cubicBezTo>
                        <a:pt x="18" y="297"/>
                        <a:pt x="18" y="297"/>
                        <a:pt x="18" y="297"/>
                      </a:cubicBezTo>
                      <a:cubicBezTo>
                        <a:pt x="6" y="288"/>
                        <a:pt x="0" y="272"/>
                        <a:pt x="0" y="251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38"/>
                        <a:pt x="6" y="2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30" y="3"/>
                        <a:pt x="46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246" y="12"/>
                        <a:pt x="246" y="12"/>
                        <a:pt x="246" y="12"/>
                      </a:cubicBezTo>
                      <a:cubicBezTo>
                        <a:pt x="148" y="12"/>
                        <a:pt x="148" y="12"/>
                        <a:pt x="148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47" y="12"/>
                        <a:pt x="34" y="15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8" y="29"/>
                        <a:pt x="12" y="40"/>
                        <a:pt x="12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2" y="251"/>
                        <a:pt x="12" y="251"/>
                        <a:pt x="12" y="251"/>
                      </a:cubicBezTo>
                      <a:cubicBezTo>
                        <a:pt x="12" y="270"/>
                        <a:pt x="18" y="281"/>
                        <a:pt x="26" y="288"/>
                      </a:cubicBezTo>
                      <a:cubicBezTo>
                        <a:pt x="26" y="288"/>
                        <a:pt x="26" y="288"/>
                        <a:pt x="26" y="288"/>
                      </a:cubicBezTo>
                      <a:cubicBezTo>
                        <a:pt x="35" y="295"/>
                        <a:pt x="47" y="298"/>
                        <a:pt x="62" y="298"/>
                      </a:cubicBezTo>
                      <a:cubicBezTo>
                        <a:pt x="62" y="298"/>
                        <a:pt x="62" y="298"/>
                        <a:pt x="62" y="298"/>
                      </a:cubicBezTo>
                      <a:cubicBezTo>
                        <a:pt x="148" y="298"/>
                        <a:pt x="148" y="298"/>
                        <a:pt x="148" y="298"/>
                      </a:cubicBezTo>
                      <a:cubicBezTo>
                        <a:pt x="246" y="298"/>
                        <a:pt x="246" y="298"/>
                        <a:pt x="246" y="298"/>
                      </a:cubicBezTo>
                      <a:cubicBezTo>
                        <a:pt x="332" y="298"/>
                        <a:pt x="332" y="298"/>
                        <a:pt x="332" y="298"/>
                      </a:cubicBezTo>
                      <a:cubicBezTo>
                        <a:pt x="347" y="298"/>
                        <a:pt x="359" y="295"/>
                        <a:pt x="368" y="288"/>
                      </a:cubicBezTo>
                      <a:cubicBezTo>
                        <a:pt x="368" y="288"/>
                        <a:pt x="368" y="288"/>
                        <a:pt x="368" y="288"/>
                      </a:cubicBezTo>
                      <a:cubicBezTo>
                        <a:pt x="376" y="281"/>
                        <a:pt x="382" y="270"/>
                        <a:pt x="382" y="251"/>
                      </a:cubicBezTo>
                      <a:cubicBezTo>
                        <a:pt x="382" y="251"/>
                        <a:pt x="382" y="251"/>
                        <a:pt x="382" y="251"/>
                      </a:cubicBezTo>
                      <a:cubicBezTo>
                        <a:pt x="382" y="60"/>
                        <a:pt x="382" y="60"/>
                        <a:pt x="382" y="60"/>
                      </a:cubicBezTo>
                      <a:cubicBezTo>
                        <a:pt x="382" y="40"/>
                        <a:pt x="376" y="29"/>
                        <a:pt x="368" y="22"/>
                      </a:cubicBezTo>
                      <a:cubicBezTo>
                        <a:pt x="368" y="22"/>
                        <a:pt x="368" y="22"/>
                        <a:pt x="368" y="22"/>
                      </a:cubicBezTo>
                      <a:cubicBezTo>
                        <a:pt x="359" y="15"/>
                        <a:pt x="347" y="12"/>
                        <a:pt x="332" y="12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48" y="0"/>
                        <a:pt x="364" y="3"/>
                        <a:pt x="376" y="12"/>
                      </a:cubicBezTo>
                      <a:cubicBezTo>
                        <a:pt x="376" y="12"/>
                        <a:pt x="376" y="12"/>
                        <a:pt x="376" y="12"/>
                      </a:cubicBezTo>
                      <a:cubicBezTo>
                        <a:pt x="387" y="22"/>
                        <a:pt x="394" y="38"/>
                        <a:pt x="394" y="60"/>
                      </a:cubicBezTo>
                      <a:cubicBezTo>
                        <a:pt x="394" y="60"/>
                        <a:pt x="394" y="60"/>
                        <a:pt x="394" y="60"/>
                      </a:cubicBezTo>
                      <a:cubicBezTo>
                        <a:pt x="394" y="251"/>
                        <a:pt x="394" y="251"/>
                        <a:pt x="394" y="251"/>
                      </a:cubicBezTo>
                      <a:cubicBezTo>
                        <a:pt x="394" y="272"/>
                        <a:pt x="387" y="288"/>
                        <a:pt x="376" y="297"/>
                      </a:cubicBezTo>
                      <a:cubicBezTo>
                        <a:pt x="376" y="297"/>
                        <a:pt x="376" y="297"/>
                        <a:pt x="376" y="297"/>
                      </a:cubicBezTo>
                      <a:cubicBezTo>
                        <a:pt x="364" y="307"/>
                        <a:pt x="348" y="311"/>
                        <a:pt x="332" y="311"/>
                      </a:cubicBezTo>
                      <a:cubicBezTo>
                        <a:pt x="332" y="311"/>
                        <a:pt x="332" y="311"/>
                        <a:pt x="332" y="311"/>
                      </a:cubicBezTo>
                      <a:cubicBezTo>
                        <a:pt x="246" y="311"/>
                        <a:pt x="246" y="311"/>
                        <a:pt x="246" y="311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363201" y="3548063"/>
                  <a:ext cx="1058863" cy="660400"/>
                </a:xfrm>
                <a:custGeom>
                  <a:avLst/>
                  <a:gdLst>
                    <a:gd name="T0" fmla="*/ 305 w 360"/>
                    <a:gd name="T1" fmla="*/ 0 h 225"/>
                    <a:gd name="T2" fmla="*/ 284 w 360"/>
                    <a:gd name="T3" fmla="*/ 15 h 225"/>
                    <a:gd name="T4" fmla="*/ 215 w 360"/>
                    <a:gd name="T5" fmla="*/ 84 h 225"/>
                    <a:gd name="T6" fmla="*/ 286 w 360"/>
                    <a:gd name="T7" fmla="*/ 149 h 225"/>
                    <a:gd name="T8" fmla="*/ 286 w 360"/>
                    <a:gd name="T9" fmla="*/ 161 h 225"/>
                    <a:gd name="T10" fmla="*/ 280 w 360"/>
                    <a:gd name="T11" fmla="*/ 164 h 225"/>
                    <a:gd name="T12" fmla="*/ 275 w 360"/>
                    <a:gd name="T13" fmla="*/ 162 h 225"/>
                    <a:gd name="T14" fmla="*/ 166 w 360"/>
                    <a:gd name="T15" fmla="*/ 62 h 225"/>
                    <a:gd name="T16" fmla="*/ 128 w 360"/>
                    <a:gd name="T17" fmla="*/ 41 h 225"/>
                    <a:gd name="T18" fmla="*/ 92 w 360"/>
                    <a:gd name="T19" fmla="*/ 62 h 225"/>
                    <a:gd name="T20" fmla="*/ 0 w 360"/>
                    <a:gd name="T21" fmla="*/ 146 h 225"/>
                    <a:gd name="T22" fmla="*/ 0 w 360"/>
                    <a:gd name="T23" fmla="*/ 176 h 225"/>
                    <a:gd name="T24" fmla="*/ 53 w 360"/>
                    <a:gd name="T25" fmla="*/ 225 h 225"/>
                    <a:gd name="T26" fmla="*/ 134 w 360"/>
                    <a:gd name="T27" fmla="*/ 225 h 225"/>
                    <a:gd name="T28" fmla="*/ 226 w 360"/>
                    <a:gd name="T29" fmla="*/ 225 h 225"/>
                    <a:gd name="T30" fmla="*/ 307 w 360"/>
                    <a:gd name="T31" fmla="*/ 225 h 225"/>
                    <a:gd name="T32" fmla="*/ 360 w 360"/>
                    <a:gd name="T33" fmla="*/ 176 h 225"/>
                    <a:gd name="T34" fmla="*/ 360 w 360"/>
                    <a:gd name="T35" fmla="*/ 46 h 225"/>
                    <a:gd name="T36" fmla="*/ 329 w 360"/>
                    <a:gd name="T37" fmla="*/ 15 h 225"/>
                    <a:gd name="T38" fmla="*/ 305 w 360"/>
                    <a:gd name="T3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0" h="225">
                      <a:moveTo>
                        <a:pt x="305" y="0"/>
                      </a:moveTo>
                      <a:cubicBezTo>
                        <a:pt x="302" y="0"/>
                        <a:pt x="295" y="4"/>
                        <a:pt x="284" y="15"/>
                      </a:cubicBezTo>
                      <a:cubicBezTo>
                        <a:pt x="215" y="84"/>
                        <a:pt x="215" y="84"/>
                        <a:pt x="215" y="84"/>
                      </a:cubicBezTo>
                      <a:cubicBezTo>
                        <a:pt x="286" y="149"/>
                        <a:pt x="286" y="149"/>
                        <a:pt x="286" y="149"/>
                      </a:cubicBezTo>
                      <a:cubicBezTo>
                        <a:pt x="289" y="152"/>
                        <a:pt x="289" y="158"/>
                        <a:pt x="286" y="161"/>
                      </a:cubicBezTo>
                      <a:cubicBezTo>
                        <a:pt x="285" y="163"/>
                        <a:pt x="282" y="164"/>
                        <a:pt x="280" y="164"/>
                      </a:cubicBezTo>
                      <a:cubicBezTo>
                        <a:pt x="278" y="164"/>
                        <a:pt x="276" y="163"/>
                        <a:pt x="275" y="162"/>
                      </a:cubicBezTo>
                      <a:cubicBezTo>
                        <a:pt x="166" y="62"/>
                        <a:pt x="166" y="62"/>
                        <a:pt x="166" y="62"/>
                      </a:cubicBezTo>
                      <a:cubicBezTo>
                        <a:pt x="149" y="47"/>
                        <a:pt x="137" y="41"/>
                        <a:pt x="128" y="41"/>
                      </a:cubicBezTo>
                      <a:cubicBezTo>
                        <a:pt x="120" y="41"/>
                        <a:pt x="109" y="47"/>
                        <a:pt x="92" y="62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213"/>
                        <a:pt x="24" y="225"/>
                        <a:pt x="53" y="225"/>
                      </a:cubicBezTo>
                      <a:cubicBezTo>
                        <a:pt x="134" y="225"/>
                        <a:pt x="134" y="225"/>
                        <a:pt x="134" y="225"/>
                      </a:cubicBezTo>
                      <a:cubicBezTo>
                        <a:pt x="226" y="225"/>
                        <a:pt x="226" y="225"/>
                        <a:pt x="226" y="225"/>
                      </a:cubicBezTo>
                      <a:cubicBezTo>
                        <a:pt x="307" y="225"/>
                        <a:pt x="307" y="225"/>
                        <a:pt x="307" y="225"/>
                      </a:cubicBezTo>
                      <a:cubicBezTo>
                        <a:pt x="336" y="225"/>
                        <a:pt x="360" y="213"/>
                        <a:pt x="360" y="176"/>
                      </a:cubicBezTo>
                      <a:cubicBezTo>
                        <a:pt x="360" y="46"/>
                        <a:pt x="360" y="46"/>
                        <a:pt x="360" y="46"/>
                      </a:cubicBezTo>
                      <a:cubicBezTo>
                        <a:pt x="329" y="15"/>
                        <a:pt x="329" y="15"/>
                        <a:pt x="329" y="15"/>
                      </a:cubicBezTo>
                      <a:cubicBezTo>
                        <a:pt x="317" y="4"/>
                        <a:pt x="310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67"/>
                <p:cNvSpPr>
                  <a:spLocks noChangeArrowheads="1"/>
                </p:cNvSpPr>
                <p:nvPr/>
              </p:nvSpPr>
              <p:spPr bwMode="auto">
                <a:xfrm>
                  <a:off x="10845801" y="3471863"/>
                  <a:ext cx="228600" cy="228600"/>
                </a:xfrm>
                <a:prstGeom prst="ellipse">
                  <a:avLst/>
                </a:prstGeom>
                <a:solidFill>
                  <a:srgbClr val="EF7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>
            <a:xfrm>
              <a:off x="2800889" y="1323797"/>
              <a:ext cx="422086" cy="295602"/>
              <a:chOff x="179388" y="441325"/>
              <a:chExt cx="2828925" cy="1981201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433388" y="1139825"/>
                <a:ext cx="223838" cy="368300"/>
              </a:xfrm>
              <a:custGeom>
                <a:avLst/>
                <a:gdLst>
                  <a:gd name="T0" fmla="*/ 72 w 141"/>
                  <a:gd name="T1" fmla="*/ 206 h 232"/>
                  <a:gd name="T2" fmla="*/ 72 w 141"/>
                  <a:gd name="T3" fmla="*/ 206 h 232"/>
                  <a:gd name="T4" fmla="*/ 68 w 141"/>
                  <a:gd name="T5" fmla="*/ 212 h 232"/>
                  <a:gd name="T6" fmla="*/ 65 w 141"/>
                  <a:gd name="T7" fmla="*/ 219 h 232"/>
                  <a:gd name="T8" fmla="*/ 60 w 141"/>
                  <a:gd name="T9" fmla="*/ 223 h 232"/>
                  <a:gd name="T10" fmla="*/ 54 w 141"/>
                  <a:gd name="T11" fmla="*/ 227 h 232"/>
                  <a:gd name="T12" fmla="*/ 48 w 141"/>
                  <a:gd name="T13" fmla="*/ 231 h 232"/>
                  <a:gd name="T14" fmla="*/ 40 w 141"/>
                  <a:gd name="T15" fmla="*/ 232 h 232"/>
                  <a:gd name="T16" fmla="*/ 34 w 141"/>
                  <a:gd name="T17" fmla="*/ 232 h 232"/>
                  <a:gd name="T18" fmla="*/ 26 w 141"/>
                  <a:gd name="T19" fmla="*/ 231 h 232"/>
                  <a:gd name="T20" fmla="*/ 26 w 141"/>
                  <a:gd name="T21" fmla="*/ 231 h 232"/>
                  <a:gd name="T22" fmla="*/ 26 w 141"/>
                  <a:gd name="T23" fmla="*/ 231 h 232"/>
                  <a:gd name="T24" fmla="*/ 20 w 141"/>
                  <a:gd name="T25" fmla="*/ 227 h 232"/>
                  <a:gd name="T26" fmla="*/ 13 w 141"/>
                  <a:gd name="T27" fmla="*/ 224 h 232"/>
                  <a:gd name="T28" fmla="*/ 8 w 141"/>
                  <a:gd name="T29" fmla="*/ 219 h 232"/>
                  <a:gd name="T30" fmla="*/ 5 w 141"/>
                  <a:gd name="T31" fmla="*/ 213 h 232"/>
                  <a:gd name="T32" fmla="*/ 1 w 141"/>
                  <a:gd name="T33" fmla="*/ 207 h 232"/>
                  <a:gd name="T34" fmla="*/ 0 w 141"/>
                  <a:gd name="T35" fmla="*/ 199 h 232"/>
                  <a:gd name="T36" fmla="*/ 0 w 141"/>
                  <a:gd name="T37" fmla="*/ 193 h 232"/>
                  <a:gd name="T38" fmla="*/ 1 w 141"/>
                  <a:gd name="T39" fmla="*/ 185 h 232"/>
                  <a:gd name="T40" fmla="*/ 68 w 141"/>
                  <a:gd name="T41" fmla="*/ 27 h 232"/>
                  <a:gd name="T42" fmla="*/ 68 w 141"/>
                  <a:gd name="T43" fmla="*/ 27 h 232"/>
                  <a:gd name="T44" fmla="*/ 72 w 141"/>
                  <a:gd name="T45" fmla="*/ 19 h 232"/>
                  <a:gd name="T46" fmla="*/ 75 w 141"/>
                  <a:gd name="T47" fmla="*/ 14 h 232"/>
                  <a:gd name="T48" fmla="*/ 80 w 141"/>
                  <a:gd name="T49" fmla="*/ 9 h 232"/>
                  <a:gd name="T50" fmla="*/ 86 w 141"/>
                  <a:gd name="T51" fmla="*/ 4 h 232"/>
                  <a:gd name="T52" fmla="*/ 92 w 141"/>
                  <a:gd name="T53" fmla="*/ 2 h 232"/>
                  <a:gd name="T54" fmla="*/ 100 w 141"/>
                  <a:gd name="T55" fmla="*/ 0 h 232"/>
                  <a:gd name="T56" fmla="*/ 106 w 141"/>
                  <a:gd name="T57" fmla="*/ 0 h 232"/>
                  <a:gd name="T58" fmla="*/ 114 w 141"/>
                  <a:gd name="T59" fmla="*/ 1 h 232"/>
                  <a:gd name="T60" fmla="*/ 114 w 141"/>
                  <a:gd name="T61" fmla="*/ 1 h 232"/>
                  <a:gd name="T62" fmla="*/ 114 w 141"/>
                  <a:gd name="T63" fmla="*/ 1 h 232"/>
                  <a:gd name="T64" fmla="*/ 121 w 141"/>
                  <a:gd name="T65" fmla="*/ 4 h 232"/>
                  <a:gd name="T66" fmla="*/ 127 w 141"/>
                  <a:gd name="T67" fmla="*/ 9 h 232"/>
                  <a:gd name="T68" fmla="*/ 132 w 141"/>
                  <a:gd name="T69" fmla="*/ 13 h 232"/>
                  <a:gd name="T70" fmla="*/ 136 w 141"/>
                  <a:gd name="T71" fmla="*/ 19 h 232"/>
                  <a:gd name="T72" fmla="*/ 139 w 141"/>
                  <a:gd name="T73" fmla="*/ 26 h 232"/>
                  <a:gd name="T74" fmla="*/ 140 w 141"/>
                  <a:gd name="T75" fmla="*/ 32 h 232"/>
                  <a:gd name="T76" fmla="*/ 141 w 141"/>
                  <a:gd name="T77" fmla="*/ 40 h 232"/>
                  <a:gd name="T78" fmla="*/ 139 w 141"/>
                  <a:gd name="T79" fmla="*/ 46 h 232"/>
                  <a:gd name="T80" fmla="*/ 72 w 141"/>
                  <a:gd name="T81" fmla="*/ 20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32">
                    <a:moveTo>
                      <a:pt x="72" y="206"/>
                    </a:moveTo>
                    <a:lnTo>
                      <a:pt x="72" y="206"/>
                    </a:lnTo>
                    <a:lnTo>
                      <a:pt x="68" y="212"/>
                    </a:lnTo>
                    <a:lnTo>
                      <a:pt x="65" y="219"/>
                    </a:lnTo>
                    <a:lnTo>
                      <a:pt x="60" y="223"/>
                    </a:lnTo>
                    <a:lnTo>
                      <a:pt x="54" y="227"/>
                    </a:lnTo>
                    <a:lnTo>
                      <a:pt x="48" y="231"/>
                    </a:lnTo>
                    <a:lnTo>
                      <a:pt x="40" y="232"/>
                    </a:lnTo>
                    <a:lnTo>
                      <a:pt x="34" y="232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0" y="227"/>
                    </a:lnTo>
                    <a:lnTo>
                      <a:pt x="13" y="224"/>
                    </a:lnTo>
                    <a:lnTo>
                      <a:pt x="8" y="219"/>
                    </a:lnTo>
                    <a:lnTo>
                      <a:pt x="5" y="213"/>
                    </a:lnTo>
                    <a:lnTo>
                      <a:pt x="1" y="207"/>
                    </a:lnTo>
                    <a:lnTo>
                      <a:pt x="0" y="199"/>
                    </a:lnTo>
                    <a:lnTo>
                      <a:pt x="0" y="193"/>
                    </a:lnTo>
                    <a:lnTo>
                      <a:pt x="1" y="185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72" y="19"/>
                    </a:lnTo>
                    <a:lnTo>
                      <a:pt x="75" y="14"/>
                    </a:lnTo>
                    <a:lnTo>
                      <a:pt x="80" y="9"/>
                    </a:lnTo>
                    <a:lnTo>
                      <a:pt x="86" y="4"/>
                    </a:lnTo>
                    <a:lnTo>
                      <a:pt x="92" y="2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21" y="4"/>
                    </a:lnTo>
                    <a:lnTo>
                      <a:pt x="127" y="9"/>
                    </a:lnTo>
                    <a:lnTo>
                      <a:pt x="132" y="13"/>
                    </a:lnTo>
                    <a:lnTo>
                      <a:pt x="136" y="19"/>
                    </a:lnTo>
                    <a:lnTo>
                      <a:pt x="139" y="26"/>
                    </a:lnTo>
                    <a:lnTo>
                      <a:pt x="140" y="32"/>
                    </a:lnTo>
                    <a:lnTo>
                      <a:pt x="141" y="40"/>
                    </a:lnTo>
                    <a:lnTo>
                      <a:pt x="139" y="46"/>
                    </a:lnTo>
                    <a:lnTo>
                      <a:pt x="72" y="20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179388" y="1287463"/>
                <a:ext cx="368300" cy="223838"/>
              </a:xfrm>
              <a:custGeom>
                <a:avLst/>
                <a:gdLst>
                  <a:gd name="T0" fmla="*/ 26 w 232"/>
                  <a:gd name="T1" fmla="*/ 73 h 141"/>
                  <a:gd name="T2" fmla="*/ 26 w 232"/>
                  <a:gd name="T3" fmla="*/ 73 h 141"/>
                  <a:gd name="T4" fmla="*/ 19 w 232"/>
                  <a:gd name="T5" fmla="*/ 69 h 141"/>
                  <a:gd name="T6" fmla="*/ 13 w 232"/>
                  <a:gd name="T7" fmla="*/ 65 h 141"/>
                  <a:gd name="T8" fmla="*/ 9 w 232"/>
                  <a:gd name="T9" fmla="*/ 61 h 141"/>
                  <a:gd name="T10" fmla="*/ 4 w 232"/>
                  <a:gd name="T11" fmla="*/ 54 h 141"/>
                  <a:gd name="T12" fmla="*/ 1 w 232"/>
                  <a:gd name="T13" fmla="*/ 49 h 141"/>
                  <a:gd name="T14" fmla="*/ 0 w 232"/>
                  <a:gd name="T15" fmla="*/ 41 h 141"/>
                  <a:gd name="T16" fmla="*/ 0 w 232"/>
                  <a:gd name="T17" fmla="*/ 34 h 141"/>
                  <a:gd name="T18" fmla="*/ 1 w 232"/>
                  <a:gd name="T19" fmla="*/ 27 h 141"/>
                  <a:gd name="T20" fmla="*/ 1 w 232"/>
                  <a:gd name="T21" fmla="*/ 27 h 141"/>
                  <a:gd name="T22" fmla="*/ 1 w 232"/>
                  <a:gd name="T23" fmla="*/ 27 h 141"/>
                  <a:gd name="T24" fmla="*/ 4 w 232"/>
                  <a:gd name="T25" fmla="*/ 20 h 141"/>
                  <a:gd name="T26" fmla="*/ 8 w 232"/>
                  <a:gd name="T27" fmla="*/ 14 h 141"/>
                  <a:gd name="T28" fmla="*/ 13 w 232"/>
                  <a:gd name="T29" fmla="*/ 9 h 141"/>
                  <a:gd name="T30" fmla="*/ 18 w 232"/>
                  <a:gd name="T31" fmla="*/ 4 h 141"/>
                  <a:gd name="T32" fmla="*/ 25 w 232"/>
                  <a:gd name="T33" fmla="*/ 2 h 141"/>
                  <a:gd name="T34" fmla="*/ 32 w 232"/>
                  <a:gd name="T35" fmla="*/ 0 h 141"/>
                  <a:gd name="T36" fmla="*/ 39 w 232"/>
                  <a:gd name="T37" fmla="*/ 0 h 141"/>
                  <a:gd name="T38" fmla="*/ 47 w 232"/>
                  <a:gd name="T39" fmla="*/ 2 h 141"/>
                  <a:gd name="T40" fmla="*/ 206 w 232"/>
                  <a:gd name="T41" fmla="*/ 69 h 141"/>
                  <a:gd name="T42" fmla="*/ 206 w 232"/>
                  <a:gd name="T43" fmla="*/ 69 h 141"/>
                  <a:gd name="T44" fmla="*/ 212 w 232"/>
                  <a:gd name="T45" fmla="*/ 73 h 141"/>
                  <a:gd name="T46" fmla="*/ 219 w 232"/>
                  <a:gd name="T47" fmla="*/ 76 h 141"/>
                  <a:gd name="T48" fmla="*/ 223 w 232"/>
                  <a:gd name="T49" fmla="*/ 81 h 141"/>
                  <a:gd name="T50" fmla="*/ 227 w 232"/>
                  <a:gd name="T51" fmla="*/ 87 h 141"/>
                  <a:gd name="T52" fmla="*/ 230 w 232"/>
                  <a:gd name="T53" fmla="*/ 93 h 141"/>
                  <a:gd name="T54" fmla="*/ 232 w 232"/>
                  <a:gd name="T55" fmla="*/ 101 h 141"/>
                  <a:gd name="T56" fmla="*/ 232 w 232"/>
                  <a:gd name="T57" fmla="*/ 107 h 141"/>
                  <a:gd name="T58" fmla="*/ 231 w 232"/>
                  <a:gd name="T59" fmla="*/ 115 h 141"/>
                  <a:gd name="T60" fmla="*/ 231 w 232"/>
                  <a:gd name="T61" fmla="*/ 115 h 141"/>
                  <a:gd name="T62" fmla="*/ 231 w 232"/>
                  <a:gd name="T63" fmla="*/ 115 h 141"/>
                  <a:gd name="T64" fmla="*/ 227 w 232"/>
                  <a:gd name="T65" fmla="*/ 121 h 141"/>
                  <a:gd name="T66" fmla="*/ 224 w 232"/>
                  <a:gd name="T67" fmla="*/ 128 h 141"/>
                  <a:gd name="T68" fmla="*/ 219 w 232"/>
                  <a:gd name="T69" fmla="*/ 133 h 141"/>
                  <a:gd name="T70" fmla="*/ 213 w 232"/>
                  <a:gd name="T71" fmla="*/ 137 h 141"/>
                  <a:gd name="T72" fmla="*/ 207 w 232"/>
                  <a:gd name="T73" fmla="*/ 140 h 141"/>
                  <a:gd name="T74" fmla="*/ 199 w 232"/>
                  <a:gd name="T75" fmla="*/ 141 h 141"/>
                  <a:gd name="T76" fmla="*/ 192 w 232"/>
                  <a:gd name="T77" fmla="*/ 141 h 141"/>
                  <a:gd name="T78" fmla="*/ 185 w 232"/>
                  <a:gd name="T79" fmla="*/ 140 h 141"/>
                  <a:gd name="T80" fmla="*/ 26 w 232"/>
                  <a:gd name="T81" fmla="*/ 7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2" h="141">
                    <a:moveTo>
                      <a:pt x="26" y="73"/>
                    </a:moveTo>
                    <a:lnTo>
                      <a:pt x="26" y="73"/>
                    </a:lnTo>
                    <a:lnTo>
                      <a:pt x="19" y="69"/>
                    </a:lnTo>
                    <a:lnTo>
                      <a:pt x="13" y="65"/>
                    </a:lnTo>
                    <a:lnTo>
                      <a:pt x="9" y="61"/>
                    </a:lnTo>
                    <a:lnTo>
                      <a:pt x="4" y="54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4" y="20"/>
                    </a:lnTo>
                    <a:lnTo>
                      <a:pt x="8" y="14"/>
                    </a:lnTo>
                    <a:lnTo>
                      <a:pt x="13" y="9"/>
                    </a:lnTo>
                    <a:lnTo>
                      <a:pt x="18" y="4"/>
                    </a:lnTo>
                    <a:lnTo>
                      <a:pt x="25" y="2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7" y="2"/>
                    </a:lnTo>
                    <a:lnTo>
                      <a:pt x="206" y="69"/>
                    </a:lnTo>
                    <a:lnTo>
                      <a:pt x="206" y="69"/>
                    </a:lnTo>
                    <a:lnTo>
                      <a:pt x="212" y="73"/>
                    </a:lnTo>
                    <a:lnTo>
                      <a:pt x="219" y="76"/>
                    </a:lnTo>
                    <a:lnTo>
                      <a:pt x="223" y="81"/>
                    </a:lnTo>
                    <a:lnTo>
                      <a:pt x="227" y="87"/>
                    </a:lnTo>
                    <a:lnTo>
                      <a:pt x="230" y="93"/>
                    </a:lnTo>
                    <a:lnTo>
                      <a:pt x="232" y="101"/>
                    </a:lnTo>
                    <a:lnTo>
                      <a:pt x="232" y="107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27" y="121"/>
                    </a:lnTo>
                    <a:lnTo>
                      <a:pt x="224" y="128"/>
                    </a:lnTo>
                    <a:lnTo>
                      <a:pt x="219" y="133"/>
                    </a:lnTo>
                    <a:lnTo>
                      <a:pt x="213" y="137"/>
                    </a:lnTo>
                    <a:lnTo>
                      <a:pt x="207" y="140"/>
                    </a:lnTo>
                    <a:lnTo>
                      <a:pt x="199" y="141"/>
                    </a:lnTo>
                    <a:lnTo>
                      <a:pt x="192" y="141"/>
                    </a:lnTo>
                    <a:lnTo>
                      <a:pt x="185" y="140"/>
                    </a:lnTo>
                    <a:lnTo>
                      <a:pt x="26" y="73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28688" y="1016000"/>
                <a:ext cx="658813" cy="296863"/>
              </a:xfrm>
              <a:custGeom>
                <a:avLst/>
                <a:gdLst>
                  <a:gd name="T0" fmla="*/ 370 w 415"/>
                  <a:gd name="T1" fmla="*/ 0 h 187"/>
                  <a:gd name="T2" fmla="*/ 370 w 415"/>
                  <a:gd name="T3" fmla="*/ 0 h 187"/>
                  <a:gd name="T4" fmla="*/ 377 w 415"/>
                  <a:gd name="T5" fmla="*/ 0 h 187"/>
                  <a:gd name="T6" fmla="*/ 384 w 415"/>
                  <a:gd name="T7" fmla="*/ 0 h 187"/>
                  <a:gd name="T8" fmla="*/ 391 w 415"/>
                  <a:gd name="T9" fmla="*/ 2 h 187"/>
                  <a:gd name="T10" fmla="*/ 397 w 415"/>
                  <a:gd name="T11" fmla="*/ 5 h 187"/>
                  <a:gd name="T12" fmla="*/ 403 w 415"/>
                  <a:gd name="T13" fmla="*/ 10 h 187"/>
                  <a:gd name="T14" fmla="*/ 407 w 415"/>
                  <a:gd name="T15" fmla="*/ 15 h 187"/>
                  <a:gd name="T16" fmla="*/ 411 w 415"/>
                  <a:gd name="T17" fmla="*/ 22 h 187"/>
                  <a:gd name="T18" fmla="*/ 414 w 415"/>
                  <a:gd name="T19" fmla="*/ 28 h 187"/>
                  <a:gd name="T20" fmla="*/ 414 w 415"/>
                  <a:gd name="T21" fmla="*/ 28 h 187"/>
                  <a:gd name="T22" fmla="*/ 414 w 415"/>
                  <a:gd name="T23" fmla="*/ 28 h 187"/>
                  <a:gd name="T24" fmla="*/ 415 w 415"/>
                  <a:gd name="T25" fmla="*/ 36 h 187"/>
                  <a:gd name="T26" fmla="*/ 414 w 415"/>
                  <a:gd name="T27" fmla="*/ 43 h 187"/>
                  <a:gd name="T28" fmla="*/ 411 w 415"/>
                  <a:gd name="T29" fmla="*/ 50 h 187"/>
                  <a:gd name="T30" fmla="*/ 408 w 415"/>
                  <a:gd name="T31" fmla="*/ 56 h 187"/>
                  <a:gd name="T32" fmla="*/ 404 w 415"/>
                  <a:gd name="T33" fmla="*/ 62 h 187"/>
                  <a:gd name="T34" fmla="*/ 398 w 415"/>
                  <a:gd name="T35" fmla="*/ 66 h 187"/>
                  <a:gd name="T36" fmla="*/ 392 w 415"/>
                  <a:gd name="T37" fmla="*/ 70 h 187"/>
                  <a:gd name="T38" fmla="*/ 385 w 415"/>
                  <a:gd name="T39" fmla="*/ 72 h 187"/>
                  <a:gd name="T40" fmla="*/ 44 w 415"/>
                  <a:gd name="T41" fmla="*/ 186 h 187"/>
                  <a:gd name="T42" fmla="*/ 44 w 415"/>
                  <a:gd name="T43" fmla="*/ 186 h 187"/>
                  <a:gd name="T44" fmla="*/ 37 w 415"/>
                  <a:gd name="T45" fmla="*/ 187 h 187"/>
                  <a:gd name="T46" fmla="*/ 30 w 415"/>
                  <a:gd name="T47" fmla="*/ 187 h 187"/>
                  <a:gd name="T48" fmla="*/ 23 w 415"/>
                  <a:gd name="T49" fmla="*/ 185 h 187"/>
                  <a:gd name="T50" fmla="*/ 17 w 415"/>
                  <a:gd name="T51" fmla="*/ 182 h 187"/>
                  <a:gd name="T52" fmla="*/ 12 w 415"/>
                  <a:gd name="T53" fmla="*/ 178 h 187"/>
                  <a:gd name="T54" fmla="*/ 7 w 415"/>
                  <a:gd name="T55" fmla="*/ 172 h 187"/>
                  <a:gd name="T56" fmla="*/ 3 w 415"/>
                  <a:gd name="T57" fmla="*/ 166 h 187"/>
                  <a:gd name="T58" fmla="*/ 1 w 415"/>
                  <a:gd name="T59" fmla="*/ 158 h 187"/>
                  <a:gd name="T60" fmla="*/ 1 w 415"/>
                  <a:gd name="T61" fmla="*/ 158 h 187"/>
                  <a:gd name="T62" fmla="*/ 1 w 415"/>
                  <a:gd name="T63" fmla="*/ 158 h 187"/>
                  <a:gd name="T64" fmla="*/ 0 w 415"/>
                  <a:gd name="T65" fmla="*/ 150 h 187"/>
                  <a:gd name="T66" fmla="*/ 1 w 415"/>
                  <a:gd name="T67" fmla="*/ 144 h 187"/>
                  <a:gd name="T68" fmla="*/ 3 w 415"/>
                  <a:gd name="T69" fmla="*/ 137 h 187"/>
                  <a:gd name="T70" fmla="*/ 7 w 415"/>
                  <a:gd name="T71" fmla="*/ 131 h 187"/>
                  <a:gd name="T72" fmla="*/ 11 w 415"/>
                  <a:gd name="T73" fmla="*/ 126 h 187"/>
                  <a:gd name="T74" fmla="*/ 16 w 415"/>
                  <a:gd name="T75" fmla="*/ 120 h 187"/>
                  <a:gd name="T76" fmla="*/ 23 w 415"/>
                  <a:gd name="T77" fmla="*/ 117 h 187"/>
                  <a:gd name="T78" fmla="*/ 29 w 415"/>
                  <a:gd name="T79" fmla="*/ 115 h 187"/>
                  <a:gd name="T80" fmla="*/ 370 w 415"/>
                  <a:gd name="T8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5" h="187">
                    <a:moveTo>
                      <a:pt x="370" y="0"/>
                    </a:moveTo>
                    <a:lnTo>
                      <a:pt x="370" y="0"/>
                    </a:lnTo>
                    <a:lnTo>
                      <a:pt x="377" y="0"/>
                    </a:lnTo>
                    <a:lnTo>
                      <a:pt x="384" y="0"/>
                    </a:lnTo>
                    <a:lnTo>
                      <a:pt x="391" y="2"/>
                    </a:lnTo>
                    <a:lnTo>
                      <a:pt x="397" y="5"/>
                    </a:lnTo>
                    <a:lnTo>
                      <a:pt x="403" y="10"/>
                    </a:lnTo>
                    <a:lnTo>
                      <a:pt x="407" y="15"/>
                    </a:lnTo>
                    <a:lnTo>
                      <a:pt x="411" y="22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5" y="36"/>
                    </a:lnTo>
                    <a:lnTo>
                      <a:pt x="414" y="43"/>
                    </a:lnTo>
                    <a:lnTo>
                      <a:pt x="411" y="50"/>
                    </a:lnTo>
                    <a:lnTo>
                      <a:pt x="408" y="56"/>
                    </a:lnTo>
                    <a:lnTo>
                      <a:pt x="404" y="62"/>
                    </a:lnTo>
                    <a:lnTo>
                      <a:pt x="398" y="66"/>
                    </a:lnTo>
                    <a:lnTo>
                      <a:pt x="392" y="70"/>
                    </a:lnTo>
                    <a:lnTo>
                      <a:pt x="385" y="72"/>
                    </a:lnTo>
                    <a:lnTo>
                      <a:pt x="44" y="186"/>
                    </a:lnTo>
                    <a:lnTo>
                      <a:pt x="44" y="186"/>
                    </a:lnTo>
                    <a:lnTo>
                      <a:pt x="37" y="187"/>
                    </a:lnTo>
                    <a:lnTo>
                      <a:pt x="30" y="187"/>
                    </a:lnTo>
                    <a:lnTo>
                      <a:pt x="23" y="185"/>
                    </a:lnTo>
                    <a:lnTo>
                      <a:pt x="17" y="182"/>
                    </a:lnTo>
                    <a:lnTo>
                      <a:pt x="12" y="178"/>
                    </a:lnTo>
                    <a:lnTo>
                      <a:pt x="7" y="172"/>
                    </a:lnTo>
                    <a:lnTo>
                      <a:pt x="3" y="166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0" y="150"/>
                    </a:lnTo>
                    <a:lnTo>
                      <a:pt x="1" y="144"/>
                    </a:lnTo>
                    <a:lnTo>
                      <a:pt x="3" y="137"/>
                    </a:lnTo>
                    <a:lnTo>
                      <a:pt x="7" y="131"/>
                    </a:lnTo>
                    <a:lnTo>
                      <a:pt x="11" y="126"/>
                    </a:lnTo>
                    <a:lnTo>
                      <a:pt x="16" y="120"/>
                    </a:lnTo>
                    <a:lnTo>
                      <a:pt x="23" y="117"/>
                    </a:lnTo>
                    <a:lnTo>
                      <a:pt x="29" y="115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649288" y="763588"/>
                <a:ext cx="342900" cy="344488"/>
              </a:xfrm>
              <a:custGeom>
                <a:avLst/>
                <a:gdLst>
                  <a:gd name="T0" fmla="*/ 94 w 216"/>
                  <a:gd name="T1" fmla="*/ 216 h 217"/>
                  <a:gd name="T2" fmla="*/ 115 w 216"/>
                  <a:gd name="T3" fmla="*/ 216 h 217"/>
                  <a:gd name="T4" fmla="*/ 137 w 216"/>
                  <a:gd name="T5" fmla="*/ 213 h 217"/>
                  <a:gd name="T6" fmla="*/ 157 w 216"/>
                  <a:gd name="T7" fmla="*/ 205 h 217"/>
                  <a:gd name="T8" fmla="*/ 174 w 216"/>
                  <a:gd name="T9" fmla="*/ 195 h 217"/>
                  <a:gd name="T10" fmla="*/ 189 w 216"/>
                  <a:gd name="T11" fmla="*/ 181 h 217"/>
                  <a:gd name="T12" fmla="*/ 201 w 216"/>
                  <a:gd name="T13" fmla="*/ 163 h 217"/>
                  <a:gd name="T14" fmla="*/ 211 w 216"/>
                  <a:gd name="T15" fmla="*/ 145 h 217"/>
                  <a:gd name="T16" fmla="*/ 215 w 216"/>
                  <a:gd name="T17" fmla="*/ 123 h 217"/>
                  <a:gd name="T18" fmla="*/ 216 w 216"/>
                  <a:gd name="T19" fmla="*/ 112 h 217"/>
                  <a:gd name="T20" fmla="*/ 215 w 216"/>
                  <a:gd name="T21" fmla="*/ 91 h 217"/>
                  <a:gd name="T22" fmla="*/ 210 w 216"/>
                  <a:gd name="T23" fmla="*/ 70 h 217"/>
                  <a:gd name="T24" fmla="*/ 200 w 216"/>
                  <a:gd name="T25" fmla="*/ 52 h 217"/>
                  <a:gd name="T26" fmla="*/ 188 w 216"/>
                  <a:gd name="T27" fmla="*/ 35 h 217"/>
                  <a:gd name="T28" fmla="*/ 172 w 216"/>
                  <a:gd name="T29" fmla="*/ 21 h 217"/>
                  <a:gd name="T30" fmla="*/ 153 w 216"/>
                  <a:gd name="T31" fmla="*/ 10 h 217"/>
                  <a:gd name="T32" fmla="*/ 134 w 216"/>
                  <a:gd name="T33" fmla="*/ 3 h 217"/>
                  <a:gd name="T34" fmla="*/ 123 w 216"/>
                  <a:gd name="T35" fmla="*/ 1 h 217"/>
                  <a:gd name="T36" fmla="*/ 100 w 216"/>
                  <a:gd name="T37" fmla="*/ 1 h 217"/>
                  <a:gd name="T38" fmla="*/ 80 w 216"/>
                  <a:gd name="T39" fmla="*/ 4 h 217"/>
                  <a:gd name="T40" fmla="*/ 60 w 216"/>
                  <a:gd name="T41" fmla="*/ 12 h 217"/>
                  <a:gd name="T42" fmla="*/ 42 w 216"/>
                  <a:gd name="T43" fmla="*/ 22 h 217"/>
                  <a:gd name="T44" fmla="*/ 27 w 216"/>
                  <a:gd name="T45" fmla="*/ 36 h 217"/>
                  <a:gd name="T46" fmla="*/ 15 w 216"/>
                  <a:gd name="T47" fmla="*/ 54 h 217"/>
                  <a:gd name="T48" fmla="*/ 6 w 216"/>
                  <a:gd name="T49" fmla="*/ 73 h 217"/>
                  <a:gd name="T50" fmla="*/ 1 w 216"/>
                  <a:gd name="T51" fmla="*/ 94 h 217"/>
                  <a:gd name="T52" fmla="*/ 0 w 216"/>
                  <a:gd name="T53" fmla="*/ 106 h 217"/>
                  <a:gd name="T54" fmla="*/ 2 w 216"/>
                  <a:gd name="T55" fmla="*/ 126 h 217"/>
                  <a:gd name="T56" fmla="*/ 7 w 216"/>
                  <a:gd name="T57" fmla="*/ 147 h 217"/>
                  <a:gd name="T58" fmla="*/ 16 w 216"/>
                  <a:gd name="T59" fmla="*/ 165 h 217"/>
                  <a:gd name="T60" fmla="*/ 29 w 216"/>
                  <a:gd name="T61" fmla="*/ 183 h 217"/>
                  <a:gd name="T62" fmla="*/ 44 w 216"/>
                  <a:gd name="T63" fmla="*/ 196 h 217"/>
                  <a:gd name="T64" fmla="*/ 62 w 216"/>
                  <a:gd name="T65" fmla="*/ 207 h 217"/>
                  <a:gd name="T66" fmla="*/ 83 w 216"/>
                  <a:gd name="T67" fmla="*/ 214 h 217"/>
                  <a:gd name="T68" fmla="*/ 94 w 216"/>
                  <a:gd name="T69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7">
                    <a:moveTo>
                      <a:pt x="94" y="216"/>
                    </a:moveTo>
                    <a:lnTo>
                      <a:pt x="94" y="216"/>
                    </a:lnTo>
                    <a:lnTo>
                      <a:pt x="105" y="217"/>
                    </a:lnTo>
                    <a:lnTo>
                      <a:pt x="115" y="216"/>
                    </a:lnTo>
                    <a:lnTo>
                      <a:pt x="126" y="215"/>
                    </a:lnTo>
                    <a:lnTo>
                      <a:pt x="137" y="213"/>
                    </a:lnTo>
                    <a:lnTo>
                      <a:pt x="147" y="210"/>
                    </a:lnTo>
                    <a:lnTo>
                      <a:pt x="157" y="205"/>
                    </a:lnTo>
                    <a:lnTo>
                      <a:pt x="165" y="201"/>
                    </a:lnTo>
                    <a:lnTo>
                      <a:pt x="174" y="195"/>
                    </a:lnTo>
                    <a:lnTo>
                      <a:pt x="181" y="188"/>
                    </a:lnTo>
                    <a:lnTo>
                      <a:pt x="189" y="181"/>
                    </a:lnTo>
                    <a:lnTo>
                      <a:pt x="196" y="173"/>
                    </a:lnTo>
                    <a:lnTo>
                      <a:pt x="201" y="163"/>
                    </a:lnTo>
                    <a:lnTo>
                      <a:pt x="206" y="155"/>
                    </a:lnTo>
                    <a:lnTo>
                      <a:pt x="211" y="145"/>
                    </a:lnTo>
                    <a:lnTo>
                      <a:pt x="214" y="134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6" y="112"/>
                    </a:lnTo>
                    <a:lnTo>
                      <a:pt x="216" y="101"/>
                    </a:lnTo>
                    <a:lnTo>
                      <a:pt x="215" y="91"/>
                    </a:lnTo>
                    <a:lnTo>
                      <a:pt x="213" y="80"/>
                    </a:lnTo>
                    <a:lnTo>
                      <a:pt x="210" y="70"/>
                    </a:lnTo>
                    <a:lnTo>
                      <a:pt x="205" y="60"/>
                    </a:lnTo>
                    <a:lnTo>
                      <a:pt x="200" y="52"/>
                    </a:lnTo>
                    <a:lnTo>
                      <a:pt x="194" y="43"/>
                    </a:lnTo>
                    <a:lnTo>
                      <a:pt x="188" y="35"/>
                    </a:lnTo>
                    <a:lnTo>
                      <a:pt x="180" y="28"/>
                    </a:lnTo>
                    <a:lnTo>
                      <a:pt x="172" y="21"/>
                    </a:lnTo>
                    <a:lnTo>
                      <a:pt x="163" y="15"/>
                    </a:lnTo>
                    <a:lnTo>
                      <a:pt x="153" y="10"/>
                    </a:lnTo>
                    <a:lnTo>
                      <a:pt x="144" y="6"/>
                    </a:lnTo>
                    <a:lnTo>
                      <a:pt x="134" y="3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11" y="0"/>
                    </a:lnTo>
                    <a:lnTo>
                      <a:pt x="100" y="1"/>
                    </a:lnTo>
                    <a:lnTo>
                      <a:pt x="89" y="2"/>
                    </a:lnTo>
                    <a:lnTo>
                      <a:pt x="80" y="4"/>
                    </a:lnTo>
                    <a:lnTo>
                      <a:pt x="70" y="7"/>
                    </a:lnTo>
                    <a:lnTo>
                      <a:pt x="60" y="12"/>
                    </a:lnTo>
                    <a:lnTo>
                      <a:pt x="50" y="17"/>
                    </a:lnTo>
                    <a:lnTo>
                      <a:pt x="42" y="22"/>
                    </a:lnTo>
                    <a:lnTo>
                      <a:pt x="34" y="29"/>
                    </a:lnTo>
                    <a:lnTo>
                      <a:pt x="27" y="36"/>
                    </a:lnTo>
                    <a:lnTo>
                      <a:pt x="20" y="45"/>
                    </a:lnTo>
                    <a:lnTo>
                      <a:pt x="15" y="54"/>
                    </a:lnTo>
                    <a:lnTo>
                      <a:pt x="9" y="62"/>
                    </a:lnTo>
                    <a:lnTo>
                      <a:pt x="6" y="73"/>
                    </a:lnTo>
                    <a:lnTo>
                      <a:pt x="3" y="8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106"/>
                    </a:lnTo>
                    <a:lnTo>
                      <a:pt x="0" y="117"/>
                    </a:lnTo>
                    <a:lnTo>
                      <a:pt x="2" y="126"/>
                    </a:lnTo>
                    <a:lnTo>
                      <a:pt x="4" y="137"/>
                    </a:lnTo>
                    <a:lnTo>
                      <a:pt x="7" y="147"/>
                    </a:lnTo>
                    <a:lnTo>
                      <a:pt x="11" y="157"/>
                    </a:lnTo>
                    <a:lnTo>
                      <a:pt x="16" y="165"/>
                    </a:lnTo>
                    <a:lnTo>
                      <a:pt x="22" y="174"/>
                    </a:lnTo>
                    <a:lnTo>
                      <a:pt x="29" y="183"/>
                    </a:lnTo>
                    <a:lnTo>
                      <a:pt x="36" y="189"/>
                    </a:lnTo>
                    <a:lnTo>
                      <a:pt x="44" y="196"/>
                    </a:lnTo>
                    <a:lnTo>
                      <a:pt x="53" y="202"/>
                    </a:lnTo>
                    <a:lnTo>
                      <a:pt x="62" y="207"/>
                    </a:lnTo>
                    <a:lnTo>
                      <a:pt x="72" y="211"/>
                    </a:lnTo>
                    <a:lnTo>
                      <a:pt x="83" y="214"/>
                    </a:lnTo>
                    <a:lnTo>
                      <a:pt x="94" y="216"/>
                    </a:lnTo>
                    <a:lnTo>
                      <a:pt x="94" y="21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74676" y="1658938"/>
                <a:ext cx="163513" cy="763588"/>
              </a:xfrm>
              <a:custGeom>
                <a:avLst/>
                <a:gdLst>
                  <a:gd name="T0" fmla="*/ 103 w 103"/>
                  <a:gd name="T1" fmla="*/ 430 h 481"/>
                  <a:gd name="T2" fmla="*/ 103 w 103"/>
                  <a:gd name="T3" fmla="*/ 430 h 481"/>
                  <a:gd name="T4" fmla="*/ 102 w 103"/>
                  <a:gd name="T5" fmla="*/ 440 h 481"/>
                  <a:gd name="T6" fmla="*/ 99 w 103"/>
                  <a:gd name="T7" fmla="*/ 450 h 481"/>
                  <a:gd name="T8" fmla="*/ 94 w 103"/>
                  <a:gd name="T9" fmla="*/ 458 h 481"/>
                  <a:gd name="T10" fmla="*/ 88 w 103"/>
                  <a:gd name="T11" fmla="*/ 466 h 481"/>
                  <a:gd name="T12" fmla="*/ 80 w 103"/>
                  <a:gd name="T13" fmla="*/ 472 h 481"/>
                  <a:gd name="T14" fmla="*/ 71 w 103"/>
                  <a:gd name="T15" fmla="*/ 477 h 481"/>
                  <a:gd name="T16" fmla="*/ 62 w 103"/>
                  <a:gd name="T17" fmla="*/ 480 h 481"/>
                  <a:gd name="T18" fmla="*/ 52 w 103"/>
                  <a:gd name="T19" fmla="*/ 481 h 481"/>
                  <a:gd name="T20" fmla="*/ 52 w 103"/>
                  <a:gd name="T21" fmla="*/ 481 h 481"/>
                  <a:gd name="T22" fmla="*/ 52 w 103"/>
                  <a:gd name="T23" fmla="*/ 481 h 481"/>
                  <a:gd name="T24" fmla="*/ 41 w 103"/>
                  <a:gd name="T25" fmla="*/ 480 h 481"/>
                  <a:gd name="T26" fmla="*/ 31 w 103"/>
                  <a:gd name="T27" fmla="*/ 477 h 481"/>
                  <a:gd name="T28" fmla="*/ 23 w 103"/>
                  <a:gd name="T29" fmla="*/ 472 h 481"/>
                  <a:gd name="T30" fmla="*/ 15 w 103"/>
                  <a:gd name="T31" fmla="*/ 466 h 481"/>
                  <a:gd name="T32" fmla="*/ 9 w 103"/>
                  <a:gd name="T33" fmla="*/ 458 h 481"/>
                  <a:gd name="T34" fmla="*/ 4 w 103"/>
                  <a:gd name="T35" fmla="*/ 450 h 481"/>
                  <a:gd name="T36" fmla="*/ 1 w 103"/>
                  <a:gd name="T37" fmla="*/ 440 h 481"/>
                  <a:gd name="T38" fmla="*/ 0 w 103"/>
                  <a:gd name="T39" fmla="*/ 430 h 481"/>
                  <a:gd name="T40" fmla="*/ 0 w 103"/>
                  <a:gd name="T41" fmla="*/ 51 h 481"/>
                  <a:gd name="T42" fmla="*/ 0 w 103"/>
                  <a:gd name="T43" fmla="*/ 51 h 481"/>
                  <a:gd name="T44" fmla="*/ 1 w 103"/>
                  <a:gd name="T45" fmla="*/ 41 h 481"/>
                  <a:gd name="T46" fmla="*/ 4 w 103"/>
                  <a:gd name="T47" fmla="*/ 31 h 481"/>
                  <a:gd name="T48" fmla="*/ 9 w 103"/>
                  <a:gd name="T49" fmla="*/ 23 h 481"/>
                  <a:gd name="T50" fmla="*/ 15 w 103"/>
                  <a:gd name="T51" fmla="*/ 15 h 481"/>
                  <a:gd name="T52" fmla="*/ 23 w 103"/>
                  <a:gd name="T53" fmla="*/ 9 h 481"/>
                  <a:gd name="T54" fmla="*/ 31 w 103"/>
                  <a:gd name="T55" fmla="*/ 4 h 481"/>
                  <a:gd name="T56" fmla="*/ 41 w 103"/>
                  <a:gd name="T57" fmla="*/ 1 h 481"/>
                  <a:gd name="T58" fmla="*/ 52 w 103"/>
                  <a:gd name="T59" fmla="*/ 0 h 481"/>
                  <a:gd name="T60" fmla="*/ 52 w 103"/>
                  <a:gd name="T61" fmla="*/ 0 h 481"/>
                  <a:gd name="T62" fmla="*/ 52 w 103"/>
                  <a:gd name="T63" fmla="*/ 0 h 481"/>
                  <a:gd name="T64" fmla="*/ 62 w 103"/>
                  <a:gd name="T65" fmla="*/ 1 h 481"/>
                  <a:gd name="T66" fmla="*/ 71 w 103"/>
                  <a:gd name="T67" fmla="*/ 4 h 481"/>
                  <a:gd name="T68" fmla="*/ 80 w 103"/>
                  <a:gd name="T69" fmla="*/ 9 h 481"/>
                  <a:gd name="T70" fmla="*/ 88 w 103"/>
                  <a:gd name="T71" fmla="*/ 15 h 481"/>
                  <a:gd name="T72" fmla="*/ 94 w 103"/>
                  <a:gd name="T73" fmla="*/ 23 h 481"/>
                  <a:gd name="T74" fmla="*/ 99 w 103"/>
                  <a:gd name="T75" fmla="*/ 31 h 481"/>
                  <a:gd name="T76" fmla="*/ 102 w 103"/>
                  <a:gd name="T77" fmla="*/ 41 h 481"/>
                  <a:gd name="T78" fmla="*/ 103 w 103"/>
                  <a:gd name="T79" fmla="*/ 51 h 481"/>
                  <a:gd name="T80" fmla="*/ 103 w 103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" h="481">
                    <a:moveTo>
                      <a:pt x="103" y="430"/>
                    </a:moveTo>
                    <a:lnTo>
                      <a:pt x="103" y="430"/>
                    </a:lnTo>
                    <a:lnTo>
                      <a:pt x="102" y="440"/>
                    </a:lnTo>
                    <a:lnTo>
                      <a:pt x="99" y="450"/>
                    </a:lnTo>
                    <a:lnTo>
                      <a:pt x="94" y="458"/>
                    </a:lnTo>
                    <a:lnTo>
                      <a:pt x="88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2" y="480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3" y="472"/>
                    </a:lnTo>
                    <a:lnTo>
                      <a:pt x="15" y="466"/>
                    </a:lnTo>
                    <a:lnTo>
                      <a:pt x="9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9" y="23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8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1"/>
                    </a:lnTo>
                    <a:lnTo>
                      <a:pt x="103" y="51"/>
                    </a:lnTo>
                    <a:lnTo>
                      <a:pt x="103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798513" y="1658938"/>
                <a:ext cx="161925" cy="763588"/>
              </a:xfrm>
              <a:custGeom>
                <a:avLst/>
                <a:gdLst>
                  <a:gd name="T0" fmla="*/ 102 w 102"/>
                  <a:gd name="T1" fmla="*/ 430 h 481"/>
                  <a:gd name="T2" fmla="*/ 102 w 102"/>
                  <a:gd name="T3" fmla="*/ 430 h 481"/>
                  <a:gd name="T4" fmla="*/ 100 w 102"/>
                  <a:gd name="T5" fmla="*/ 440 h 481"/>
                  <a:gd name="T6" fmla="*/ 98 w 102"/>
                  <a:gd name="T7" fmla="*/ 450 h 481"/>
                  <a:gd name="T8" fmla="*/ 93 w 102"/>
                  <a:gd name="T9" fmla="*/ 458 h 481"/>
                  <a:gd name="T10" fmla="*/ 87 w 102"/>
                  <a:gd name="T11" fmla="*/ 466 h 481"/>
                  <a:gd name="T12" fmla="*/ 80 w 102"/>
                  <a:gd name="T13" fmla="*/ 472 h 481"/>
                  <a:gd name="T14" fmla="*/ 71 w 102"/>
                  <a:gd name="T15" fmla="*/ 477 h 481"/>
                  <a:gd name="T16" fmla="*/ 61 w 102"/>
                  <a:gd name="T17" fmla="*/ 480 h 481"/>
                  <a:gd name="T18" fmla="*/ 51 w 102"/>
                  <a:gd name="T19" fmla="*/ 481 h 481"/>
                  <a:gd name="T20" fmla="*/ 51 w 102"/>
                  <a:gd name="T21" fmla="*/ 481 h 481"/>
                  <a:gd name="T22" fmla="*/ 51 w 102"/>
                  <a:gd name="T23" fmla="*/ 481 h 481"/>
                  <a:gd name="T24" fmla="*/ 41 w 102"/>
                  <a:gd name="T25" fmla="*/ 480 h 481"/>
                  <a:gd name="T26" fmla="*/ 31 w 102"/>
                  <a:gd name="T27" fmla="*/ 477 h 481"/>
                  <a:gd name="T28" fmla="*/ 22 w 102"/>
                  <a:gd name="T29" fmla="*/ 472 h 481"/>
                  <a:gd name="T30" fmla="*/ 15 w 102"/>
                  <a:gd name="T31" fmla="*/ 466 h 481"/>
                  <a:gd name="T32" fmla="*/ 8 w 102"/>
                  <a:gd name="T33" fmla="*/ 458 h 481"/>
                  <a:gd name="T34" fmla="*/ 4 w 102"/>
                  <a:gd name="T35" fmla="*/ 450 h 481"/>
                  <a:gd name="T36" fmla="*/ 1 w 102"/>
                  <a:gd name="T37" fmla="*/ 440 h 481"/>
                  <a:gd name="T38" fmla="*/ 0 w 102"/>
                  <a:gd name="T39" fmla="*/ 430 h 481"/>
                  <a:gd name="T40" fmla="*/ 0 w 102"/>
                  <a:gd name="T41" fmla="*/ 51 h 481"/>
                  <a:gd name="T42" fmla="*/ 0 w 102"/>
                  <a:gd name="T43" fmla="*/ 51 h 481"/>
                  <a:gd name="T44" fmla="*/ 1 w 102"/>
                  <a:gd name="T45" fmla="*/ 41 h 481"/>
                  <a:gd name="T46" fmla="*/ 4 w 102"/>
                  <a:gd name="T47" fmla="*/ 31 h 481"/>
                  <a:gd name="T48" fmla="*/ 8 w 102"/>
                  <a:gd name="T49" fmla="*/ 23 h 481"/>
                  <a:gd name="T50" fmla="*/ 15 w 102"/>
                  <a:gd name="T51" fmla="*/ 15 h 481"/>
                  <a:gd name="T52" fmla="*/ 22 w 102"/>
                  <a:gd name="T53" fmla="*/ 9 h 481"/>
                  <a:gd name="T54" fmla="*/ 31 w 102"/>
                  <a:gd name="T55" fmla="*/ 4 h 481"/>
                  <a:gd name="T56" fmla="*/ 41 w 102"/>
                  <a:gd name="T57" fmla="*/ 1 h 481"/>
                  <a:gd name="T58" fmla="*/ 51 w 102"/>
                  <a:gd name="T59" fmla="*/ 0 h 481"/>
                  <a:gd name="T60" fmla="*/ 51 w 102"/>
                  <a:gd name="T61" fmla="*/ 0 h 481"/>
                  <a:gd name="T62" fmla="*/ 51 w 102"/>
                  <a:gd name="T63" fmla="*/ 0 h 481"/>
                  <a:gd name="T64" fmla="*/ 61 w 102"/>
                  <a:gd name="T65" fmla="*/ 1 h 481"/>
                  <a:gd name="T66" fmla="*/ 71 w 102"/>
                  <a:gd name="T67" fmla="*/ 4 h 481"/>
                  <a:gd name="T68" fmla="*/ 80 w 102"/>
                  <a:gd name="T69" fmla="*/ 9 h 481"/>
                  <a:gd name="T70" fmla="*/ 87 w 102"/>
                  <a:gd name="T71" fmla="*/ 15 h 481"/>
                  <a:gd name="T72" fmla="*/ 93 w 102"/>
                  <a:gd name="T73" fmla="*/ 23 h 481"/>
                  <a:gd name="T74" fmla="*/ 98 w 102"/>
                  <a:gd name="T75" fmla="*/ 31 h 481"/>
                  <a:gd name="T76" fmla="*/ 100 w 102"/>
                  <a:gd name="T77" fmla="*/ 41 h 481"/>
                  <a:gd name="T78" fmla="*/ 102 w 102"/>
                  <a:gd name="T79" fmla="*/ 51 h 481"/>
                  <a:gd name="T80" fmla="*/ 102 w 102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" h="481">
                    <a:moveTo>
                      <a:pt x="102" y="430"/>
                    </a:moveTo>
                    <a:lnTo>
                      <a:pt x="102" y="430"/>
                    </a:lnTo>
                    <a:lnTo>
                      <a:pt x="100" y="440"/>
                    </a:lnTo>
                    <a:lnTo>
                      <a:pt x="98" y="450"/>
                    </a:lnTo>
                    <a:lnTo>
                      <a:pt x="93" y="458"/>
                    </a:lnTo>
                    <a:lnTo>
                      <a:pt x="87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1" y="480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2" y="472"/>
                    </a:lnTo>
                    <a:lnTo>
                      <a:pt x="15" y="466"/>
                    </a:lnTo>
                    <a:lnTo>
                      <a:pt x="8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7" y="15"/>
                    </a:lnTo>
                    <a:lnTo>
                      <a:pt x="93" y="23"/>
                    </a:lnTo>
                    <a:lnTo>
                      <a:pt x="98" y="31"/>
                    </a:lnTo>
                    <a:lnTo>
                      <a:pt x="100" y="41"/>
                    </a:lnTo>
                    <a:lnTo>
                      <a:pt x="102" y="51"/>
                    </a:lnTo>
                    <a:lnTo>
                      <a:pt x="102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552451" y="1119188"/>
                <a:ext cx="565150" cy="668338"/>
              </a:xfrm>
              <a:custGeom>
                <a:avLst/>
                <a:gdLst>
                  <a:gd name="T0" fmla="*/ 266 w 356"/>
                  <a:gd name="T1" fmla="*/ 369 h 421"/>
                  <a:gd name="T2" fmla="*/ 262 w 356"/>
                  <a:gd name="T3" fmla="*/ 388 h 421"/>
                  <a:gd name="T4" fmla="*/ 253 w 356"/>
                  <a:gd name="T5" fmla="*/ 402 h 421"/>
                  <a:gd name="T6" fmla="*/ 242 w 356"/>
                  <a:gd name="T7" fmla="*/ 412 h 421"/>
                  <a:gd name="T8" fmla="*/ 228 w 356"/>
                  <a:gd name="T9" fmla="*/ 418 h 421"/>
                  <a:gd name="T10" fmla="*/ 213 w 356"/>
                  <a:gd name="T11" fmla="*/ 420 h 421"/>
                  <a:gd name="T12" fmla="*/ 175 w 356"/>
                  <a:gd name="T13" fmla="*/ 420 h 421"/>
                  <a:gd name="T14" fmla="*/ 110 w 356"/>
                  <a:gd name="T15" fmla="*/ 412 h 421"/>
                  <a:gd name="T16" fmla="*/ 90 w 356"/>
                  <a:gd name="T17" fmla="*/ 408 h 421"/>
                  <a:gd name="T18" fmla="*/ 53 w 356"/>
                  <a:gd name="T19" fmla="*/ 399 h 421"/>
                  <a:gd name="T20" fmla="*/ 38 w 356"/>
                  <a:gd name="T21" fmla="*/ 392 h 421"/>
                  <a:gd name="T22" fmla="*/ 26 w 356"/>
                  <a:gd name="T23" fmla="*/ 382 h 421"/>
                  <a:gd name="T24" fmla="*/ 18 w 356"/>
                  <a:gd name="T25" fmla="*/ 370 h 421"/>
                  <a:gd name="T26" fmla="*/ 14 w 356"/>
                  <a:gd name="T27" fmla="*/ 355 h 421"/>
                  <a:gd name="T28" fmla="*/ 15 w 356"/>
                  <a:gd name="T29" fmla="*/ 336 h 421"/>
                  <a:gd name="T30" fmla="*/ 48 w 356"/>
                  <a:gd name="T31" fmla="*/ 93 h 421"/>
                  <a:gd name="T32" fmla="*/ 25 w 356"/>
                  <a:gd name="T33" fmla="*/ 75 h 421"/>
                  <a:gd name="T34" fmla="*/ 11 w 356"/>
                  <a:gd name="T35" fmla="*/ 59 h 421"/>
                  <a:gd name="T36" fmla="*/ 2 w 356"/>
                  <a:gd name="T37" fmla="*/ 46 h 421"/>
                  <a:gd name="T38" fmla="*/ 0 w 356"/>
                  <a:gd name="T39" fmla="*/ 35 h 421"/>
                  <a:gd name="T40" fmla="*/ 2 w 356"/>
                  <a:gd name="T41" fmla="*/ 26 h 421"/>
                  <a:gd name="T42" fmla="*/ 9 w 356"/>
                  <a:gd name="T43" fmla="*/ 18 h 421"/>
                  <a:gd name="T44" fmla="*/ 19 w 356"/>
                  <a:gd name="T45" fmla="*/ 12 h 421"/>
                  <a:gd name="T46" fmla="*/ 49 w 356"/>
                  <a:gd name="T47" fmla="*/ 3 h 421"/>
                  <a:gd name="T48" fmla="*/ 84 w 356"/>
                  <a:gd name="T49" fmla="*/ 0 h 421"/>
                  <a:gd name="T50" fmla="*/ 137 w 356"/>
                  <a:gd name="T51" fmla="*/ 0 h 421"/>
                  <a:gd name="T52" fmla="*/ 209 w 356"/>
                  <a:gd name="T53" fmla="*/ 9 h 421"/>
                  <a:gd name="T54" fmla="*/ 235 w 356"/>
                  <a:gd name="T55" fmla="*/ 13 h 421"/>
                  <a:gd name="T56" fmla="*/ 285 w 356"/>
                  <a:gd name="T57" fmla="*/ 25 h 421"/>
                  <a:gd name="T58" fmla="*/ 316 w 356"/>
                  <a:gd name="T59" fmla="*/ 36 h 421"/>
                  <a:gd name="T60" fmla="*/ 342 w 356"/>
                  <a:gd name="T61" fmla="*/ 49 h 421"/>
                  <a:gd name="T62" fmla="*/ 353 w 356"/>
                  <a:gd name="T63" fmla="*/ 58 h 421"/>
                  <a:gd name="T64" fmla="*/ 356 w 356"/>
                  <a:gd name="T65" fmla="*/ 66 h 421"/>
                  <a:gd name="T66" fmla="*/ 354 w 356"/>
                  <a:gd name="T67" fmla="*/ 72 h 421"/>
                  <a:gd name="T68" fmla="*/ 347 w 356"/>
                  <a:gd name="T69" fmla="*/ 80 h 421"/>
                  <a:gd name="T70" fmla="*/ 334 w 356"/>
                  <a:gd name="T71" fmla="*/ 88 h 421"/>
                  <a:gd name="T72" fmla="*/ 302 w 356"/>
                  <a:gd name="T73" fmla="*/ 9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6" h="421">
                    <a:moveTo>
                      <a:pt x="266" y="369"/>
                    </a:moveTo>
                    <a:lnTo>
                      <a:pt x="266" y="369"/>
                    </a:lnTo>
                    <a:lnTo>
                      <a:pt x="264" y="379"/>
                    </a:lnTo>
                    <a:lnTo>
                      <a:pt x="262" y="388"/>
                    </a:lnTo>
                    <a:lnTo>
                      <a:pt x="258" y="395"/>
                    </a:lnTo>
                    <a:lnTo>
                      <a:pt x="253" y="402"/>
                    </a:lnTo>
                    <a:lnTo>
                      <a:pt x="248" y="407"/>
                    </a:lnTo>
                    <a:lnTo>
                      <a:pt x="242" y="412"/>
                    </a:lnTo>
                    <a:lnTo>
                      <a:pt x="236" y="415"/>
                    </a:lnTo>
                    <a:lnTo>
                      <a:pt x="228" y="418"/>
                    </a:lnTo>
                    <a:lnTo>
                      <a:pt x="221" y="419"/>
                    </a:lnTo>
                    <a:lnTo>
                      <a:pt x="213" y="420"/>
                    </a:lnTo>
                    <a:lnTo>
                      <a:pt x="195" y="421"/>
                    </a:lnTo>
                    <a:lnTo>
                      <a:pt x="175" y="420"/>
                    </a:lnTo>
                    <a:lnTo>
                      <a:pt x="154" y="417"/>
                    </a:lnTo>
                    <a:lnTo>
                      <a:pt x="110" y="412"/>
                    </a:lnTo>
                    <a:lnTo>
                      <a:pt x="110" y="412"/>
                    </a:lnTo>
                    <a:lnTo>
                      <a:pt x="90" y="408"/>
                    </a:lnTo>
                    <a:lnTo>
                      <a:pt x="70" y="404"/>
                    </a:lnTo>
                    <a:lnTo>
                      <a:pt x="53" y="399"/>
                    </a:lnTo>
                    <a:lnTo>
                      <a:pt x="45" y="395"/>
                    </a:lnTo>
                    <a:lnTo>
                      <a:pt x="38" y="392"/>
                    </a:lnTo>
                    <a:lnTo>
                      <a:pt x="31" y="388"/>
                    </a:lnTo>
                    <a:lnTo>
                      <a:pt x="26" y="382"/>
                    </a:lnTo>
                    <a:lnTo>
                      <a:pt x="22" y="377"/>
                    </a:lnTo>
                    <a:lnTo>
                      <a:pt x="18" y="370"/>
                    </a:lnTo>
                    <a:lnTo>
                      <a:pt x="16" y="363"/>
                    </a:lnTo>
                    <a:lnTo>
                      <a:pt x="14" y="355"/>
                    </a:lnTo>
                    <a:lnTo>
                      <a:pt x="14" y="345"/>
                    </a:lnTo>
                    <a:lnTo>
                      <a:pt x="15" y="336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36" y="83"/>
                    </a:lnTo>
                    <a:lnTo>
                      <a:pt x="25" y="75"/>
                    </a:lnTo>
                    <a:lnTo>
                      <a:pt x="17" y="67"/>
                    </a:lnTo>
                    <a:lnTo>
                      <a:pt x="11" y="59"/>
                    </a:lnTo>
                    <a:lnTo>
                      <a:pt x="5" y="53"/>
                    </a:lnTo>
                    <a:lnTo>
                      <a:pt x="2" y="46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5" y="22"/>
                    </a:lnTo>
                    <a:lnTo>
                      <a:pt x="9" y="18"/>
                    </a:lnTo>
                    <a:lnTo>
                      <a:pt x="14" y="15"/>
                    </a:lnTo>
                    <a:lnTo>
                      <a:pt x="19" y="12"/>
                    </a:lnTo>
                    <a:lnTo>
                      <a:pt x="33" y="7"/>
                    </a:lnTo>
                    <a:lnTo>
                      <a:pt x="49" y="3"/>
                    </a:lnTo>
                    <a:lnTo>
                      <a:pt x="66" y="1"/>
                    </a:lnTo>
                    <a:lnTo>
                      <a:pt x="84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4" y="3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35" y="13"/>
                    </a:lnTo>
                    <a:lnTo>
                      <a:pt x="267" y="20"/>
                    </a:lnTo>
                    <a:lnTo>
                      <a:pt x="285" y="25"/>
                    </a:lnTo>
                    <a:lnTo>
                      <a:pt x="301" y="30"/>
                    </a:lnTo>
                    <a:lnTo>
                      <a:pt x="316" y="36"/>
                    </a:lnTo>
                    <a:lnTo>
                      <a:pt x="330" y="42"/>
                    </a:lnTo>
                    <a:lnTo>
                      <a:pt x="342" y="49"/>
                    </a:lnTo>
                    <a:lnTo>
                      <a:pt x="351" y="55"/>
                    </a:lnTo>
                    <a:lnTo>
                      <a:pt x="353" y="58"/>
                    </a:lnTo>
                    <a:lnTo>
                      <a:pt x="355" y="62"/>
                    </a:lnTo>
                    <a:lnTo>
                      <a:pt x="356" y="66"/>
                    </a:lnTo>
                    <a:lnTo>
                      <a:pt x="356" y="69"/>
                    </a:lnTo>
                    <a:lnTo>
                      <a:pt x="354" y="72"/>
                    </a:lnTo>
                    <a:lnTo>
                      <a:pt x="352" y="77"/>
                    </a:lnTo>
                    <a:lnTo>
                      <a:pt x="347" y="80"/>
                    </a:lnTo>
                    <a:lnTo>
                      <a:pt x="341" y="84"/>
                    </a:lnTo>
                    <a:lnTo>
                      <a:pt x="334" y="88"/>
                    </a:lnTo>
                    <a:lnTo>
                      <a:pt x="326" y="91"/>
                    </a:lnTo>
                    <a:lnTo>
                      <a:pt x="302" y="98"/>
                    </a:lnTo>
                    <a:lnTo>
                      <a:pt x="266" y="36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>
                <a:spLocks/>
              </p:cNvSpPr>
              <p:nvPr/>
            </p:nvSpPr>
            <p:spPr bwMode="auto">
              <a:xfrm>
                <a:off x="1743076" y="725488"/>
                <a:ext cx="790575" cy="601663"/>
              </a:xfrm>
              <a:custGeom>
                <a:avLst/>
                <a:gdLst>
                  <a:gd name="T0" fmla="*/ 498 w 498"/>
                  <a:gd name="T1" fmla="*/ 21 h 379"/>
                  <a:gd name="T2" fmla="*/ 497 w 498"/>
                  <a:gd name="T3" fmla="*/ 19 h 379"/>
                  <a:gd name="T4" fmla="*/ 496 w 498"/>
                  <a:gd name="T5" fmla="*/ 16 h 379"/>
                  <a:gd name="T6" fmla="*/ 495 w 498"/>
                  <a:gd name="T7" fmla="*/ 14 h 379"/>
                  <a:gd name="T8" fmla="*/ 494 w 498"/>
                  <a:gd name="T9" fmla="*/ 12 h 379"/>
                  <a:gd name="T10" fmla="*/ 487 w 498"/>
                  <a:gd name="T11" fmla="*/ 4 h 379"/>
                  <a:gd name="T12" fmla="*/ 485 w 498"/>
                  <a:gd name="T13" fmla="*/ 3 h 379"/>
                  <a:gd name="T14" fmla="*/ 482 w 498"/>
                  <a:gd name="T15" fmla="*/ 2 h 379"/>
                  <a:gd name="T16" fmla="*/ 480 w 498"/>
                  <a:gd name="T17" fmla="*/ 1 h 379"/>
                  <a:gd name="T18" fmla="*/ 478 w 498"/>
                  <a:gd name="T19" fmla="*/ 1 h 379"/>
                  <a:gd name="T20" fmla="*/ 472 w 498"/>
                  <a:gd name="T21" fmla="*/ 0 h 379"/>
                  <a:gd name="T22" fmla="*/ 355 w 498"/>
                  <a:gd name="T23" fmla="*/ 0 h 379"/>
                  <a:gd name="T24" fmla="*/ 346 w 498"/>
                  <a:gd name="T25" fmla="*/ 2 h 379"/>
                  <a:gd name="T26" fmla="*/ 337 w 498"/>
                  <a:gd name="T27" fmla="*/ 7 h 379"/>
                  <a:gd name="T28" fmla="*/ 331 w 498"/>
                  <a:gd name="T29" fmla="*/ 16 h 379"/>
                  <a:gd name="T30" fmla="*/ 329 w 498"/>
                  <a:gd name="T31" fmla="*/ 27 h 379"/>
                  <a:gd name="T32" fmla="*/ 329 w 498"/>
                  <a:gd name="T33" fmla="*/ 31 h 379"/>
                  <a:gd name="T34" fmla="*/ 334 w 498"/>
                  <a:gd name="T35" fmla="*/ 41 h 379"/>
                  <a:gd name="T36" fmla="*/ 340 w 498"/>
                  <a:gd name="T37" fmla="*/ 49 h 379"/>
                  <a:gd name="T38" fmla="*/ 350 w 498"/>
                  <a:gd name="T39" fmla="*/ 52 h 379"/>
                  <a:gd name="T40" fmla="*/ 408 w 498"/>
                  <a:gd name="T41" fmla="*/ 53 h 379"/>
                  <a:gd name="T42" fmla="*/ 189 w 498"/>
                  <a:gd name="T43" fmla="*/ 164 h 379"/>
                  <a:gd name="T44" fmla="*/ 187 w 498"/>
                  <a:gd name="T45" fmla="*/ 164 h 379"/>
                  <a:gd name="T46" fmla="*/ 186 w 498"/>
                  <a:gd name="T47" fmla="*/ 164 h 379"/>
                  <a:gd name="T48" fmla="*/ 183 w 498"/>
                  <a:gd name="T49" fmla="*/ 166 h 379"/>
                  <a:gd name="T50" fmla="*/ 183 w 498"/>
                  <a:gd name="T51" fmla="*/ 166 h 379"/>
                  <a:gd name="T52" fmla="*/ 172 w 498"/>
                  <a:gd name="T53" fmla="*/ 169 h 379"/>
                  <a:gd name="T54" fmla="*/ 165 w 498"/>
                  <a:gd name="T55" fmla="*/ 177 h 379"/>
                  <a:gd name="T56" fmla="*/ 9 w 498"/>
                  <a:gd name="T57" fmla="*/ 333 h 379"/>
                  <a:gd name="T58" fmla="*/ 2 w 498"/>
                  <a:gd name="T59" fmla="*/ 342 h 379"/>
                  <a:gd name="T60" fmla="*/ 0 w 498"/>
                  <a:gd name="T61" fmla="*/ 352 h 379"/>
                  <a:gd name="T62" fmla="*/ 2 w 498"/>
                  <a:gd name="T63" fmla="*/ 363 h 379"/>
                  <a:gd name="T64" fmla="*/ 9 w 498"/>
                  <a:gd name="T65" fmla="*/ 371 h 379"/>
                  <a:gd name="T66" fmla="*/ 12 w 498"/>
                  <a:gd name="T67" fmla="*/ 375 h 379"/>
                  <a:gd name="T68" fmla="*/ 22 w 498"/>
                  <a:gd name="T69" fmla="*/ 378 h 379"/>
                  <a:gd name="T70" fmla="*/ 27 w 498"/>
                  <a:gd name="T71" fmla="*/ 379 h 379"/>
                  <a:gd name="T72" fmla="*/ 37 w 498"/>
                  <a:gd name="T73" fmla="*/ 377 h 379"/>
                  <a:gd name="T74" fmla="*/ 46 w 498"/>
                  <a:gd name="T75" fmla="*/ 371 h 379"/>
                  <a:gd name="T76" fmla="*/ 313 w 498"/>
                  <a:gd name="T77" fmla="*/ 216 h 379"/>
                  <a:gd name="T78" fmla="*/ 313 w 498"/>
                  <a:gd name="T79" fmla="*/ 216 h 379"/>
                  <a:gd name="T80" fmla="*/ 314 w 498"/>
                  <a:gd name="T81" fmla="*/ 216 h 379"/>
                  <a:gd name="T82" fmla="*/ 315 w 498"/>
                  <a:gd name="T83" fmla="*/ 216 h 379"/>
                  <a:gd name="T84" fmla="*/ 315 w 498"/>
                  <a:gd name="T85" fmla="*/ 216 h 379"/>
                  <a:gd name="T86" fmla="*/ 320 w 498"/>
                  <a:gd name="T87" fmla="*/ 216 h 379"/>
                  <a:gd name="T88" fmla="*/ 328 w 498"/>
                  <a:gd name="T89" fmla="*/ 212 h 379"/>
                  <a:gd name="T90" fmla="*/ 336 w 498"/>
                  <a:gd name="T91" fmla="*/ 206 h 379"/>
                  <a:gd name="T92" fmla="*/ 446 w 498"/>
                  <a:gd name="T93" fmla="*/ 131 h 379"/>
                  <a:gd name="T94" fmla="*/ 446 w 498"/>
                  <a:gd name="T95" fmla="*/ 135 h 379"/>
                  <a:gd name="T96" fmla="*/ 451 w 498"/>
                  <a:gd name="T97" fmla="*/ 145 h 379"/>
                  <a:gd name="T98" fmla="*/ 457 w 498"/>
                  <a:gd name="T99" fmla="*/ 153 h 379"/>
                  <a:gd name="T100" fmla="*/ 467 w 498"/>
                  <a:gd name="T101" fmla="*/ 156 h 379"/>
                  <a:gd name="T102" fmla="*/ 472 w 498"/>
                  <a:gd name="T103" fmla="*/ 157 h 379"/>
                  <a:gd name="T104" fmla="*/ 483 w 498"/>
                  <a:gd name="T105" fmla="*/ 155 h 379"/>
                  <a:gd name="T106" fmla="*/ 491 w 498"/>
                  <a:gd name="T107" fmla="*/ 149 h 379"/>
                  <a:gd name="T108" fmla="*/ 496 w 498"/>
                  <a:gd name="T109" fmla="*/ 141 h 379"/>
                  <a:gd name="T110" fmla="*/ 498 w 498"/>
                  <a:gd name="T111" fmla="*/ 131 h 379"/>
                  <a:gd name="T112" fmla="*/ 498 w 498"/>
                  <a:gd name="T113" fmla="*/ 27 h 379"/>
                  <a:gd name="T114" fmla="*/ 498 w 498"/>
                  <a:gd name="T115" fmla="*/ 2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8" h="379">
                    <a:moveTo>
                      <a:pt x="498" y="21"/>
                    </a:moveTo>
                    <a:lnTo>
                      <a:pt x="498" y="21"/>
                    </a:lnTo>
                    <a:lnTo>
                      <a:pt x="497" y="19"/>
                    </a:lnTo>
                    <a:lnTo>
                      <a:pt x="497" y="19"/>
                    </a:lnTo>
                    <a:lnTo>
                      <a:pt x="496" y="16"/>
                    </a:lnTo>
                    <a:lnTo>
                      <a:pt x="496" y="16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4" y="12"/>
                    </a:lnTo>
                    <a:lnTo>
                      <a:pt x="494" y="12"/>
                    </a:lnTo>
                    <a:lnTo>
                      <a:pt x="491" y="7"/>
                    </a:lnTo>
                    <a:lnTo>
                      <a:pt x="487" y="4"/>
                    </a:lnTo>
                    <a:lnTo>
                      <a:pt x="487" y="4"/>
                    </a:lnTo>
                    <a:lnTo>
                      <a:pt x="485" y="3"/>
                    </a:lnTo>
                    <a:lnTo>
                      <a:pt x="485" y="3"/>
                    </a:lnTo>
                    <a:lnTo>
                      <a:pt x="482" y="2"/>
                    </a:lnTo>
                    <a:lnTo>
                      <a:pt x="482" y="2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78" y="1"/>
                    </a:lnTo>
                    <a:lnTo>
                      <a:pt x="478" y="1"/>
                    </a:lnTo>
                    <a:lnTo>
                      <a:pt x="472" y="0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50" y="1"/>
                    </a:lnTo>
                    <a:lnTo>
                      <a:pt x="346" y="2"/>
                    </a:lnTo>
                    <a:lnTo>
                      <a:pt x="340" y="4"/>
                    </a:lnTo>
                    <a:lnTo>
                      <a:pt x="337" y="7"/>
                    </a:lnTo>
                    <a:lnTo>
                      <a:pt x="334" y="12"/>
                    </a:lnTo>
                    <a:lnTo>
                      <a:pt x="331" y="16"/>
                    </a:lnTo>
                    <a:lnTo>
                      <a:pt x="329" y="21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29" y="31"/>
                    </a:lnTo>
                    <a:lnTo>
                      <a:pt x="331" y="37"/>
                    </a:lnTo>
                    <a:lnTo>
                      <a:pt x="334" y="41"/>
                    </a:lnTo>
                    <a:lnTo>
                      <a:pt x="337" y="45"/>
                    </a:lnTo>
                    <a:lnTo>
                      <a:pt x="340" y="49"/>
                    </a:lnTo>
                    <a:lnTo>
                      <a:pt x="346" y="51"/>
                    </a:lnTo>
                    <a:lnTo>
                      <a:pt x="350" y="52"/>
                    </a:lnTo>
                    <a:lnTo>
                      <a:pt x="355" y="53"/>
                    </a:lnTo>
                    <a:lnTo>
                      <a:pt x="408" y="53"/>
                    </a:lnTo>
                    <a:lnTo>
                      <a:pt x="302" y="164"/>
                    </a:lnTo>
                    <a:lnTo>
                      <a:pt x="189" y="164"/>
                    </a:lnTo>
                    <a:lnTo>
                      <a:pt x="189" y="164"/>
                    </a:lnTo>
                    <a:lnTo>
                      <a:pt x="187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78" y="167"/>
                    </a:lnTo>
                    <a:lnTo>
                      <a:pt x="172" y="169"/>
                    </a:lnTo>
                    <a:lnTo>
                      <a:pt x="168" y="173"/>
                    </a:lnTo>
                    <a:lnTo>
                      <a:pt x="165" y="177"/>
                    </a:lnTo>
                    <a:lnTo>
                      <a:pt x="9" y="333"/>
                    </a:lnTo>
                    <a:lnTo>
                      <a:pt x="9" y="333"/>
                    </a:lnTo>
                    <a:lnTo>
                      <a:pt x="5" y="338"/>
                    </a:lnTo>
                    <a:lnTo>
                      <a:pt x="2" y="342"/>
                    </a:lnTo>
                    <a:lnTo>
                      <a:pt x="1" y="348"/>
                    </a:lnTo>
                    <a:lnTo>
                      <a:pt x="0" y="352"/>
                    </a:lnTo>
                    <a:lnTo>
                      <a:pt x="1" y="357"/>
                    </a:lnTo>
                    <a:lnTo>
                      <a:pt x="2" y="363"/>
                    </a:lnTo>
                    <a:lnTo>
                      <a:pt x="5" y="367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2" y="375"/>
                    </a:lnTo>
                    <a:lnTo>
                      <a:pt x="18" y="377"/>
                    </a:lnTo>
                    <a:lnTo>
                      <a:pt x="22" y="378"/>
                    </a:lnTo>
                    <a:lnTo>
                      <a:pt x="27" y="379"/>
                    </a:lnTo>
                    <a:lnTo>
                      <a:pt x="27" y="379"/>
                    </a:lnTo>
                    <a:lnTo>
                      <a:pt x="32" y="378"/>
                    </a:lnTo>
                    <a:lnTo>
                      <a:pt x="37" y="377"/>
                    </a:lnTo>
                    <a:lnTo>
                      <a:pt x="41" y="375"/>
                    </a:lnTo>
                    <a:lnTo>
                      <a:pt x="46" y="371"/>
                    </a:lnTo>
                    <a:lnTo>
                      <a:pt x="199" y="218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4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20" y="216"/>
                    </a:lnTo>
                    <a:lnTo>
                      <a:pt x="320" y="216"/>
                    </a:lnTo>
                    <a:lnTo>
                      <a:pt x="324" y="214"/>
                    </a:lnTo>
                    <a:lnTo>
                      <a:pt x="328" y="212"/>
                    </a:lnTo>
                    <a:lnTo>
                      <a:pt x="333" y="209"/>
                    </a:lnTo>
                    <a:lnTo>
                      <a:pt x="336" y="206"/>
                    </a:lnTo>
                    <a:lnTo>
                      <a:pt x="446" y="90"/>
                    </a:lnTo>
                    <a:lnTo>
                      <a:pt x="446" y="131"/>
                    </a:lnTo>
                    <a:lnTo>
                      <a:pt x="446" y="131"/>
                    </a:lnTo>
                    <a:lnTo>
                      <a:pt x="446" y="135"/>
                    </a:lnTo>
                    <a:lnTo>
                      <a:pt x="448" y="141"/>
                    </a:lnTo>
                    <a:lnTo>
                      <a:pt x="451" y="145"/>
                    </a:lnTo>
                    <a:lnTo>
                      <a:pt x="454" y="149"/>
                    </a:lnTo>
                    <a:lnTo>
                      <a:pt x="457" y="153"/>
                    </a:lnTo>
                    <a:lnTo>
                      <a:pt x="462" y="155"/>
                    </a:lnTo>
                    <a:lnTo>
                      <a:pt x="467" y="156"/>
                    </a:lnTo>
                    <a:lnTo>
                      <a:pt x="472" y="157"/>
                    </a:lnTo>
                    <a:lnTo>
                      <a:pt x="472" y="157"/>
                    </a:lnTo>
                    <a:lnTo>
                      <a:pt x="478" y="156"/>
                    </a:lnTo>
                    <a:lnTo>
                      <a:pt x="483" y="155"/>
                    </a:lnTo>
                    <a:lnTo>
                      <a:pt x="487" y="153"/>
                    </a:lnTo>
                    <a:lnTo>
                      <a:pt x="491" y="149"/>
                    </a:lnTo>
                    <a:lnTo>
                      <a:pt x="494" y="145"/>
                    </a:lnTo>
                    <a:lnTo>
                      <a:pt x="496" y="141"/>
                    </a:lnTo>
                    <a:lnTo>
                      <a:pt x="498" y="135"/>
                    </a:lnTo>
                    <a:lnTo>
                      <a:pt x="498" y="131"/>
                    </a:lnTo>
                    <a:lnTo>
                      <a:pt x="498" y="27"/>
                    </a:lnTo>
                    <a:lnTo>
                      <a:pt x="498" y="27"/>
                    </a:lnTo>
                    <a:lnTo>
                      <a:pt x="498" y="21"/>
                    </a:lnTo>
                    <a:lnTo>
                      <a:pt x="498" y="21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1852613" y="1192213"/>
                <a:ext cx="128588" cy="133350"/>
              </a:xfrm>
              <a:custGeom>
                <a:avLst/>
                <a:gdLst>
                  <a:gd name="T0" fmla="*/ 81 w 81"/>
                  <a:gd name="T1" fmla="*/ 0 h 84"/>
                  <a:gd name="T2" fmla="*/ 0 w 81"/>
                  <a:gd name="T3" fmla="*/ 81 h 84"/>
                  <a:gd name="T4" fmla="*/ 0 w 81"/>
                  <a:gd name="T5" fmla="*/ 84 h 84"/>
                  <a:gd name="T6" fmla="*/ 81 w 81"/>
                  <a:gd name="T7" fmla="*/ 84 h 84"/>
                  <a:gd name="T8" fmla="*/ 81 w 81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4">
                    <a:moveTo>
                      <a:pt x="81" y="0"/>
                    </a:moveTo>
                    <a:lnTo>
                      <a:pt x="0" y="81"/>
                    </a:lnTo>
                    <a:lnTo>
                      <a:pt x="0" y="84"/>
                    </a:lnTo>
                    <a:lnTo>
                      <a:pt x="81" y="8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>
                <a:spLocks/>
              </p:cNvSpPr>
              <p:nvPr/>
            </p:nvSpPr>
            <p:spPr bwMode="auto">
              <a:xfrm>
                <a:off x="2003426" y="1098550"/>
                <a:ext cx="128588" cy="227013"/>
              </a:xfrm>
              <a:custGeom>
                <a:avLst/>
                <a:gdLst>
                  <a:gd name="T0" fmla="*/ 81 w 81"/>
                  <a:gd name="T1" fmla="*/ 0 h 143"/>
                  <a:gd name="T2" fmla="*/ 44 w 81"/>
                  <a:gd name="T3" fmla="*/ 0 h 143"/>
                  <a:gd name="T4" fmla="*/ 0 w 81"/>
                  <a:gd name="T5" fmla="*/ 44 h 143"/>
                  <a:gd name="T6" fmla="*/ 0 w 81"/>
                  <a:gd name="T7" fmla="*/ 143 h 143"/>
                  <a:gd name="T8" fmla="*/ 81 w 81"/>
                  <a:gd name="T9" fmla="*/ 143 h 143"/>
                  <a:gd name="T10" fmla="*/ 81 w 81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3">
                    <a:moveTo>
                      <a:pt x="81" y="0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143"/>
                    </a:lnTo>
                    <a:lnTo>
                      <a:pt x="81" y="1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2154238" y="1098550"/>
                <a:ext cx="128588" cy="227013"/>
              </a:xfrm>
              <a:prstGeom prst="rect">
                <a:avLst/>
              </a:pr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2303463" y="936625"/>
                <a:ext cx="128588" cy="388938"/>
              </a:xfrm>
              <a:custGeom>
                <a:avLst/>
                <a:gdLst>
                  <a:gd name="T0" fmla="*/ 81 w 81"/>
                  <a:gd name="T1" fmla="*/ 0 h 245"/>
                  <a:gd name="T2" fmla="*/ 0 w 81"/>
                  <a:gd name="T3" fmla="*/ 87 h 245"/>
                  <a:gd name="T4" fmla="*/ 0 w 81"/>
                  <a:gd name="T5" fmla="*/ 245 h 245"/>
                  <a:gd name="T6" fmla="*/ 81 w 81"/>
                  <a:gd name="T7" fmla="*/ 245 h 245"/>
                  <a:gd name="T8" fmla="*/ 81 w 81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45">
                    <a:moveTo>
                      <a:pt x="81" y="0"/>
                    </a:moveTo>
                    <a:lnTo>
                      <a:pt x="0" y="87"/>
                    </a:lnTo>
                    <a:lnTo>
                      <a:pt x="0" y="245"/>
                    </a:lnTo>
                    <a:lnTo>
                      <a:pt x="81" y="24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1347788" y="441325"/>
                <a:ext cx="1660525" cy="1149350"/>
              </a:xfrm>
              <a:custGeom>
                <a:avLst/>
                <a:gdLst>
                  <a:gd name="T0" fmla="*/ 131 w 1046"/>
                  <a:gd name="T1" fmla="*/ 0 h 724"/>
                  <a:gd name="T2" fmla="*/ 92 w 1046"/>
                  <a:gd name="T3" fmla="*/ 5 h 724"/>
                  <a:gd name="T4" fmla="*/ 59 w 1046"/>
                  <a:gd name="T5" fmla="*/ 23 h 724"/>
                  <a:gd name="T6" fmla="*/ 30 w 1046"/>
                  <a:gd name="T7" fmla="*/ 48 h 724"/>
                  <a:gd name="T8" fmla="*/ 11 w 1046"/>
                  <a:gd name="T9" fmla="*/ 80 h 724"/>
                  <a:gd name="T10" fmla="*/ 1 w 1046"/>
                  <a:gd name="T11" fmla="*/ 117 h 724"/>
                  <a:gd name="T12" fmla="*/ 0 w 1046"/>
                  <a:gd name="T13" fmla="*/ 381 h 724"/>
                  <a:gd name="T14" fmla="*/ 56 w 1046"/>
                  <a:gd name="T15" fmla="*/ 131 h 724"/>
                  <a:gd name="T16" fmla="*/ 58 w 1046"/>
                  <a:gd name="T17" fmla="*/ 116 h 724"/>
                  <a:gd name="T18" fmla="*/ 65 w 1046"/>
                  <a:gd name="T19" fmla="*/ 95 h 724"/>
                  <a:gd name="T20" fmla="*/ 78 w 1046"/>
                  <a:gd name="T21" fmla="*/ 78 h 724"/>
                  <a:gd name="T22" fmla="*/ 95 w 1046"/>
                  <a:gd name="T23" fmla="*/ 65 h 724"/>
                  <a:gd name="T24" fmla="*/ 116 w 1046"/>
                  <a:gd name="T25" fmla="*/ 57 h 724"/>
                  <a:gd name="T26" fmla="*/ 915 w 1046"/>
                  <a:gd name="T27" fmla="*/ 55 h 724"/>
                  <a:gd name="T28" fmla="*/ 930 w 1046"/>
                  <a:gd name="T29" fmla="*/ 57 h 724"/>
                  <a:gd name="T30" fmla="*/ 951 w 1046"/>
                  <a:gd name="T31" fmla="*/ 65 h 724"/>
                  <a:gd name="T32" fmla="*/ 968 w 1046"/>
                  <a:gd name="T33" fmla="*/ 78 h 724"/>
                  <a:gd name="T34" fmla="*/ 981 w 1046"/>
                  <a:gd name="T35" fmla="*/ 95 h 724"/>
                  <a:gd name="T36" fmla="*/ 989 w 1046"/>
                  <a:gd name="T37" fmla="*/ 116 h 724"/>
                  <a:gd name="T38" fmla="*/ 990 w 1046"/>
                  <a:gd name="T39" fmla="*/ 594 h 724"/>
                  <a:gd name="T40" fmla="*/ 989 w 1046"/>
                  <a:gd name="T41" fmla="*/ 609 h 724"/>
                  <a:gd name="T42" fmla="*/ 981 w 1046"/>
                  <a:gd name="T43" fmla="*/ 629 h 724"/>
                  <a:gd name="T44" fmla="*/ 968 w 1046"/>
                  <a:gd name="T45" fmla="*/ 647 h 724"/>
                  <a:gd name="T46" fmla="*/ 951 w 1046"/>
                  <a:gd name="T47" fmla="*/ 660 h 724"/>
                  <a:gd name="T48" fmla="*/ 930 w 1046"/>
                  <a:gd name="T49" fmla="*/ 667 h 724"/>
                  <a:gd name="T50" fmla="*/ 131 w 1046"/>
                  <a:gd name="T51" fmla="*/ 668 h 724"/>
                  <a:gd name="T52" fmla="*/ 116 w 1046"/>
                  <a:gd name="T53" fmla="*/ 667 h 724"/>
                  <a:gd name="T54" fmla="*/ 95 w 1046"/>
                  <a:gd name="T55" fmla="*/ 660 h 724"/>
                  <a:gd name="T56" fmla="*/ 78 w 1046"/>
                  <a:gd name="T57" fmla="*/ 647 h 724"/>
                  <a:gd name="T58" fmla="*/ 65 w 1046"/>
                  <a:gd name="T59" fmla="*/ 629 h 724"/>
                  <a:gd name="T60" fmla="*/ 58 w 1046"/>
                  <a:gd name="T61" fmla="*/ 609 h 724"/>
                  <a:gd name="T62" fmla="*/ 56 w 1046"/>
                  <a:gd name="T63" fmla="*/ 469 h 724"/>
                  <a:gd name="T64" fmla="*/ 0 w 1046"/>
                  <a:gd name="T65" fmla="*/ 490 h 724"/>
                  <a:gd name="T66" fmla="*/ 1 w 1046"/>
                  <a:gd name="T67" fmla="*/ 607 h 724"/>
                  <a:gd name="T68" fmla="*/ 11 w 1046"/>
                  <a:gd name="T69" fmla="*/ 645 h 724"/>
                  <a:gd name="T70" fmla="*/ 30 w 1046"/>
                  <a:gd name="T71" fmla="*/ 677 h 724"/>
                  <a:gd name="T72" fmla="*/ 59 w 1046"/>
                  <a:gd name="T73" fmla="*/ 702 h 724"/>
                  <a:gd name="T74" fmla="*/ 92 w 1046"/>
                  <a:gd name="T75" fmla="*/ 718 h 724"/>
                  <a:gd name="T76" fmla="*/ 131 w 1046"/>
                  <a:gd name="T77" fmla="*/ 724 h 724"/>
                  <a:gd name="T78" fmla="*/ 928 w 1046"/>
                  <a:gd name="T79" fmla="*/ 724 h 724"/>
                  <a:gd name="T80" fmla="*/ 966 w 1046"/>
                  <a:gd name="T81" fmla="*/ 714 h 724"/>
                  <a:gd name="T82" fmla="*/ 998 w 1046"/>
                  <a:gd name="T83" fmla="*/ 694 h 724"/>
                  <a:gd name="T84" fmla="*/ 1023 w 1046"/>
                  <a:gd name="T85" fmla="*/ 666 h 724"/>
                  <a:gd name="T86" fmla="*/ 1040 w 1046"/>
                  <a:gd name="T87" fmla="*/ 633 h 724"/>
                  <a:gd name="T88" fmla="*/ 1046 w 1046"/>
                  <a:gd name="T89" fmla="*/ 594 h 724"/>
                  <a:gd name="T90" fmla="*/ 1045 w 1046"/>
                  <a:gd name="T91" fmla="*/ 117 h 724"/>
                  <a:gd name="T92" fmla="*/ 1035 w 1046"/>
                  <a:gd name="T93" fmla="*/ 80 h 724"/>
                  <a:gd name="T94" fmla="*/ 1016 w 1046"/>
                  <a:gd name="T95" fmla="*/ 48 h 724"/>
                  <a:gd name="T96" fmla="*/ 989 w 1046"/>
                  <a:gd name="T97" fmla="*/ 23 h 724"/>
                  <a:gd name="T98" fmla="*/ 954 w 1046"/>
                  <a:gd name="T99" fmla="*/ 5 h 724"/>
                  <a:gd name="T100" fmla="*/ 915 w 1046"/>
                  <a:gd name="T10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6" h="724">
                    <a:moveTo>
                      <a:pt x="915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18" y="1"/>
                    </a:lnTo>
                    <a:lnTo>
                      <a:pt x="105" y="2"/>
                    </a:lnTo>
                    <a:lnTo>
                      <a:pt x="92" y="5"/>
                    </a:lnTo>
                    <a:lnTo>
                      <a:pt x="80" y="10"/>
                    </a:lnTo>
                    <a:lnTo>
                      <a:pt x="69" y="16"/>
                    </a:lnTo>
                    <a:lnTo>
                      <a:pt x="59" y="23"/>
                    </a:lnTo>
                    <a:lnTo>
                      <a:pt x="48" y="30"/>
                    </a:lnTo>
                    <a:lnTo>
                      <a:pt x="39" y="38"/>
                    </a:lnTo>
                    <a:lnTo>
                      <a:pt x="30" y="48"/>
                    </a:lnTo>
                    <a:lnTo>
                      <a:pt x="23" y="57"/>
                    </a:lnTo>
                    <a:lnTo>
                      <a:pt x="16" y="68"/>
                    </a:lnTo>
                    <a:lnTo>
                      <a:pt x="11" y="80"/>
                    </a:lnTo>
                    <a:lnTo>
                      <a:pt x="7" y="92"/>
                    </a:lnTo>
                    <a:lnTo>
                      <a:pt x="3" y="104"/>
                    </a:lnTo>
                    <a:lnTo>
                      <a:pt x="1" y="117"/>
                    </a:lnTo>
                    <a:lnTo>
                      <a:pt x="0" y="131"/>
                    </a:lnTo>
                    <a:lnTo>
                      <a:pt x="0" y="381"/>
                    </a:lnTo>
                    <a:lnTo>
                      <a:pt x="0" y="381"/>
                    </a:lnTo>
                    <a:lnTo>
                      <a:pt x="28" y="372"/>
                    </a:lnTo>
                    <a:lnTo>
                      <a:pt x="56" y="364"/>
                    </a:lnTo>
                    <a:lnTo>
                      <a:pt x="56" y="131"/>
                    </a:lnTo>
                    <a:lnTo>
                      <a:pt x="56" y="131"/>
                    </a:lnTo>
                    <a:lnTo>
                      <a:pt x="56" y="124"/>
                    </a:lnTo>
                    <a:lnTo>
                      <a:pt x="58" y="116"/>
                    </a:lnTo>
                    <a:lnTo>
                      <a:pt x="60" y="108"/>
                    </a:lnTo>
                    <a:lnTo>
                      <a:pt x="62" y="102"/>
                    </a:lnTo>
                    <a:lnTo>
                      <a:pt x="65" y="95"/>
                    </a:lnTo>
                    <a:lnTo>
                      <a:pt x="69" y="89"/>
                    </a:lnTo>
                    <a:lnTo>
                      <a:pt x="74" y="83"/>
                    </a:lnTo>
                    <a:lnTo>
                      <a:pt x="78" y="78"/>
                    </a:lnTo>
                    <a:lnTo>
                      <a:pt x="84" y="73"/>
                    </a:lnTo>
                    <a:lnTo>
                      <a:pt x="89" y="68"/>
                    </a:lnTo>
                    <a:lnTo>
                      <a:pt x="95" y="65"/>
                    </a:lnTo>
                    <a:lnTo>
                      <a:pt x="102" y="62"/>
                    </a:lnTo>
                    <a:lnTo>
                      <a:pt x="108" y="59"/>
                    </a:lnTo>
                    <a:lnTo>
                      <a:pt x="116" y="57"/>
                    </a:lnTo>
                    <a:lnTo>
                      <a:pt x="124" y="56"/>
                    </a:lnTo>
                    <a:lnTo>
                      <a:pt x="131" y="55"/>
                    </a:lnTo>
                    <a:lnTo>
                      <a:pt x="915" y="55"/>
                    </a:lnTo>
                    <a:lnTo>
                      <a:pt x="915" y="55"/>
                    </a:lnTo>
                    <a:lnTo>
                      <a:pt x="923" y="56"/>
                    </a:lnTo>
                    <a:lnTo>
                      <a:pt x="930" y="57"/>
                    </a:lnTo>
                    <a:lnTo>
                      <a:pt x="938" y="59"/>
                    </a:lnTo>
                    <a:lnTo>
                      <a:pt x="944" y="62"/>
                    </a:lnTo>
                    <a:lnTo>
                      <a:pt x="951" y="65"/>
                    </a:lnTo>
                    <a:lnTo>
                      <a:pt x="957" y="68"/>
                    </a:lnTo>
                    <a:lnTo>
                      <a:pt x="963" y="73"/>
                    </a:lnTo>
                    <a:lnTo>
                      <a:pt x="968" y="78"/>
                    </a:lnTo>
                    <a:lnTo>
                      <a:pt x="973" y="83"/>
                    </a:lnTo>
                    <a:lnTo>
                      <a:pt x="978" y="89"/>
                    </a:lnTo>
                    <a:lnTo>
                      <a:pt x="981" y="95"/>
                    </a:lnTo>
                    <a:lnTo>
                      <a:pt x="984" y="102"/>
                    </a:lnTo>
                    <a:lnTo>
                      <a:pt x="986" y="108"/>
                    </a:lnTo>
                    <a:lnTo>
                      <a:pt x="989" y="116"/>
                    </a:lnTo>
                    <a:lnTo>
                      <a:pt x="990" y="124"/>
                    </a:lnTo>
                    <a:lnTo>
                      <a:pt x="990" y="131"/>
                    </a:lnTo>
                    <a:lnTo>
                      <a:pt x="990" y="594"/>
                    </a:lnTo>
                    <a:lnTo>
                      <a:pt x="990" y="594"/>
                    </a:lnTo>
                    <a:lnTo>
                      <a:pt x="990" y="601"/>
                    </a:lnTo>
                    <a:lnTo>
                      <a:pt x="989" y="609"/>
                    </a:lnTo>
                    <a:lnTo>
                      <a:pt x="986" y="615"/>
                    </a:lnTo>
                    <a:lnTo>
                      <a:pt x="984" y="623"/>
                    </a:lnTo>
                    <a:lnTo>
                      <a:pt x="981" y="629"/>
                    </a:lnTo>
                    <a:lnTo>
                      <a:pt x="978" y="636"/>
                    </a:lnTo>
                    <a:lnTo>
                      <a:pt x="973" y="641"/>
                    </a:lnTo>
                    <a:lnTo>
                      <a:pt x="968" y="647"/>
                    </a:lnTo>
                    <a:lnTo>
                      <a:pt x="963" y="651"/>
                    </a:lnTo>
                    <a:lnTo>
                      <a:pt x="957" y="655"/>
                    </a:lnTo>
                    <a:lnTo>
                      <a:pt x="951" y="660"/>
                    </a:lnTo>
                    <a:lnTo>
                      <a:pt x="944" y="663"/>
                    </a:lnTo>
                    <a:lnTo>
                      <a:pt x="938" y="665"/>
                    </a:lnTo>
                    <a:lnTo>
                      <a:pt x="930" y="667"/>
                    </a:lnTo>
                    <a:lnTo>
                      <a:pt x="923" y="668"/>
                    </a:lnTo>
                    <a:lnTo>
                      <a:pt x="915" y="668"/>
                    </a:lnTo>
                    <a:lnTo>
                      <a:pt x="131" y="668"/>
                    </a:lnTo>
                    <a:lnTo>
                      <a:pt x="131" y="668"/>
                    </a:lnTo>
                    <a:lnTo>
                      <a:pt x="124" y="668"/>
                    </a:lnTo>
                    <a:lnTo>
                      <a:pt x="116" y="667"/>
                    </a:lnTo>
                    <a:lnTo>
                      <a:pt x="108" y="665"/>
                    </a:lnTo>
                    <a:lnTo>
                      <a:pt x="102" y="663"/>
                    </a:lnTo>
                    <a:lnTo>
                      <a:pt x="95" y="660"/>
                    </a:lnTo>
                    <a:lnTo>
                      <a:pt x="89" y="655"/>
                    </a:lnTo>
                    <a:lnTo>
                      <a:pt x="84" y="651"/>
                    </a:lnTo>
                    <a:lnTo>
                      <a:pt x="78" y="647"/>
                    </a:lnTo>
                    <a:lnTo>
                      <a:pt x="74" y="641"/>
                    </a:lnTo>
                    <a:lnTo>
                      <a:pt x="69" y="636"/>
                    </a:lnTo>
                    <a:lnTo>
                      <a:pt x="65" y="629"/>
                    </a:lnTo>
                    <a:lnTo>
                      <a:pt x="62" y="623"/>
                    </a:lnTo>
                    <a:lnTo>
                      <a:pt x="60" y="615"/>
                    </a:lnTo>
                    <a:lnTo>
                      <a:pt x="58" y="609"/>
                    </a:lnTo>
                    <a:lnTo>
                      <a:pt x="56" y="601"/>
                    </a:lnTo>
                    <a:lnTo>
                      <a:pt x="56" y="594"/>
                    </a:lnTo>
                    <a:lnTo>
                      <a:pt x="56" y="469"/>
                    </a:lnTo>
                    <a:lnTo>
                      <a:pt x="56" y="469"/>
                    </a:lnTo>
                    <a:lnTo>
                      <a:pt x="28" y="480"/>
                    </a:lnTo>
                    <a:lnTo>
                      <a:pt x="0" y="49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1" y="607"/>
                    </a:lnTo>
                    <a:lnTo>
                      <a:pt x="3" y="620"/>
                    </a:lnTo>
                    <a:lnTo>
                      <a:pt x="7" y="633"/>
                    </a:lnTo>
                    <a:lnTo>
                      <a:pt x="11" y="645"/>
                    </a:lnTo>
                    <a:lnTo>
                      <a:pt x="16" y="655"/>
                    </a:lnTo>
                    <a:lnTo>
                      <a:pt x="23" y="666"/>
                    </a:lnTo>
                    <a:lnTo>
                      <a:pt x="30" y="677"/>
                    </a:lnTo>
                    <a:lnTo>
                      <a:pt x="39" y="686"/>
                    </a:lnTo>
                    <a:lnTo>
                      <a:pt x="48" y="694"/>
                    </a:lnTo>
                    <a:lnTo>
                      <a:pt x="59" y="702"/>
                    </a:lnTo>
                    <a:lnTo>
                      <a:pt x="69" y="709"/>
                    </a:lnTo>
                    <a:lnTo>
                      <a:pt x="80" y="714"/>
                    </a:lnTo>
                    <a:lnTo>
                      <a:pt x="92" y="718"/>
                    </a:lnTo>
                    <a:lnTo>
                      <a:pt x="105" y="722"/>
                    </a:lnTo>
                    <a:lnTo>
                      <a:pt x="118" y="724"/>
                    </a:lnTo>
                    <a:lnTo>
                      <a:pt x="131" y="724"/>
                    </a:lnTo>
                    <a:lnTo>
                      <a:pt x="915" y="724"/>
                    </a:lnTo>
                    <a:lnTo>
                      <a:pt x="915" y="724"/>
                    </a:lnTo>
                    <a:lnTo>
                      <a:pt x="928" y="724"/>
                    </a:lnTo>
                    <a:lnTo>
                      <a:pt x="941" y="722"/>
                    </a:lnTo>
                    <a:lnTo>
                      <a:pt x="954" y="718"/>
                    </a:lnTo>
                    <a:lnTo>
                      <a:pt x="966" y="714"/>
                    </a:lnTo>
                    <a:lnTo>
                      <a:pt x="978" y="709"/>
                    </a:lnTo>
                    <a:lnTo>
                      <a:pt x="989" y="702"/>
                    </a:lnTo>
                    <a:lnTo>
                      <a:pt x="998" y="694"/>
                    </a:lnTo>
                    <a:lnTo>
                      <a:pt x="1007" y="686"/>
                    </a:lnTo>
                    <a:lnTo>
                      <a:pt x="1016" y="677"/>
                    </a:lnTo>
                    <a:lnTo>
                      <a:pt x="1023" y="666"/>
                    </a:lnTo>
                    <a:lnTo>
                      <a:pt x="1030" y="655"/>
                    </a:lnTo>
                    <a:lnTo>
                      <a:pt x="1035" y="645"/>
                    </a:lnTo>
                    <a:lnTo>
                      <a:pt x="1040" y="633"/>
                    </a:lnTo>
                    <a:lnTo>
                      <a:pt x="1043" y="620"/>
                    </a:lnTo>
                    <a:lnTo>
                      <a:pt x="1045" y="607"/>
                    </a:lnTo>
                    <a:lnTo>
                      <a:pt x="1046" y="594"/>
                    </a:lnTo>
                    <a:lnTo>
                      <a:pt x="1046" y="131"/>
                    </a:lnTo>
                    <a:lnTo>
                      <a:pt x="1046" y="131"/>
                    </a:lnTo>
                    <a:lnTo>
                      <a:pt x="1045" y="117"/>
                    </a:lnTo>
                    <a:lnTo>
                      <a:pt x="1043" y="104"/>
                    </a:lnTo>
                    <a:lnTo>
                      <a:pt x="1040" y="92"/>
                    </a:lnTo>
                    <a:lnTo>
                      <a:pt x="1035" y="80"/>
                    </a:lnTo>
                    <a:lnTo>
                      <a:pt x="1030" y="68"/>
                    </a:lnTo>
                    <a:lnTo>
                      <a:pt x="1023" y="57"/>
                    </a:lnTo>
                    <a:lnTo>
                      <a:pt x="1016" y="48"/>
                    </a:lnTo>
                    <a:lnTo>
                      <a:pt x="1007" y="38"/>
                    </a:lnTo>
                    <a:lnTo>
                      <a:pt x="998" y="30"/>
                    </a:lnTo>
                    <a:lnTo>
                      <a:pt x="989" y="23"/>
                    </a:lnTo>
                    <a:lnTo>
                      <a:pt x="978" y="16"/>
                    </a:lnTo>
                    <a:lnTo>
                      <a:pt x="966" y="10"/>
                    </a:lnTo>
                    <a:lnTo>
                      <a:pt x="954" y="5"/>
                    </a:lnTo>
                    <a:lnTo>
                      <a:pt x="941" y="2"/>
                    </a:lnTo>
                    <a:lnTo>
                      <a:pt x="928" y="1"/>
                    </a:lnTo>
                    <a:lnTo>
                      <a:pt x="915" y="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1555751" y="596900"/>
                <a:ext cx="428625" cy="442913"/>
              </a:xfrm>
              <a:custGeom>
                <a:avLst/>
                <a:gdLst>
                  <a:gd name="T0" fmla="*/ 27 w 270"/>
                  <a:gd name="T1" fmla="*/ 279 h 279"/>
                  <a:gd name="T2" fmla="*/ 0 w 270"/>
                  <a:gd name="T3" fmla="*/ 253 h 279"/>
                  <a:gd name="T4" fmla="*/ 259 w 270"/>
                  <a:gd name="T5" fmla="*/ 0 h 279"/>
                  <a:gd name="T6" fmla="*/ 270 w 270"/>
                  <a:gd name="T7" fmla="*/ 10 h 279"/>
                  <a:gd name="T8" fmla="*/ 27 w 270"/>
                  <a:gd name="T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9">
                    <a:moveTo>
                      <a:pt x="27" y="279"/>
                    </a:moveTo>
                    <a:lnTo>
                      <a:pt x="0" y="253"/>
                    </a:lnTo>
                    <a:lnTo>
                      <a:pt x="259" y="0"/>
                    </a:lnTo>
                    <a:lnTo>
                      <a:pt x="270" y="10"/>
                    </a:lnTo>
                    <a:lnTo>
                      <a:pt x="27" y="27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>
                <a:spLocks/>
              </p:cNvSpPr>
              <p:nvPr/>
            </p:nvSpPr>
            <p:spPr bwMode="auto">
              <a:xfrm>
                <a:off x="782638" y="1143000"/>
                <a:ext cx="44450" cy="44450"/>
              </a:xfrm>
              <a:custGeom>
                <a:avLst/>
                <a:gdLst>
                  <a:gd name="T0" fmla="*/ 28 w 28"/>
                  <a:gd name="T1" fmla="*/ 14 h 28"/>
                  <a:gd name="T2" fmla="*/ 28 w 28"/>
                  <a:gd name="T3" fmla="*/ 14 h 28"/>
                  <a:gd name="T4" fmla="*/ 27 w 28"/>
                  <a:gd name="T5" fmla="*/ 20 h 28"/>
                  <a:gd name="T6" fmla="*/ 24 w 28"/>
                  <a:gd name="T7" fmla="*/ 24 h 28"/>
                  <a:gd name="T8" fmla="*/ 19 w 28"/>
                  <a:gd name="T9" fmla="*/ 27 h 28"/>
                  <a:gd name="T10" fmla="*/ 14 w 28"/>
                  <a:gd name="T11" fmla="*/ 28 h 28"/>
                  <a:gd name="T12" fmla="*/ 14 w 28"/>
                  <a:gd name="T13" fmla="*/ 28 h 28"/>
                  <a:gd name="T14" fmla="*/ 9 w 28"/>
                  <a:gd name="T15" fmla="*/ 27 h 28"/>
                  <a:gd name="T16" fmla="*/ 4 w 28"/>
                  <a:gd name="T17" fmla="*/ 24 h 28"/>
                  <a:gd name="T18" fmla="*/ 1 w 28"/>
                  <a:gd name="T19" fmla="*/ 20 h 28"/>
                  <a:gd name="T20" fmla="*/ 0 w 28"/>
                  <a:gd name="T21" fmla="*/ 14 h 28"/>
                  <a:gd name="T22" fmla="*/ 0 w 28"/>
                  <a:gd name="T23" fmla="*/ 14 h 28"/>
                  <a:gd name="T24" fmla="*/ 1 w 28"/>
                  <a:gd name="T25" fmla="*/ 9 h 28"/>
                  <a:gd name="T26" fmla="*/ 4 w 28"/>
                  <a:gd name="T27" fmla="*/ 4 h 28"/>
                  <a:gd name="T28" fmla="*/ 9 w 28"/>
                  <a:gd name="T29" fmla="*/ 1 h 28"/>
                  <a:gd name="T30" fmla="*/ 14 w 28"/>
                  <a:gd name="T31" fmla="*/ 0 h 28"/>
                  <a:gd name="T32" fmla="*/ 14 w 28"/>
                  <a:gd name="T33" fmla="*/ 0 h 28"/>
                  <a:gd name="T34" fmla="*/ 19 w 28"/>
                  <a:gd name="T35" fmla="*/ 1 h 28"/>
                  <a:gd name="T36" fmla="*/ 24 w 28"/>
                  <a:gd name="T37" fmla="*/ 4 h 28"/>
                  <a:gd name="T38" fmla="*/ 27 w 28"/>
                  <a:gd name="T39" fmla="*/ 9 h 28"/>
                  <a:gd name="T40" fmla="*/ 28 w 28"/>
                  <a:gd name="T41" fmla="*/ 14 h 28"/>
                  <a:gd name="T42" fmla="*/ 28 w 28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lnTo>
                      <a:pt x="28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19" y="27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9" y="27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4" y="4"/>
                    </a:lnTo>
                    <a:lnTo>
                      <a:pt x="27" y="9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>
                <a:spLocks/>
              </p:cNvSpPr>
              <p:nvPr/>
            </p:nvSpPr>
            <p:spPr bwMode="auto">
              <a:xfrm>
                <a:off x="749301" y="1171575"/>
                <a:ext cx="104775" cy="458788"/>
              </a:xfrm>
              <a:custGeom>
                <a:avLst/>
                <a:gdLst>
                  <a:gd name="T0" fmla="*/ 31 w 66"/>
                  <a:gd name="T1" fmla="*/ 0 h 289"/>
                  <a:gd name="T2" fmla="*/ 0 w 66"/>
                  <a:gd name="T3" fmla="*/ 252 h 289"/>
                  <a:gd name="T4" fmla="*/ 35 w 66"/>
                  <a:gd name="T5" fmla="*/ 289 h 289"/>
                  <a:gd name="T6" fmla="*/ 66 w 66"/>
                  <a:gd name="T7" fmla="*/ 252 h 289"/>
                  <a:gd name="T8" fmla="*/ 38 w 66"/>
                  <a:gd name="T9" fmla="*/ 2 h 289"/>
                  <a:gd name="T10" fmla="*/ 38 w 66"/>
                  <a:gd name="T11" fmla="*/ 2 h 289"/>
                  <a:gd name="T12" fmla="*/ 31 w 66"/>
                  <a:gd name="T13" fmla="*/ 0 h 289"/>
                  <a:gd name="T14" fmla="*/ 31 w 66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289">
                    <a:moveTo>
                      <a:pt x="31" y="0"/>
                    </a:moveTo>
                    <a:lnTo>
                      <a:pt x="0" y="252"/>
                    </a:lnTo>
                    <a:lnTo>
                      <a:pt x="35" y="289"/>
                    </a:lnTo>
                    <a:lnTo>
                      <a:pt x="66" y="25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33333"/>
              </p:ext>
            </p:extLst>
          </p:nvPr>
        </p:nvGraphicFramePr>
        <p:xfrm>
          <a:off x="8102402" y="1714026"/>
          <a:ext cx="567545" cy="5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工作表" showAsIcon="1" r:id="rId7" imgW="914400" imgH="828720" progId="Excel.Sheet.12">
                  <p:embed/>
                </p:oleObj>
              </mc:Choice>
              <mc:Fallback>
                <p:oleObj name="工作表" showAsIcon="1" r:id="rId7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2402" y="1714026"/>
                        <a:ext cx="567545" cy="51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43787"/>
              </p:ext>
            </p:extLst>
          </p:nvPr>
        </p:nvGraphicFramePr>
        <p:xfrm>
          <a:off x="8132448" y="3311942"/>
          <a:ext cx="507448" cy="45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工作表" showAsIcon="1" r:id="rId10" imgW="914400" imgH="828720" progId="Excel.Sheet.8">
                  <p:embed/>
                </p:oleObj>
              </mc:Choice>
              <mc:Fallback>
                <p:oleObj name="工作表" showAsIcon="1" r:id="rId10" imgW="914400" imgH="82872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32448" y="3311942"/>
                        <a:ext cx="507448" cy="45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60648"/>
              </p:ext>
            </p:extLst>
          </p:nvPr>
        </p:nvGraphicFramePr>
        <p:xfrm>
          <a:off x="8115213" y="2120732"/>
          <a:ext cx="541921" cy="491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包装程序外壳对象" showAsIcon="1" r:id="rId12" imgW="914400" imgH="828720" progId="Package">
                  <p:embed/>
                </p:oleObj>
              </mc:Choice>
              <mc:Fallback>
                <p:oleObj name="包装程序外壳对象" showAsIcon="1" r:id="rId12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15213" y="2120732"/>
                        <a:ext cx="541921" cy="491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495902"/>
              </p:ext>
            </p:extLst>
          </p:nvPr>
        </p:nvGraphicFramePr>
        <p:xfrm>
          <a:off x="8172377" y="2510735"/>
          <a:ext cx="427591" cy="29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包装程序外壳对象" showAsIcon="1" r:id="rId14" imgW="1028160" imgH="711360" progId="Package">
                  <p:embed/>
                </p:oleObj>
              </mc:Choice>
              <mc:Fallback>
                <p:oleObj name="包装程序外壳对象" showAsIcon="1" r:id="rId14" imgW="1028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72377" y="2510735"/>
                        <a:ext cx="427591" cy="29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076484"/>
              </p:ext>
            </p:extLst>
          </p:nvPr>
        </p:nvGraphicFramePr>
        <p:xfrm>
          <a:off x="8239739" y="2895019"/>
          <a:ext cx="292866" cy="34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包装程序外壳对象" showAsIcon="1" r:id="rId16" imgW="609480" imgH="711360" progId="Package">
                  <p:embed/>
                </p:oleObj>
              </mc:Choice>
              <mc:Fallback>
                <p:oleObj name="包装程序外壳对象" showAsIcon="1" r:id="rId16" imgW="6094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39739" y="2895019"/>
                        <a:ext cx="292866" cy="34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8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如何编写脚本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0950" y="1543396"/>
            <a:ext cx="499516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功能界面是什么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类型、粒度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有对应粒度的事实表还是需要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以哪个表为主表，怎样写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通过什么字段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inner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表算法、格式化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6419" y="1031890"/>
            <a:ext cx="2739185" cy="3194020"/>
            <a:chOff x="686419" y="1031890"/>
            <a:chExt cx="2739185" cy="3194020"/>
          </a:xfrm>
        </p:grpSpPr>
        <p:grpSp>
          <p:nvGrpSpPr>
            <p:cNvPr id="66" name="组合 65"/>
            <p:cNvGrpSpPr/>
            <p:nvPr/>
          </p:nvGrpSpPr>
          <p:grpSpPr>
            <a:xfrm>
              <a:off x="686419" y="1031890"/>
              <a:ext cx="2739185" cy="3194020"/>
              <a:chOff x="1308198" y="42666"/>
              <a:chExt cx="3746509" cy="436860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08198" y="42666"/>
                <a:ext cx="3746509" cy="4368608"/>
                <a:chOff x="6165539" y="89092"/>
                <a:chExt cx="5594403" cy="6523338"/>
              </a:xfrm>
            </p:grpSpPr>
            <p:sp>
              <p:nvSpPr>
                <p:cNvPr id="120" name="Freeform 10"/>
                <p:cNvSpPr>
                  <a:spLocks/>
                </p:cNvSpPr>
                <p:nvPr/>
              </p:nvSpPr>
              <p:spPr bwMode="auto">
                <a:xfrm>
                  <a:off x="6165539" y="89092"/>
                  <a:ext cx="5594403" cy="6523338"/>
                </a:xfrm>
                <a:custGeom>
                  <a:avLst/>
                  <a:gdLst>
                    <a:gd name="T0" fmla="*/ 432 w 680"/>
                    <a:gd name="T1" fmla="*/ 430 h 794"/>
                    <a:gd name="T2" fmla="*/ 461 w 680"/>
                    <a:gd name="T3" fmla="*/ 417 h 794"/>
                    <a:gd name="T4" fmla="*/ 573 w 680"/>
                    <a:gd name="T5" fmla="*/ 504 h 794"/>
                    <a:gd name="T6" fmla="*/ 573 w 680"/>
                    <a:gd name="T7" fmla="*/ 290 h 794"/>
                    <a:gd name="T8" fmla="*/ 461 w 680"/>
                    <a:gd name="T9" fmla="*/ 377 h 794"/>
                    <a:gd name="T10" fmla="*/ 432 w 680"/>
                    <a:gd name="T11" fmla="*/ 365 h 794"/>
                    <a:gd name="T12" fmla="*/ 355 w 680"/>
                    <a:gd name="T13" fmla="*/ 336 h 794"/>
                    <a:gd name="T14" fmla="*/ 369 w 680"/>
                    <a:gd name="T15" fmla="*/ 253 h 794"/>
                    <a:gd name="T16" fmla="*/ 356 w 680"/>
                    <a:gd name="T17" fmla="*/ 169 h 794"/>
                    <a:gd name="T18" fmla="*/ 432 w 680"/>
                    <a:gd name="T19" fmla="*/ 140 h 794"/>
                    <a:gd name="T20" fmla="*/ 461 w 680"/>
                    <a:gd name="T21" fmla="*/ 128 h 794"/>
                    <a:gd name="T22" fmla="*/ 573 w 680"/>
                    <a:gd name="T23" fmla="*/ 215 h 794"/>
                    <a:gd name="T24" fmla="*/ 573 w 680"/>
                    <a:gd name="T25" fmla="*/ 0 h 794"/>
                    <a:gd name="T26" fmla="*/ 461 w 680"/>
                    <a:gd name="T27" fmla="*/ 87 h 794"/>
                    <a:gd name="T28" fmla="*/ 432 w 680"/>
                    <a:gd name="T29" fmla="*/ 75 h 794"/>
                    <a:gd name="T30" fmla="*/ 311 w 680"/>
                    <a:gd name="T31" fmla="*/ 107 h 794"/>
                    <a:gd name="T32" fmla="*/ 325 w 680"/>
                    <a:gd name="T33" fmla="*/ 191 h 794"/>
                    <a:gd name="T34" fmla="*/ 248 w 680"/>
                    <a:gd name="T35" fmla="*/ 220 h 794"/>
                    <a:gd name="T36" fmla="*/ 219 w 680"/>
                    <a:gd name="T37" fmla="*/ 233 h 794"/>
                    <a:gd name="T38" fmla="*/ 107 w 680"/>
                    <a:gd name="T39" fmla="*/ 146 h 794"/>
                    <a:gd name="T40" fmla="*/ 107 w 680"/>
                    <a:gd name="T41" fmla="*/ 360 h 794"/>
                    <a:gd name="T42" fmla="*/ 219 w 680"/>
                    <a:gd name="T43" fmla="*/ 273 h 794"/>
                    <a:gd name="T44" fmla="*/ 248 w 680"/>
                    <a:gd name="T45" fmla="*/ 286 h 794"/>
                    <a:gd name="T46" fmla="*/ 324 w 680"/>
                    <a:gd name="T47" fmla="*/ 315 h 794"/>
                    <a:gd name="T48" fmla="*/ 311 w 680"/>
                    <a:gd name="T49" fmla="*/ 397 h 794"/>
                    <a:gd name="T50" fmla="*/ 325 w 680"/>
                    <a:gd name="T51" fmla="*/ 481 h 794"/>
                    <a:gd name="T52" fmla="*/ 248 w 680"/>
                    <a:gd name="T53" fmla="*/ 510 h 794"/>
                    <a:gd name="T54" fmla="*/ 219 w 680"/>
                    <a:gd name="T55" fmla="*/ 522 h 794"/>
                    <a:gd name="T56" fmla="*/ 107 w 680"/>
                    <a:gd name="T57" fmla="*/ 435 h 794"/>
                    <a:gd name="T58" fmla="*/ 107 w 680"/>
                    <a:gd name="T59" fmla="*/ 649 h 794"/>
                    <a:gd name="T60" fmla="*/ 219 w 680"/>
                    <a:gd name="T61" fmla="*/ 562 h 794"/>
                    <a:gd name="T62" fmla="*/ 248 w 680"/>
                    <a:gd name="T63" fmla="*/ 575 h 794"/>
                    <a:gd name="T64" fmla="*/ 324 w 680"/>
                    <a:gd name="T65" fmla="*/ 604 h 794"/>
                    <a:gd name="T66" fmla="*/ 311 w 680"/>
                    <a:gd name="T67" fmla="*/ 687 h 794"/>
                    <a:gd name="T68" fmla="*/ 432 w 680"/>
                    <a:gd name="T69" fmla="*/ 719 h 794"/>
                    <a:gd name="T70" fmla="*/ 461 w 680"/>
                    <a:gd name="T71" fmla="*/ 707 h 794"/>
                    <a:gd name="T72" fmla="*/ 573 w 680"/>
                    <a:gd name="T73" fmla="*/ 794 h 794"/>
                    <a:gd name="T74" fmla="*/ 573 w 680"/>
                    <a:gd name="T75" fmla="*/ 580 h 794"/>
                    <a:gd name="T76" fmla="*/ 461 w 680"/>
                    <a:gd name="T77" fmla="*/ 667 h 794"/>
                    <a:gd name="T78" fmla="*/ 432 w 680"/>
                    <a:gd name="T79" fmla="*/ 654 h 794"/>
                    <a:gd name="T80" fmla="*/ 355 w 680"/>
                    <a:gd name="T81" fmla="*/ 625 h 794"/>
                    <a:gd name="T82" fmla="*/ 369 w 680"/>
                    <a:gd name="T83" fmla="*/ 542 h 794"/>
                    <a:gd name="T84" fmla="*/ 356 w 680"/>
                    <a:gd name="T85" fmla="*/ 459 h 7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80" h="794">
                      <a:moveTo>
                        <a:pt x="376" y="462"/>
                      </a:moveTo>
                      <a:cubicBezTo>
                        <a:pt x="400" y="462"/>
                        <a:pt x="421" y="449"/>
                        <a:pt x="432" y="430"/>
                      </a:cubicBezTo>
                      <a:cubicBezTo>
                        <a:pt x="432" y="430"/>
                        <a:pt x="439" y="417"/>
                        <a:pt x="445" y="417"/>
                      </a:cubicBezTo>
                      <a:cubicBezTo>
                        <a:pt x="461" y="417"/>
                        <a:pt x="461" y="417"/>
                        <a:pt x="461" y="417"/>
                      </a:cubicBezTo>
                      <a:cubicBezTo>
                        <a:pt x="468" y="417"/>
                        <a:pt x="472" y="434"/>
                        <a:pt x="472" y="434"/>
                      </a:cubicBezTo>
                      <a:cubicBezTo>
                        <a:pt x="487" y="475"/>
                        <a:pt x="527" y="504"/>
                        <a:pt x="573" y="504"/>
                      </a:cubicBezTo>
                      <a:cubicBezTo>
                        <a:pt x="632" y="504"/>
                        <a:pt x="680" y="456"/>
                        <a:pt x="680" y="397"/>
                      </a:cubicBezTo>
                      <a:cubicBezTo>
                        <a:pt x="680" y="338"/>
                        <a:pt x="632" y="290"/>
                        <a:pt x="573" y="290"/>
                      </a:cubicBezTo>
                      <a:cubicBezTo>
                        <a:pt x="527" y="290"/>
                        <a:pt x="487" y="319"/>
                        <a:pt x="472" y="361"/>
                      </a:cubicBezTo>
                      <a:cubicBezTo>
                        <a:pt x="472" y="361"/>
                        <a:pt x="468" y="377"/>
                        <a:pt x="461" y="377"/>
                      </a:cubicBezTo>
                      <a:cubicBezTo>
                        <a:pt x="445" y="377"/>
                        <a:pt x="445" y="377"/>
                        <a:pt x="445" y="377"/>
                      </a:cubicBezTo>
                      <a:cubicBezTo>
                        <a:pt x="439" y="377"/>
                        <a:pt x="432" y="365"/>
                        <a:pt x="432" y="365"/>
                      </a:cubicBezTo>
                      <a:cubicBezTo>
                        <a:pt x="421" y="345"/>
                        <a:pt x="400" y="332"/>
                        <a:pt x="376" y="332"/>
                      </a:cubicBezTo>
                      <a:cubicBezTo>
                        <a:pt x="369" y="332"/>
                        <a:pt x="362" y="334"/>
                        <a:pt x="355" y="336"/>
                      </a:cubicBezTo>
                      <a:cubicBezTo>
                        <a:pt x="340" y="307"/>
                        <a:pt x="340" y="307"/>
                        <a:pt x="340" y="307"/>
                      </a:cubicBezTo>
                      <a:cubicBezTo>
                        <a:pt x="358" y="295"/>
                        <a:pt x="369" y="276"/>
                        <a:pt x="369" y="253"/>
                      </a:cubicBezTo>
                      <a:cubicBezTo>
                        <a:pt x="369" y="231"/>
                        <a:pt x="358" y="211"/>
                        <a:pt x="341" y="199"/>
                      </a:cubicBezTo>
                      <a:cubicBezTo>
                        <a:pt x="356" y="169"/>
                        <a:pt x="356" y="169"/>
                        <a:pt x="356" y="169"/>
                      </a:cubicBezTo>
                      <a:cubicBezTo>
                        <a:pt x="362" y="171"/>
                        <a:pt x="369" y="172"/>
                        <a:pt x="376" y="172"/>
                      </a:cubicBezTo>
                      <a:cubicBezTo>
                        <a:pt x="400" y="172"/>
                        <a:pt x="421" y="160"/>
                        <a:pt x="432" y="140"/>
                      </a:cubicBezTo>
                      <a:cubicBezTo>
                        <a:pt x="432" y="140"/>
                        <a:pt x="439" y="128"/>
                        <a:pt x="445" y="128"/>
                      </a:cubicBezTo>
                      <a:cubicBezTo>
                        <a:pt x="461" y="128"/>
                        <a:pt x="461" y="128"/>
                        <a:pt x="461" y="128"/>
                      </a:cubicBezTo>
                      <a:cubicBezTo>
                        <a:pt x="468" y="128"/>
                        <a:pt x="472" y="144"/>
                        <a:pt x="472" y="144"/>
                      </a:cubicBezTo>
                      <a:cubicBezTo>
                        <a:pt x="487" y="185"/>
                        <a:pt x="527" y="215"/>
                        <a:pt x="573" y="215"/>
                      </a:cubicBezTo>
                      <a:cubicBezTo>
                        <a:pt x="632" y="215"/>
                        <a:pt x="680" y="167"/>
                        <a:pt x="680" y="107"/>
                      </a:cubicBezTo>
                      <a:cubicBezTo>
                        <a:pt x="680" y="48"/>
                        <a:pt x="632" y="0"/>
                        <a:pt x="573" y="0"/>
                      </a:cubicBezTo>
                      <a:cubicBezTo>
                        <a:pt x="527" y="0"/>
                        <a:pt x="487" y="30"/>
                        <a:pt x="472" y="71"/>
                      </a:cubicBezTo>
                      <a:cubicBezTo>
                        <a:pt x="472" y="71"/>
                        <a:pt x="468" y="87"/>
                        <a:pt x="461" y="87"/>
                      </a:cubicBezTo>
                      <a:cubicBezTo>
                        <a:pt x="445" y="87"/>
                        <a:pt x="445" y="87"/>
                        <a:pt x="445" y="87"/>
                      </a:cubicBezTo>
                      <a:cubicBezTo>
                        <a:pt x="439" y="87"/>
                        <a:pt x="432" y="75"/>
                        <a:pt x="432" y="75"/>
                      </a:cubicBezTo>
                      <a:cubicBezTo>
                        <a:pt x="421" y="55"/>
                        <a:pt x="400" y="42"/>
                        <a:pt x="376" y="42"/>
                      </a:cubicBezTo>
                      <a:cubicBezTo>
                        <a:pt x="340" y="42"/>
                        <a:pt x="311" y="72"/>
                        <a:pt x="311" y="107"/>
                      </a:cubicBezTo>
                      <a:cubicBezTo>
                        <a:pt x="311" y="130"/>
                        <a:pt x="322" y="150"/>
                        <a:pt x="340" y="162"/>
                      </a:cubicBezTo>
                      <a:cubicBezTo>
                        <a:pt x="325" y="191"/>
                        <a:pt x="325" y="191"/>
                        <a:pt x="325" y="191"/>
                      </a:cubicBezTo>
                      <a:cubicBezTo>
                        <a:pt x="318" y="189"/>
                        <a:pt x="311" y="188"/>
                        <a:pt x="304" y="188"/>
                      </a:cubicBezTo>
                      <a:cubicBezTo>
                        <a:pt x="280" y="188"/>
                        <a:pt x="259" y="201"/>
                        <a:pt x="248" y="220"/>
                      </a:cubicBezTo>
                      <a:cubicBezTo>
                        <a:pt x="248" y="220"/>
                        <a:pt x="242" y="233"/>
                        <a:pt x="235" y="233"/>
                      </a:cubicBezTo>
                      <a:cubicBezTo>
                        <a:pt x="219" y="233"/>
                        <a:pt x="219" y="233"/>
                        <a:pt x="219" y="233"/>
                      </a:cubicBezTo>
                      <a:cubicBezTo>
                        <a:pt x="212" y="233"/>
                        <a:pt x="208" y="216"/>
                        <a:pt x="208" y="216"/>
                      </a:cubicBezTo>
                      <a:cubicBezTo>
                        <a:pt x="193" y="175"/>
                        <a:pt x="154" y="146"/>
                        <a:pt x="107" y="146"/>
                      </a:cubicBezTo>
                      <a:cubicBezTo>
                        <a:pt x="48" y="146"/>
                        <a:pt x="0" y="194"/>
                        <a:pt x="0" y="253"/>
                      </a:cubicBezTo>
                      <a:cubicBezTo>
                        <a:pt x="0" y="312"/>
                        <a:pt x="48" y="360"/>
                        <a:pt x="107" y="360"/>
                      </a:cubicBezTo>
                      <a:cubicBezTo>
                        <a:pt x="154" y="360"/>
                        <a:pt x="193" y="331"/>
                        <a:pt x="208" y="290"/>
                      </a:cubicBezTo>
                      <a:cubicBezTo>
                        <a:pt x="208" y="290"/>
                        <a:pt x="212" y="273"/>
                        <a:pt x="219" y="273"/>
                      </a:cubicBezTo>
                      <a:cubicBezTo>
                        <a:pt x="235" y="273"/>
                        <a:pt x="235" y="273"/>
                        <a:pt x="235" y="273"/>
                      </a:cubicBezTo>
                      <a:cubicBezTo>
                        <a:pt x="242" y="273"/>
                        <a:pt x="248" y="286"/>
                        <a:pt x="248" y="286"/>
                      </a:cubicBezTo>
                      <a:cubicBezTo>
                        <a:pt x="259" y="305"/>
                        <a:pt x="280" y="318"/>
                        <a:pt x="304" y="318"/>
                      </a:cubicBezTo>
                      <a:cubicBezTo>
                        <a:pt x="311" y="318"/>
                        <a:pt x="318" y="317"/>
                        <a:pt x="324" y="315"/>
                      </a:cubicBezTo>
                      <a:cubicBezTo>
                        <a:pt x="339" y="344"/>
                        <a:pt x="339" y="344"/>
                        <a:pt x="339" y="344"/>
                      </a:cubicBezTo>
                      <a:cubicBezTo>
                        <a:pt x="322" y="356"/>
                        <a:pt x="311" y="375"/>
                        <a:pt x="311" y="397"/>
                      </a:cubicBezTo>
                      <a:cubicBezTo>
                        <a:pt x="311" y="420"/>
                        <a:pt x="322" y="440"/>
                        <a:pt x="340" y="451"/>
                      </a:cubicBezTo>
                      <a:cubicBezTo>
                        <a:pt x="325" y="481"/>
                        <a:pt x="325" y="481"/>
                        <a:pt x="325" y="481"/>
                      </a:cubicBezTo>
                      <a:cubicBezTo>
                        <a:pt x="318" y="479"/>
                        <a:pt x="311" y="477"/>
                        <a:pt x="304" y="477"/>
                      </a:cubicBezTo>
                      <a:cubicBezTo>
                        <a:pt x="280" y="477"/>
                        <a:pt x="259" y="490"/>
                        <a:pt x="248" y="510"/>
                      </a:cubicBezTo>
                      <a:cubicBezTo>
                        <a:pt x="248" y="510"/>
                        <a:pt x="242" y="522"/>
                        <a:pt x="235" y="522"/>
                      </a:cubicBezTo>
                      <a:cubicBezTo>
                        <a:pt x="219" y="522"/>
                        <a:pt x="219" y="522"/>
                        <a:pt x="219" y="522"/>
                      </a:cubicBezTo>
                      <a:cubicBezTo>
                        <a:pt x="212" y="522"/>
                        <a:pt x="208" y="506"/>
                        <a:pt x="208" y="506"/>
                      </a:cubicBezTo>
                      <a:cubicBezTo>
                        <a:pt x="193" y="464"/>
                        <a:pt x="154" y="435"/>
                        <a:pt x="107" y="435"/>
                      </a:cubicBezTo>
                      <a:cubicBezTo>
                        <a:pt x="48" y="435"/>
                        <a:pt x="0" y="483"/>
                        <a:pt x="0" y="542"/>
                      </a:cubicBezTo>
                      <a:cubicBezTo>
                        <a:pt x="0" y="602"/>
                        <a:pt x="48" y="649"/>
                        <a:pt x="107" y="649"/>
                      </a:cubicBezTo>
                      <a:cubicBezTo>
                        <a:pt x="154" y="649"/>
                        <a:pt x="193" y="620"/>
                        <a:pt x="208" y="579"/>
                      </a:cubicBezTo>
                      <a:cubicBezTo>
                        <a:pt x="208" y="579"/>
                        <a:pt x="212" y="562"/>
                        <a:pt x="219" y="562"/>
                      </a:cubicBezTo>
                      <a:cubicBezTo>
                        <a:pt x="235" y="562"/>
                        <a:pt x="235" y="562"/>
                        <a:pt x="235" y="562"/>
                      </a:cubicBezTo>
                      <a:cubicBezTo>
                        <a:pt x="242" y="562"/>
                        <a:pt x="248" y="575"/>
                        <a:pt x="248" y="575"/>
                      </a:cubicBezTo>
                      <a:cubicBezTo>
                        <a:pt x="259" y="594"/>
                        <a:pt x="280" y="607"/>
                        <a:pt x="304" y="607"/>
                      </a:cubicBezTo>
                      <a:cubicBezTo>
                        <a:pt x="311" y="607"/>
                        <a:pt x="318" y="606"/>
                        <a:pt x="324" y="604"/>
                      </a:cubicBezTo>
                      <a:cubicBezTo>
                        <a:pt x="339" y="633"/>
                        <a:pt x="339" y="633"/>
                        <a:pt x="339" y="633"/>
                      </a:cubicBezTo>
                      <a:cubicBezTo>
                        <a:pt x="322" y="645"/>
                        <a:pt x="311" y="665"/>
                        <a:pt x="311" y="687"/>
                      </a:cubicBezTo>
                      <a:cubicBezTo>
                        <a:pt x="311" y="723"/>
                        <a:pt x="340" y="752"/>
                        <a:pt x="376" y="752"/>
                      </a:cubicBezTo>
                      <a:cubicBezTo>
                        <a:pt x="400" y="752"/>
                        <a:pt x="421" y="739"/>
                        <a:pt x="432" y="719"/>
                      </a:cubicBezTo>
                      <a:cubicBezTo>
                        <a:pt x="432" y="719"/>
                        <a:pt x="439" y="707"/>
                        <a:pt x="445" y="707"/>
                      </a:cubicBezTo>
                      <a:cubicBezTo>
                        <a:pt x="461" y="707"/>
                        <a:pt x="461" y="707"/>
                        <a:pt x="461" y="707"/>
                      </a:cubicBezTo>
                      <a:cubicBezTo>
                        <a:pt x="468" y="707"/>
                        <a:pt x="472" y="723"/>
                        <a:pt x="472" y="723"/>
                      </a:cubicBezTo>
                      <a:cubicBezTo>
                        <a:pt x="487" y="764"/>
                        <a:pt x="527" y="794"/>
                        <a:pt x="573" y="794"/>
                      </a:cubicBezTo>
                      <a:cubicBezTo>
                        <a:pt x="632" y="794"/>
                        <a:pt x="680" y="746"/>
                        <a:pt x="680" y="687"/>
                      </a:cubicBezTo>
                      <a:cubicBezTo>
                        <a:pt x="680" y="628"/>
                        <a:pt x="632" y="580"/>
                        <a:pt x="573" y="580"/>
                      </a:cubicBezTo>
                      <a:cubicBezTo>
                        <a:pt x="527" y="580"/>
                        <a:pt x="487" y="609"/>
                        <a:pt x="472" y="650"/>
                      </a:cubicBezTo>
                      <a:cubicBezTo>
                        <a:pt x="472" y="650"/>
                        <a:pt x="468" y="667"/>
                        <a:pt x="461" y="667"/>
                      </a:cubicBezTo>
                      <a:cubicBezTo>
                        <a:pt x="445" y="667"/>
                        <a:pt x="445" y="667"/>
                        <a:pt x="445" y="667"/>
                      </a:cubicBezTo>
                      <a:cubicBezTo>
                        <a:pt x="439" y="667"/>
                        <a:pt x="432" y="654"/>
                        <a:pt x="432" y="654"/>
                      </a:cubicBezTo>
                      <a:cubicBezTo>
                        <a:pt x="421" y="635"/>
                        <a:pt x="400" y="622"/>
                        <a:pt x="376" y="622"/>
                      </a:cubicBezTo>
                      <a:cubicBezTo>
                        <a:pt x="369" y="622"/>
                        <a:pt x="361" y="623"/>
                        <a:pt x="355" y="625"/>
                      </a:cubicBezTo>
                      <a:cubicBezTo>
                        <a:pt x="340" y="596"/>
                        <a:pt x="340" y="596"/>
                        <a:pt x="340" y="596"/>
                      </a:cubicBezTo>
                      <a:cubicBezTo>
                        <a:pt x="358" y="585"/>
                        <a:pt x="369" y="565"/>
                        <a:pt x="369" y="542"/>
                      </a:cubicBezTo>
                      <a:cubicBezTo>
                        <a:pt x="369" y="520"/>
                        <a:pt x="358" y="500"/>
                        <a:pt x="341" y="489"/>
                      </a:cubicBezTo>
                      <a:cubicBezTo>
                        <a:pt x="356" y="459"/>
                        <a:pt x="356" y="459"/>
                        <a:pt x="356" y="459"/>
                      </a:cubicBezTo>
                      <a:cubicBezTo>
                        <a:pt x="362" y="461"/>
                        <a:pt x="369" y="462"/>
                        <a:pt x="376" y="46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D0CFCC"/>
                    </a:gs>
                    <a:gs pos="76000">
                      <a:schemeClr val="bg1">
                        <a:lumMod val="85000"/>
                      </a:schemeClr>
                    </a:gs>
                    <a:gs pos="100000">
                      <a:srgbClr val="FEFCFB"/>
                    </a:gs>
                  </a:gsLst>
                  <a:lin ang="10800000" scaled="1"/>
                  <a:tileRect/>
                </a:gra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279400" dist="2540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pic>
              <p:nvPicPr>
                <p:cNvPr id="121" name="图片 1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1421784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pic>
              <p:nvPicPr>
                <p:cNvPr id="122" name="图片 12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290" y="584623"/>
                  <a:ext cx="1371327" cy="554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  <p:sp>
              <p:nvSpPr>
                <p:cNvPr id="123" name="椭圆 122"/>
                <p:cNvSpPr/>
                <p:nvPr/>
              </p:nvSpPr>
              <p:spPr>
                <a:xfrm>
                  <a:off x="8895798" y="563728"/>
                  <a:ext cx="813199" cy="8131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962B"/>
                    </a:gs>
                    <a:gs pos="100000">
                      <a:srgbClr val="FED562"/>
                    </a:gs>
                  </a:gsLst>
                  <a:lin ang="2700000" scaled="1"/>
                  <a:tileRect/>
                </a:gradFill>
                <a:ln w="28575">
                  <a:gradFill flip="none" rotWithShape="1">
                    <a:gsLst>
                      <a:gs pos="0">
                        <a:srgbClr val="FED255"/>
                      </a:gs>
                      <a:gs pos="0">
                        <a:srgbClr val="F4962B"/>
                      </a:gs>
                      <a:gs pos="100000">
                        <a:srgbClr val="FED562"/>
                      </a:gs>
                    </a:gsLst>
                    <a:lin ang="13500000" scaled="0"/>
                    <a:tileRect/>
                  </a:gradFill>
                </a:ln>
                <a:effectLst>
                  <a:outerShdw blurRad="228600" dist="101600" dir="2700000" algn="tl" rotWithShape="0">
                    <a:prstClr val="black">
                      <a:alpha val="3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0128082" y="4984355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10128082" y="2605557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10174114" y="226759"/>
                  <a:ext cx="1500202" cy="1500202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AC8"/>
                    </a:gs>
                  </a:gsLst>
                  <a:lin ang="2700000" scaled="1"/>
                  <a:tileRect/>
                </a:gradFill>
                <a:ln w="41275">
                  <a:gradFill flip="none" rotWithShape="1">
                    <a:gsLst>
                      <a:gs pos="100000">
                        <a:srgbClr val="FFFFFF"/>
                      </a:gs>
                      <a:gs pos="0">
                        <a:srgbClr val="CDCDCD"/>
                      </a:gs>
                    </a:gsLst>
                    <a:lin ang="13500000" scaled="1"/>
                    <a:tileRect/>
                  </a:gradFill>
                </a:ln>
                <a:effectLst>
                  <a:outerShdw blurRad="292100" dist="152400" dir="2700000" sx="102000" sy="102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7" name="图片 1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97452" y="3800638"/>
                  <a:ext cx="1494000" cy="1494000"/>
                </a:xfrm>
                <a:prstGeom prst="rect">
                  <a:avLst/>
                </a:prstGeom>
                <a:effectLst>
                  <a:outerShdw blurRad="266700" dist="127000" dir="2700000" sx="101000" sy="101000" algn="tl" rotWithShape="0">
                    <a:prstClr val="black">
                      <a:alpha val="30000"/>
                    </a:prstClr>
                  </a:outerShdw>
                </a:effectLst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4133038" y="3473627"/>
                <a:ext cx="634373" cy="614022"/>
                <a:chOff x="3030538" y="663575"/>
                <a:chExt cx="1435101" cy="1389063"/>
              </a:xfrm>
            </p:grpSpPr>
            <p:sp>
              <p:nvSpPr>
                <p:cNvPr id="113" name="Freeform 11"/>
                <p:cNvSpPr>
                  <a:spLocks noEditPoints="1"/>
                </p:cNvSpPr>
                <p:nvPr/>
              </p:nvSpPr>
              <p:spPr bwMode="auto">
                <a:xfrm>
                  <a:off x="3030538" y="671513"/>
                  <a:ext cx="1098550" cy="1103313"/>
                </a:xfrm>
                <a:custGeom>
                  <a:avLst/>
                  <a:gdLst>
                    <a:gd name="T0" fmla="*/ 188 w 376"/>
                    <a:gd name="T1" fmla="*/ 0 h 377"/>
                    <a:gd name="T2" fmla="*/ 0 w 376"/>
                    <a:gd name="T3" fmla="*/ 189 h 377"/>
                    <a:gd name="T4" fmla="*/ 188 w 376"/>
                    <a:gd name="T5" fmla="*/ 377 h 377"/>
                    <a:gd name="T6" fmla="*/ 376 w 376"/>
                    <a:gd name="T7" fmla="*/ 189 h 377"/>
                    <a:gd name="T8" fmla="*/ 188 w 376"/>
                    <a:gd name="T9" fmla="*/ 0 h 377"/>
                    <a:gd name="T10" fmla="*/ 188 w 376"/>
                    <a:gd name="T11" fmla="*/ 329 h 377"/>
                    <a:gd name="T12" fmla="*/ 48 w 376"/>
                    <a:gd name="T13" fmla="*/ 189 h 377"/>
                    <a:gd name="T14" fmla="*/ 188 w 376"/>
                    <a:gd name="T15" fmla="*/ 48 h 377"/>
                    <a:gd name="T16" fmla="*/ 328 w 376"/>
                    <a:gd name="T17" fmla="*/ 189 h 377"/>
                    <a:gd name="T18" fmla="*/ 188 w 376"/>
                    <a:gd name="T19" fmla="*/ 329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6" h="377">
                      <a:moveTo>
                        <a:pt x="188" y="0"/>
                      </a:moveTo>
                      <a:cubicBezTo>
                        <a:pt x="84" y="0"/>
                        <a:pt x="0" y="85"/>
                        <a:pt x="0" y="189"/>
                      </a:cubicBezTo>
                      <a:cubicBezTo>
                        <a:pt x="0" y="292"/>
                        <a:pt x="84" y="377"/>
                        <a:pt x="188" y="377"/>
                      </a:cubicBezTo>
                      <a:cubicBezTo>
                        <a:pt x="292" y="377"/>
                        <a:pt x="376" y="292"/>
                        <a:pt x="376" y="189"/>
                      </a:cubicBezTo>
                      <a:cubicBezTo>
                        <a:pt x="376" y="85"/>
                        <a:pt x="292" y="0"/>
                        <a:pt x="188" y="0"/>
                      </a:cubicBezTo>
                      <a:close/>
                      <a:moveTo>
                        <a:pt x="188" y="329"/>
                      </a:moveTo>
                      <a:cubicBezTo>
                        <a:pt x="111" y="329"/>
                        <a:pt x="48" y="266"/>
                        <a:pt x="48" y="189"/>
                      </a:cubicBezTo>
                      <a:cubicBezTo>
                        <a:pt x="48" y="111"/>
                        <a:pt x="111" y="48"/>
                        <a:pt x="188" y="48"/>
                      </a:cubicBezTo>
                      <a:cubicBezTo>
                        <a:pt x="265" y="48"/>
                        <a:pt x="328" y="111"/>
                        <a:pt x="328" y="189"/>
                      </a:cubicBezTo>
                      <a:cubicBezTo>
                        <a:pt x="328" y="266"/>
                        <a:pt x="265" y="329"/>
                        <a:pt x="188" y="32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12"/>
                <p:cNvSpPr>
                  <a:spLocks/>
                </p:cNvSpPr>
                <p:nvPr/>
              </p:nvSpPr>
              <p:spPr bwMode="auto">
                <a:xfrm>
                  <a:off x="3933826" y="1538288"/>
                  <a:ext cx="111125" cy="115888"/>
                </a:xfrm>
                <a:custGeom>
                  <a:avLst/>
                  <a:gdLst>
                    <a:gd name="T0" fmla="*/ 34 w 38"/>
                    <a:gd name="T1" fmla="*/ 4 h 40"/>
                    <a:gd name="T2" fmla="*/ 34 w 38"/>
                    <a:gd name="T3" fmla="*/ 19 h 40"/>
                    <a:gd name="T4" fmla="*/ 19 w 38"/>
                    <a:gd name="T5" fmla="*/ 35 h 40"/>
                    <a:gd name="T6" fmla="*/ 4 w 38"/>
                    <a:gd name="T7" fmla="*/ 36 h 40"/>
                    <a:gd name="T8" fmla="*/ 4 w 38"/>
                    <a:gd name="T9" fmla="*/ 36 h 40"/>
                    <a:gd name="T10" fmla="*/ 5 w 38"/>
                    <a:gd name="T11" fmla="*/ 21 h 40"/>
                    <a:gd name="T12" fmla="*/ 19 w 38"/>
                    <a:gd name="T13" fmla="*/ 6 h 40"/>
                    <a:gd name="T14" fmla="*/ 34 w 38"/>
                    <a:gd name="T1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" h="40">
                      <a:moveTo>
                        <a:pt x="34" y="4"/>
                      </a:moveTo>
                      <a:cubicBezTo>
                        <a:pt x="38" y="8"/>
                        <a:pt x="38" y="15"/>
                        <a:pt x="34" y="19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5" y="39"/>
                        <a:pt x="8" y="40"/>
                        <a:pt x="4" y="36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32"/>
                        <a:pt x="1" y="26"/>
                        <a:pt x="5" y="21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4" y="1"/>
                        <a:pt x="30" y="0"/>
                        <a:pt x="34" y="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3"/>
                <p:cNvSpPr>
                  <a:spLocks/>
                </p:cNvSpPr>
                <p:nvPr/>
              </p:nvSpPr>
              <p:spPr bwMode="auto">
                <a:xfrm>
                  <a:off x="3971926" y="1573213"/>
                  <a:ext cx="493713" cy="479425"/>
                </a:xfrm>
                <a:custGeom>
                  <a:avLst/>
                  <a:gdLst>
                    <a:gd name="T0" fmla="*/ 163 w 169"/>
                    <a:gd name="T1" fmla="*/ 104 h 164"/>
                    <a:gd name="T2" fmla="*/ 162 w 169"/>
                    <a:gd name="T3" fmla="*/ 129 h 164"/>
                    <a:gd name="T4" fmla="*/ 137 w 169"/>
                    <a:gd name="T5" fmla="*/ 155 h 164"/>
                    <a:gd name="T6" fmla="*/ 112 w 169"/>
                    <a:gd name="T7" fmla="*/ 158 h 164"/>
                    <a:gd name="T8" fmla="*/ 112 w 169"/>
                    <a:gd name="T9" fmla="*/ 158 h 164"/>
                    <a:gd name="T10" fmla="*/ 7 w 169"/>
                    <a:gd name="T11" fmla="*/ 33 h 164"/>
                    <a:gd name="T12" fmla="*/ 32 w 169"/>
                    <a:gd name="T13" fmla="*/ 7 h 164"/>
                    <a:gd name="T14" fmla="*/ 163 w 169"/>
                    <a:gd name="T15" fmla="*/ 10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64">
                      <a:moveTo>
                        <a:pt x="163" y="104"/>
                      </a:moveTo>
                      <a:cubicBezTo>
                        <a:pt x="169" y="110"/>
                        <a:pt x="169" y="121"/>
                        <a:pt x="162" y="129"/>
                      </a:cubicBezTo>
                      <a:cubicBezTo>
                        <a:pt x="137" y="155"/>
                        <a:pt x="137" y="155"/>
                        <a:pt x="137" y="155"/>
                      </a:cubicBezTo>
                      <a:cubicBezTo>
                        <a:pt x="130" y="163"/>
                        <a:pt x="119" y="164"/>
                        <a:pt x="112" y="158"/>
                      </a:cubicBezTo>
                      <a:cubicBezTo>
                        <a:pt x="112" y="158"/>
                        <a:pt x="112" y="158"/>
                        <a:pt x="112" y="158"/>
                      </a:cubicBezTo>
                      <a:cubicBezTo>
                        <a:pt x="105" y="151"/>
                        <a:pt x="0" y="41"/>
                        <a:pt x="7" y="33"/>
                      </a:cubicBezTo>
                      <a:cubicBezTo>
                        <a:pt x="32" y="7"/>
                        <a:pt x="32" y="7"/>
                        <a:pt x="32" y="7"/>
                      </a:cubicBezTo>
                      <a:cubicBezTo>
                        <a:pt x="39" y="0"/>
                        <a:pt x="156" y="97"/>
                        <a:pt x="163" y="104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4"/>
                <p:cNvSpPr>
                  <a:spLocks/>
                </p:cNvSpPr>
                <p:nvPr/>
              </p:nvSpPr>
              <p:spPr bwMode="auto">
                <a:xfrm>
                  <a:off x="4000501" y="771525"/>
                  <a:ext cx="271463" cy="58738"/>
                </a:xfrm>
                <a:custGeom>
                  <a:avLst/>
                  <a:gdLst>
                    <a:gd name="T0" fmla="*/ 93 w 93"/>
                    <a:gd name="T1" fmla="*/ 10 h 20"/>
                    <a:gd name="T2" fmla="*/ 83 w 93"/>
                    <a:gd name="T3" fmla="*/ 20 h 20"/>
                    <a:gd name="T4" fmla="*/ 9 w 93"/>
                    <a:gd name="T5" fmla="*/ 20 h 20"/>
                    <a:gd name="T6" fmla="*/ 0 w 93"/>
                    <a:gd name="T7" fmla="*/ 10 h 20"/>
                    <a:gd name="T8" fmla="*/ 0 w 93"/>
                    <a:gd name="T9" fmla="*/ 10 h 20"/>
                    <a:gd name="T10" fmla="*/ 9 w 93"/>
                    <a:gd name="T11" fmla="*/ 0 h 20"/>
                    <a:gd name="T12" fmla="*/ 83 w 93"/>
                    <a:gd name="T13" fmla="*/ 0 h 20"/>
                    <a:gd name="T14" fmla="*/ 93 w 9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20">
                      <a:moveTo>
                        <a:pt x="93" y="10"/>
                      </a:moveTo>
                      <a:cubicBezTo>
                        <a:pt x="93" y="15"/>
                        <a:pt x="89" y="20"/>
                        <a:pt x="83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4" y="20"/>
                        <a:pt x="0" y="15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89" y="0"/>
                        <a:pt x="93" y="4"/>
                        <a:pt x="93" y="1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5"/>
                <p:cNvSpPr>
                  <a:spLocks/>
                </p:cNvSpPr>
                <p:nvPr/>
              </p:nvSpPr>
              <p:spPr bwMode="auto">
                <a:xfrm>
                  <a:off x="4108451" y="663575"/>
                  <a:ext cx="55563" cy="271463"/>
                </a:xfrm>
                <a:custGeom>
                  <a:avLst/>
                  <a:gdLst>
                    <a:gd name="T0" fmla="*/ 9 w 19"/>
                    <a:gd name="T1" fmla="*/ 0 h 93"/>
                    <a:gd name="T2" fmla="*/ 19 w 19"/>
                    <a:gd name="T3" fmla="*/ 10 h 93"/>
                    <a:gd name="T4" fmla="*/ 19 w 19"/>
                    <a:gd name="T5" fmla="*/ 84 h 93"/>
                    <a:gd name="T6" fmla="*/ 9 w 19"/>
                    <a:gd name="T7" fmla="*/ 93 h 93"/>
                    <a:gd name="T8" fmla="*/ 9 w 19"/>
                    <a:gd name="T9" fmla="*/ 93 h 93"/>
                    <a:gd name="T10" fmla="*/ 0 w 19"/>
                    <a:gd name="T11" fmla="*/ 84 h 93"/>
                    <a:gd name="T12" fmla="*/ 0 w 19"/>
                    <a:gd name="T13" fmla="*/ 10 h 93"/>
                    <a:gd name="T14" fmla="*/ 9 w 19"/>
                    <a:gd name="T15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" h="93">
                      <a:moveTo>
                        <a:pt x="9" y="0"/>
                      </a:moveTo>
                      <a:cubicBezTo>
                        <a:pt x="15" y="0"/>
                        <a:pt x="19" y="4"/>
                        <a:pt x="19" y="10"/>
                      </a:cubicBezTo>
                      <a:cubicBezTo>
                        <a:pt x="19" y="84"/>
                        <a:pt x="19" y="84"/>
                        <a:pt x="19" y="84"/>
                      </a:cubicBezTo>
                      <a:cubicBezTo>
                        <a:pt x="19" y="89"/>
                        <a:pt x="15" y="93"/>
                        <a:pt x="9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4" y="93"/>
                        <a:pt x="0" y="89"/>
                        <a:pt x="0" y="8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6"/>
                <p:cNvSpPr>
                  <a:spLocks/>
                </p:cNvSpPr>
                <p:nvPr/>
              </p:nvSpPr>
              <p:spPr bwMode="auto">
                <a:xfrm>
                  <a:off x="3590926" y="844550"/>
                  <a:ext cx="354013" cy="287338"/>
                </a:xfrm>
                <a:custGeom>
                  <a:avLst/>
                  <a:gdLst>
                    <a:gd name="T0" fmla="*/ 105 w 121"/>
                    <a:gd name="T1" fmla="*/ 93 h 98"/>
                    <a:gd name="T2" fmla="*/ 7 w 121"/>
                    <a:gd name="T3" fmla="*/ 15 h 98"/>
                    <a:gd name="T4" fmla="*/ 7 w 121"/>
                    <a:gd name="T5" fmla="*/ 15 h 98"/>
                    <a:gd name="T6" fmla="*/ 1 w 121"/>
                    <a:gd name="T7" fmla="*/ 7 h 98"/>
                    <a:gd name="T8" fmla="*/ 1 w 121"/>
                    <a:gd name="T9" fmla="*/ 7 h 98"/>
                    <a:gd name="T10" fmla="*/ 9 w 121"/>
                    <a:gd name="T11" fmla="*/ 0 h 98"/>
                    <a:gd name="T12" fmla="*/ 9 w 121"/>
                    <a:gd name="T13" fmla="*/ 0 h 98"/>
                    <a:gd name="T14" fmla="*/ 119 w 121"/>
                    <a:gd name="T15" fmla="*/ 88 h 98"/>
                    <a:gd name="T16" fmla="*/ 119 w 121"/>
                    <a:gd name="T17" fmla="*/ 88 h 98"/>
                    <a:gd name="T18" fmla="*/ 115 w 121"/>
                    <a:gd name="T19" fmla="*/ 98 h 98"/>
                    <a:gd name="T20" fmla="*/ 115 w 121"/>
                    <a:gd name="T21" fmla="*/ 98 h 98"/>
                    <a:gd name="T22" fmla="*/ 112 w 121"/>
                    <a:gd name="T23" fmla="*/ 98 h 98"/>
                    <a:gd name="T24" fmla="*/ 112 w 121"/>
                    <a:gd name="T25" fmla="*/ 98 h 98"/>
                    <a:gd name="T26" fmla="*/ 105 w 121"/>
                    <a:gd name="T27" fmla="*/ 9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21" h="98">
                      <a:moveTo>
                        <a:pt x="105" y="93"/>
                      </a:moveTo>
                      <a:cubicBezTo>
                        <a:pt x="91" y="51"/>
                        <a:pt x="53" y="19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3" y="14"/>
                        <a:pt x="0" y="11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3"/>
                        <a:pt x="5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1" y="5"/>
                        <a:pt x="103" y="41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1" y="92"/>
                        <a:pt x="118" y="96"/>
                        <a:pt x="115" y="98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3" y="98"/>
                        <a:pt x="112" y="98"/>
                      </a:cubicBezTo>
                      <a:cubicBezTo>
                        <a:pt x="112" y="98"/>
                        <a:pt x="112" y="98"/>
                        <a:pt x="112" y="98"/>
                      </a:cubicBezTo>
                      <a:cubicBezTo>
                        <a:pt x="109" y="98"/>
                        <a:pt x="106" y="96"/>
                        <a:pt x="105" y="93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Oval 17"/>
                <p:cNvSpPr>
                  <a:spLocks noChangeArrowheads="1"/>
                </p:cNvSpPr>
                <p:nvPr/>
              </p:nvSpPr>
              <p:spPr bwMode="auto">
                <a:xfrm>
                  <a:off x="3906838" y="1149350"/>
                  <a:ext cx="52388" cy="52388"/>
                </a:xfrm>
                <a:prstGeom prst="ellipse">
                  <a:avLst/>
                </a:pr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1703681" y="2650913"/>
                <a:ext cx="470284" cy="670057"/>
                <a:chOff x="3173412" y="596106"/>
                <a:chExt cx="960438" cy="1368425"/>
              </a:xfrm>
            </p:grpSpPr>
            <p:sp>
              <p:nvSpPr>
                <p:cNvPr id="106" name="Freeform 9"/>
                <p:cNvSpPr>
                  <a:spLocks/>
                </p:cNvSpPr>
                <p:nvPr/>
              </p:nvSpPr>
              <p:spPr bwMode="auto">
                <a:xfrm>
                  <a:off x="3586162" y="1178719"/>
                  <a:ext cx="193675" cy="214313"/>
                </a:xfrm>
                <a:custGeom>
                  <a:avLst/>
                  <a:gdLst>
                    <a:gd name="T0" fmla="*/ 61 w 72"/>
                    <a:gd name="T1" fmla="*/ 23 h 80"/>
                    <a:gd name="T2" fmla="*/ 22 w 72"/>
                    <a:gd name="T3" fmla="*/ 6 h 80"/>
                    <a:gd name="T4" fmla="*/ 22 w 72"/>
                    <a:gd name="T5" fmla="*/ 6 h 80"/>
                    <a:gd name="T6" fmla="*/ 6 w 72"/>
                    <a:gd name="T7" fmla="*/ 45 h 80"/>
                    <a:gd name="T8" fmla="*/ 11 w 72"/>
                    <a:gd name="T9" fmla="*/ 58 h 80"/>
                    <a:gd name="T10" fmla="*/ 50 w 72"/>
                    <a:gd name="T11" fmla="*/ 74 h 80"/>
                    <a:gd name="T12" fmla="*/ 50 w 72"/>
                    <a:gd name="T13" fmla="*/ 74 h 80"/>
                    <a:gd name="T14" fmla="*/ 66 w 72"/>
                    <a:gd name="T15" fmla="*/ 35 h 80"/>
                    <a:gd name="T16" fmla="*/ 61 w 72"/>
                    <a:gd name="T17" fmla="*/ 2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80">
                      <a:moveTo>
                        <a:pt x="61" y="23"/>
                      </a:moveTo>
                      <a:cubicBezTo>
                        <a:pt x="54" y="7"/>
                        <a:pt x="37" y="0"/>
                        <a:pt x="22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7" y="13"/>
                        <a:pt x="0" y="30"/>
                        <a:pt x="6" y="45"/>
                      </a:cubicBezTo>
                      <a:cubicBezTo>
                        <a:pt x="11" y="58"/>
                        <a:pt x="11" y="58"/>
                        <a:pt x="11" y="58"/>
                      </a:cubicBezTo>
                      <a:cubicBezTo>
                        <a:pt x="17" y="73"/>
                        <a:pt x="35" y="80"/>
                        <a:pt x="50" y="74"/>
                      </a:cubicBezTo>
                      <a:cubicBezTo>
                        <a:pt x="50" y="74"/>
                        <a:pt x="50" y="74"/>
                        <a:pt x="50" y="74"/>
                      </a:cubicBezTo>
                      <a:cubicBezTo>
                        <a:pt x="65" y="68"/>
                        <a:pt x="72" y="50"/>
                        <a:pt x="66" y="35"/>
                      </a:cubicBezTo>
                      <a:lnTo>
                        <a:pt x="61" y="23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0"/>
                <p:cNvSpPr>
                  <a:spLocks/>
                </p:cNvSpPr>
                <p:nvPr/>
              </p:nvSpPr>
              <p:spPr bwMode="auto">
                <a:xfrm>
                  <a:off x="3173412" y="640556"/>
                  <a:ext cx="866775" cy="838200"/>
                </a:xfrm>
                <a:custGeom>
                  <a:avLst/>
                  <a:gdLst>
                    <a:gd name="T0" fmla="*/ 323 w 323"/>
                    <a:gd name="T1" fmla="*/ 208 h 312"/>
                    <a:gd name="T2" fmla="*/ 321 w 323"/>
                    <a:gd name="T3" fmla="*/ 208 h 312"/>
                    <a:gd name="T4" fmla="*/ 223 w 323"/>
                    <a:gd name="T5" fmla="*/ 216 h 312"/>
                    <a:gd name="T6" fmla="*/ 172 w 323"/>
                    <a:gd name="T7" fmla="*/ 198 h 312"/>
                    <a:gd name="T8" fmla="*/ 150 w 323"/>
                    <a:gd name="T9" fmla="*/ 247 h 312"/>
                    <a:gd name="T10" fmla="*/ 74 w 323"/>
                    <a:gd name="T11" fmla="*/ 309 h 312"/>
                    <a:gd name="T12" fmla="*/ 73 w 323"/>
                    <a:gd name="T13" fmla="*/ 312 h 312"/>
                    <a:gd name="T14" fmla="*/ 67 w 323"/>
                    <a:gd name="T15" fmla="*/ 299 h 312"/>
                    <a:gd name="T16" fmla="*/ 28 w 323"/>
                    <a:gd name="T17" fmla="*/ 207 h 312"/>
                    <a:gd name="T18" fmla="*/ 102 w 323"/>
                    <a:gd name="T19" fmla="*/ 28 h 312"/>
                    <a:gd name="T20" fmla="*/ 280 w 323"/>
                    <a:gd name="T21" fmla="*/ 102 h 312"/>
                    <a:gd name="T22" fmla="*/ 319 w 323"/>
                    <a:gd name="T23" fmla="*/ 195 h 312"/>
                    <a:gd name="T24" fmla="*/ 323 w 323"/>
                    <a:gd name="T25" fmla="*/ 208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23" h="312">
                      <a:moveTo>
                        <a:pt x="323" y="208"/>
                      </a:moveTo>
                      <a:cubicBezTo>
                        <a:pt x="322" y="208"/>
                        <a:pt x="322" y="208"/>
                        <a:pt x="321" y="208"/>
                      </a:cubicBezTo>
                      <a:cubicBezTo>
                        <a:pt x="292" y="204"/>
                        <a:pt x="258" y="207"/>
                        <a:pt x="223" y="216"/>
                      </a:cubicBezTo>
                      <a:cubicBezTo>
                        <a:pt x="214" y="198"/>
                        <a:pt x="192" y="190"/>
                        <a:pt x="172" y="198"/>
                      </a:cubicBezTo>
                      <a:cubicBezTo>
                        <a:pt x="153" y="206"/>
                        <a:pt x="143" y="227"/>
                        <a:pt x="150" y="247"/>
                      </a:cubicBezTo>
                      <a:cubicBezTo>
                        <a:pt x="118" y="265"/>
                        <a:pt x="92" y="286"/>
                        <a:pt x="74" y="309"/>
                      </a:cubicBezTo>
                      <a:cubicBezTo>
                        <a:pt x="74" y="310"/>
                        <a:pt x="73" y="311"/>
                        <a:pt x="73" y="312"/>
                      </a:cubicBezTo>
                      <a:cubicBezTo>
                        <a:pt x="70" y="308"/>
                        <a:pt x="68" y="303"/>
                        <a:pt x="67" y="299"/>
                      </a:cubicBezTo>
                      <a:cubicBezTo>
                        <a:pt x="28" y="207"/>
                        <a:pt x="28" y="207"/>
                        <a:pt x="28" y="207"/>
                      </a:cubicBezTo>
                      <a:cubicBezTo>
                        <a:pt x="0" y="137"/>
                        <a:pt x="33" y="57"/>
                        <a:pt x="102" y="28"/>
                      </a:cubicBezTo>
                      <a:cubicBezTo>
                        <a:pt x="172" y="0"/>
                        <a:pt x="252" y="33"/>
                        <a:pt x="280" y="102"/>
                      </a:cubicBezTo>
                      <a:cubicBezTo>
                        <a:pt x="319" y="195"/>
                        <a:pt x="319" y="195"/>
                        <a:pt x="319" y="195"/>
                      </a:cubicBezTo>
                      <a:cubicBezTo>
                        <a:pt x="320" y="199"/>
                        <a:pt x="322" y="204"/>
                        <a:pt x="323" y="20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1"/>
                <p:cNvSpPr>
                  <a:spLocks/>
                </p:cNvSpPr>
                <p:nvPr/>
              </p:nvSpPr>
              <p:spPr bwMode="auto">
                <a:xfrm>
                  <a:off x="3752850" y="1234281"/>
                  <a:ext cx="325438" cy="400050"/>
                </a:xfrm>
                <a:custGeom>
                  <a:avLst/>
                  <a:gdLst>
                    <a:gd name="T0" fmla="*/ 14 w 121"/>
                    <a:gd name="T1" fmla="*/ 12 h 149"/>
                    <a:gd name="T2" fmla="*/ 14 w 121"/>
                    <a:gd name="T3" fmla="*/ 11 h 149"/>
                    <a:gd name="T4" fmla="*/ 103 w 121"/>
                    <a:gd name="T5" fmla="*/ 3 h 149"/>
                    <a:gd name="T6" fmla="*/ 111 w 121"/>
                    <a:gd name="T7" fmla="*/ 4 h 149"/>
                    <a:gd name="T8" fmla="*/ 36 w 121"/>
                    <a:gd name="T9" fmla="*/ 149 h 149"/>
                    <a:gd name="T10" fmla="*/ 0 w 121"/>
                    <a:gd name="T11" fmla="*/ 60 h 149"/>
                    <a:gd name="T12" fmla="*/ 14 w 121"/>
                    <a:gd name="T13" fmla="*/ 12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49">
                      <a:moveTo>
                        <a:pt x="14" y="12"/>
                      </a:move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46" y="2"/>
                        <a:pt x="77" y="0"/>
                        <a:pt x="103" y="3"/>
                      </a:cubicBezTo>
                      <a:cubicBezTo>
                        <a:pt x="106" y="3"/>
                        <a:pt x="108" y="4"/>
                        <a:pt x="111" y="4"/>
                      </a:cubicBezTo>
                      <a:cubicBezTo>
                        <a:pt x="121" y="63"/>
                        <a:pt x="91" y="122"/>
                        <a:pt x="36" y="14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15" y="50"/>
                        <a:pt x="22" y="30"/>
                        <a:pt x="14" y="12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2"/>
                <p:cNvSpPr>
                  <a:spLocks/>
                </p:cNvSpPr>
                <p:nvPr/>
              </p:nvSpPr>
              <p:spPr bwMode="auto">
                <a:xfrm>
                  <a:off x="3392487" y="1343819"/>
                  <a:ext cx="417513" cy="360363"/>
                </a:xfrm>
                <a:custGeom>
                  <a:avLst/>
                  <a:gdLst>
                    <a:gd name="T0" fmla="*/ 74 w 155"/>
                    <a:gd name="T1" fmla="*/ 0 h 134"/>
                    <a:gd name="T2" fmla="*/ 74 w 155"/>
                    <a:gd name="T3" fmla="*/ 2 h 134"/>
                    <a:gd name="T4" fmla="*/ 119 w 155"/>
                    <a:gd name="T5" fmla="*/ 26 h 134"/>
                    <a:gd name="T6" fmla="*/ 155 w 155"/>
                    <a:gd name="T7" fmla="*/ 114 h 134"/>
                    <a:gd name="T8" fmla="*/ 0 w 155"/>
                    <a:gd name="T9" fmla="*/ 65 h 134"/>
                    <a:gd name="T10" fmla="*/ 5 w 155"/>
                    <a:gd name="T11" fmla="*/ 58 h 134"/>
                    <a:gd name="T12" fmla="*/ 74 w 155"/>
                    <a:gd name="T13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34">
                      <a:moveTo>
                        <a:pt x="74" y="0"/>
                      </a:moveTo>
                      <a:cubicBezTo>
                        <a:pt x="74" y="2"/>
                        <a:pt x="74" y="2"/>
                        <a:pt x="74" y="2"/>
                      </a:cubicBezTo>
                      <a:cubicBezTo>
                        <a:pt x="82" y="19"/>
                        <a:pt x="100" y="29"/>
                        <a:pt x="119" y="26"/>
                      </a:cubicBezTo>
                      <a:cubicBezTo>
                        <a:pt x="155" y="114"/>
                        <a:pt x="155" y="114"/>
                        <a:pt x="155" y="114"/>
                      </a:cubicBezTo>
                      <a:cubicBezTo>
                        <a:pt x="97" y="134"/>
                        <a:pt x="35" y="113"/>
                        <a:pt x="0" y="65"/>
                      </a:cubicBezTo>
                      <a:cubicBezTo>
                        <a:pt x="2" y="62"/>
                        <a:pt x="3" y="60"/>
                        <a:pt x="5" y="58"/>
                      </a:cubicBezTo>
                      <a:cubicBezTo>
                        <a:pt x="21" y="37"/>
                        <a:pt x="45" y="17"/>
                        <a:pt x="74" y="0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3"/>
                <p:cNvSpPr>
                  <a:spLocks/>
                </p:cNvSpPr>
                <p:nvPr/>
              </p:nvSpPr>
              <p:spPr bwMode="auto">
                <a:xfrm>
                  <a:off x="3178175" y="1647031"/>
                  <a:ext cx="784225" cy="317500"/>
                </a:xfrm>
                <a:custGeom>
                  <a:avLst/>
                  <a:gdLst>
                    <a:gd name="T0" fmla="*/ 21 w 292"/>
                    <a:gd name="T1" fmla="*/ 106 h 118"/>
                    <a:gd name="T2" fmla="*/ 28 w 292"/>
                    <a:gd name="T3" fmla="*/ 90 h 118"/>
                    <a:gd name="T4" fmla="*/ 28 w 292"/>
                    <a:gd name="T5" fmla="*/ 90 h 118"/>
                    <a:gd name="T6" fmla="*/ 24 w 292"/>
                    <a:gd name="T7" fmla="*/ 66 h 118"/>
                    <a:gd name="T8" fmla="*/ 24 w 292"/>
                    <a:gd name="T9" fmla="*/ 66 h 118"/>
                    <a:gd name="T10" fmla="*/ 77 w 292"/>
                    <a:gd name="T11" fmla="*/ 25 h 118"/>
                    <a:gd name="T12" fmla="*/ 77 w 292"/>
                    <a:gd name="T13" fmla="*/ 25 h 118"/>
                    <a:gd name="T14" fmla="*/ 140 w 292"/>
                    <a:gd name="T15" fmla="*/ 54 h 118"/>
                    <a:gd name="T16" fmla="*/ 140 w 292"/>
                    <a:gd name="T17" fmla="*/ 54 h 118"/>
                    <a:gd name="T18" fmla="*/ 189 w 292"/>
                    <a:gd name="T19" fmla="*/ 94 h 118"/>
                    <a:gd name="T20" fmla="*/ 189 w 292"/>
                    <a:gd name="T21" fmla="*/ 94 h 118"/>
                    <a:gd name="T22" fmla="*/ 240 w 292"/>
                    <a:gd name="T23" fmla="*/ 117 h 118"/>
                    <a:gd name="T24" fmla="*/ 240 w 292"/>
                    <a:gd name="T25" fmla="*/ 117 h 118"/>
                    <a:gd name="T26" fmla="*/ 278 w 292"/>
                    <a:gd name="T27" fmla="*/ 100 h 118"/>
                    <a:gd name="T28" fmla="*/ 278 w 292"/>
                    <a:gd name="T29" fmla="*/ 100 h 118"/>
                    <a:gd name="T30" fmla="*/ 292 w 292"/>
                    <a:gd name="T31" fmla="*/ 69 h 118"/>
                    <a:gd name="T32" fmla="*/ 292 w 292"/>
                    <a:gd name="T33" fmla="*/ 69 h 118"/>
                    <a:gd name="T34" fmla="*/ 279 w 292"/>
                    <a:gd name="T35" fmla="*/ 29 h 118"/>
                    <a:gd name="T36" fmla="*/ 279 w 292"/>
                    <a:gd name="T37" fmla="*/ 29 h 118"/>
                    <a:gd name="T38" fmla="*/ 265 w 292"/>
                    <a:gd name="T39" fmla="*/ 13 h 118"/>
                    <a:gd name="T40" fmla="*/ 265 w 292"/>
                    <a:gd name="T41" fmla="*/ 13 h 118"/>
                    <a:gd name="T42" fmla="*/ 248 w 292"/>
                    <a:gd name="T43" fmla="*/ 14 h 118"/>
                    <a:gd name="T44" fmla="*/ 248 w 292"/>
                    <a:gd name="T45" fmla="*/ 14 h 118"/>
                    <a:gd name="T46" fmla="*/ 249 w 292"/>
                    <a:gd name="T47" fmla="*/ 31 h 118"/>
                    <a:gd name="T48" fmla="*/ 249 w 292"/>
                    <a:gd name="T49" fmla="*/ 31 h 118"/>
                    <a:gd name="T50" fmla="*/ 249 w 292"/>
                    <a:gd name="T51" fmla="*/ 32 h 118"/>
                    <a:gd name="T52" fmla="*/ 249 w 292"/>
                    <a:gd name="T53" fmla="*/ 32 h 118"/>
                    <a:gd name="T54" fmla="*/ 252 w 292"/>
                    <a:gd name="T55" fmla="*/ 34 h 118"/>
                    <a:gd name="T56" fmla="*/ 252 w 292"/>
                    <a:gd name="T57" fmla="*/ 34 h 118"/>
                    <a:gd name="T58" fmla="*/ 259 w 292"/>
                    <a:gd name="T59" fmla="*/ 43 h 118"/>
                    <a:gd name="T60" fmla="*/ 259 w 292"/>
                    <a:gd name="T61" fmla="*/ 43 h 118"/>
                    <a:gd name="T62" fmla="*/ 267 w 292"/>
                    <a:gd name="T63" fmla="*/ 67 h 118"/>
                    <a:gd name="T64" fmla="*/ 267 w 292"/>
                    <a:gd name="T65" fmla="*/ 67 h 118"/>
                    <a:gd name="T66" fmla="*/ 260 w 292"/>
                    <a:gd name="T67" fmla="*/ 84 h 118"/>
                    <a:gd name="T68" fmla="*/ 260 w 292"/>
                    <a:gd name="T69" fmla="*/ 84 h 118"/>
                    <a:gd name="T70" fmla="*/ 241 w 292"/>
                    <a:gd name="T71" fmla="*/ 92 h 118"/>
                    <a:gd name="T72" fmla="*/ 241 w 292"/>
                    <a:gd name="T73" fmla="*/ 92 h 118"/>
                    <a:gd name="T74" fmla="*/ 203 w 292"/>
                    <a:gd name="T75" fmla="*/ 74 h 118"/>
                    <a:gd name="T76" fmla="*/ 203 w 292"/>
                    <a:gd name="T77" fmla="*/ 74 h 118"/>
                    <a:gd name="T78" fmla="*/ 156 w 292"/>
                    <a:gd name="T79" fmla="*/ 35 h 118"/>
                    <a:gd name="T80" fmla="*/ 156 w 292"/>
                    <a:gd name="T81" fmla="*/ 35 h 118"/>
                    <a:gd name="T82" fmla="*/ 78 w 292"/>
                    <a:gd name="T83" fmla="*/ 1 h 118"/>
                    <a:gd name="T84" fmla="*/ 78 w 292"/>
                    <a:gd name="T85" fmla="*/ 1 h 118"/>
                    <a:gd name="T86" fmla="*/ 24 w 292"/>
                    <a:gd name="T87" fmla="*/ 17 h 118"/>
                    <a:gd name="T88" fmla="*/ 24 w 292"/>
                    <a:gd name="T89" fmla="*/ 17 h 118"/>
                    <a:gd name="T90" fmla="*/ 0 w 292"/>
                    <a:gd name="T91" fmla="*/ 65 h 118"/>
                    <a:gd name="T92" fmla="*/ 0 w 292"/>
                    <a:gd name="T93" fmla="*/ 65 h 118"/>
                    <a:gd name="T94" fmla="*/ 5 w 292"/>
                    <a:gd name="T95" fmla="*/ 99 h 118"/>
                    <a:gd name="T96" fmla="*/ 5 w 292"/>
                    <a:gd name="T97" fmla="*/ 99 h 118"/>
                    <a:gd name="T98" fmla="*/ 16 w 292"/>
                    <a:gd name="T99" fmla="*/ 107 h 118"/>
                    <a:gd name="T100" fmla="*/ 16 w 292"/>
                    <a:gd name="T101" fmla="*/ 107 h 118"/>
                    <a:gd name="T102" fmla="*/ 21 w 292"/>
                    <a:gd name="T103" fmla="*/ 10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92" h="118">
                      <a:moveTo>
                        <a:pt x="21" y="106"/>
                      </a:moveTo>
                      <a:cubicBezTo>
                        <a:pt x="27" y="104"/>
                        <a:pt x="31" y="97"/>
                        <a:pt x="28" y="90"/>
                      </a:cubicBezTo>
                      <a:cubicBezTo>
                        <a:pt x="28" y="90"/>
                        <a:pt x="28" y="90"/>
                        <a:pt x="28" y="90"/>
                      </a:cubicBezTo>
                      <a:cubicBezTo>
                        <a:pt x="25" y="81"/>
                        <a:pt x="24" y="73"/>
                        <a:pt x="24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6" y="41"/>
                        <a:pt x="46" y="24"/>
                        <a:pt x="77" y="25"/>
                      </a:cubicBezTo>
                      <a:cubicBezTo>
                        <a:pt x="77" y="25"/>
                        <a:pt x="77" y="25"/>
                        <a:pt x="77" y="25"/>
                      </a:cubicBezTo>
                      <a:cubicBezTo>
                        <a:pt x="95" y="26"/>
                        <a:pt x="117" y="34"/>
                        <a:pt x="140" y="54"/>
                      </a:cubicBezTo>
                      <a:cubicBezTo>
                        <a:pt x="140" y="54"/>
                        <a:pt x="140" y="54"/>
                        <a:pt x="140" y="54"/>
                      </a:cubicBezTo>
                      <a:cubicBezTo>
                        <a:pt x="155" y="67"/>
                        <a:pt x="172" y="82"/>
                        <a:pt x="189" y="94"/>
                      </a:cubicBezTo>
                      <a:cubicBezTo>
                        <a:pt x="189" y="94"/>
                        <a:pt x="189" y="94"/>
                        <a:pt x="189" y="94"/>
                      </a:cubicBezTo>
                      <a:cubicBezTo>
                        <a:pt x="205" y="106"/>
                        <a:pt x="222" y="116"/>
                        <a:pt x="240" y="117"/>
                      </a:cubicBezTo>
                      <a:cubicBezTo>
                        <a:pt x="240" y="117"/>
                        <a:pt x="240" y="117"/>
                        <a:pt x="240" y="117"/>
                      </a:cubicBezTo>
                      <a:cubicBezTo>
                        <a:pt x="254" y="118"/>
                        <a:pt x="268" y="112"/>
                        <a:pt x="278" y="100"/>
                      </a:cubicBezTo>
                      <a:cubicBezTo>
                        <a:pt x="278" y="100"/>
                        <a:pt x="278" y="100"/>
                        <a:pt x="278" y="100"/>
                      </a:cubicBezTo>
                      <a:cubicBezTo>
                        <a:pt x="287" y="90"/>
                        <a:pt x="291" y="79"/>
                        <a:pt x="292" y="69"/>
                      </a:cubicBezTo>
                      <a:cubicBezTo>
                        <a:pt x="292" y="69"/>
                        <a:pt x="292" y="69"/>
                        <a:pt x="292" y="69"/>
                      </a:cubicBezTo>
                      <a:cubicBezTo>
                        <a:pt x="292" y="52"/>
                        <a:pt x="285" y="39"/>
                        <a:pt x="279" y="29"/>
                      </a:cubicBezTo>
                      <a:cubicBezTo>
                        <a:pt x="279" y="29"/>
                        <a:pt x="279" y="29"/>
                        <a:pt x="279" y="29"/>
                      </a:cubicBezTo>
                      <a:cubicBezTo>
                        <a:pt x="272" y="19"/>
                        <a:pt x="265" y="13"/>
                        <a:pt x="265" y="13"/>
                      </a:cubicBezTo>
                      <a:cubicBezTo>
                        <a:pt x="265" y="13"/>
                        <a:pt x="265" y="13"/>
                        <a:pt x="265" y="13"/>
                      </a:cubicBezTo>
                      <a:cubicBezTo>
                        <a:pt x="260" y="9"/>
                        <a:pt x="252" y="9"/>
                        <a:pt x="248" y="14"/>
                      </a:cubicBezTo>
                      <a:cubicBezTo>
                        <a:pt x="248" y="14"/>
                        <a:pt x="248" y="14"/>
                        <a:pt x="248" y="14"/>
                      </a:cubicBezTo>
                      <a:cubicBezTo>
                        <a:pt x="243" y="19"/>
                        <a:pt x="244" y="27"/>
                        <a:pt x="249" y="31"/>
                      </a:cubicBezTo>
                      <a:cubicBezTo>
                        <a:pt x="249" y="31"/>
                        <a:pt x="249" y="31"/>
                        <a:pt x="249" y="31"/>
                      </a:cubicBezTo>
                      <a:cubicBezTo>
                        <a:pt x="249" y="31"/>
                        <a:pt x="249" y="31"/>
                        <a:pt x="249" y="32"/>
                      </a:cubicBezTo>
                      <a:cubicBezTo>
                        <a:pt x="249" y="32"/>
                        <a:pt x="249" y="32"/>
                        <a:pt x="249" y="32"/>
                      </a:cubicBezTo>
                      <a:cubicBezTo>
                        <a:pt x="250" y="32"/>
                        <a:pt x="251" y="33"/>
                        <a:pt x="252" y="34"/>
                      </a:cubicBezTo>
                      <a:cubicBezTo>
                        <a:pt x="252" y="34"/>
                        <a:pt x="252" y="34"/>
                        <a:pt x="252" y="34"/>
                      </a:cubicBezTo>
                      <a:cubicBezTo>
                        <a:pt x="253" y="36"/>
                        <a:pt x="256" y="39"/>
                        <a:pt x="259" y="43"/>
                      </a:cubicBezTo>
                      <a:cubicBezTo>
                        <a:pt x="259" y="43"/>
                        <a:pt x="259" y="43"/>
                        <a:pt x="259" y="43"/>
                      </a:cubicBezTo>
                      <a:cubicBezTo>
                        <a:pt x="264" y="50"/>
                        <a:pt x="268" y="59"/>
                        <a:pt x="267" y="67"/>
                      </a:cubicBezTo>
                      <a:cubicBezTo>
                        <a:pt x="267" y="67"/>
                        <a:pt x="267" y="67"/>
                        <a:pt x="267" y="67"/>
                      </a:cubicBezTo>
                      <a:cubicBezTo>
                        <a:pt x="267" y="73"/>
                        <a:pt x="265" y="78"/>
                        <a:pt x="260" y="84"/>
                      </a:cubicBezTo>
                      <a:cubicBezTo>
                        <a:pt x="260" y="84"/>
                        <a:pt x="260" y="84"/>
                        <a:pt x="260" y="84"/>
                      </a:cubicBezTo>
                      <a:cubicBezTo>
                        <a:pt x="253" y="91"/>
                        <a:pt x="248" y="92"/>
                        <a:pt x="241" y="92"/>
                      </a:cubicBezTo>
                      <a:cubicBezTo>
                        <a:pt x="241" y="92"/>
                        <a:pt x="241" y="92"/>
                        <a:pt x="241" y="92"/>
                      </a:cubicBezTo>
                      <a:cubicBezTo>
                        <a:pt x="232" y="92"/>
                        <a:pt x="218" y="85"/>
                        <a:pt x="203" y="74"/>
                      </a:cubicBezTo>
                      <a:cubicBezTo>
                        <a:pt x="203" y="74"/>
                        <a:pt x="203" y="74"/>
                        <a:pt x="203" y="74"/>
                      </a:cubicBezTo>
                      <a:cubicBezTo>
                        <a:pt x="188" y="63"/>
                        <a:pt x="172" y="49"/>
                        <a:pt x="156" y="35"/>
                      </a:cubicBezTo>
                      <a:cubicBezTo>
                        <a:pt x="156" y="35"/>
                        <a:pt x="156" y="35"/>
                        <a:pt x="156" y="35"/>
                      </a:cubicBezTo>
                      <a:cubicBezTo>
                        <a:pt x="130" y="13"/>
                        <a:pt x="103" y="2"/>
                        <a:pt x="78" y="1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57" y="0"/>
                        <a:pt x="38" y="5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0" y="28"/>
                        <a:pt x="1" y="45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76"/>
                        <a:pt x="1" y="87"/>
                        <a:pt x="5" y="99"/>
                      </a:cubicBezTo>
                      <a:cubicBezTo>
                        <a:pt x="5" y="99"/>
                        <a:pt x="5" y="99"/>
                        <a:pt x="5" y="99"/>
                      </a:cubicBezTo>
                      <a:cubicBezTo>
                        <a:pt x="7" y="103"/>
                        <a:pt x="11" y="106"/>
                        <a:pt x="16" y="107"/>
                      </a:cubicBezTo>
                      <a:cubicBezTo>
                        <a:pt x="16" y="107"/>
                        <a:pt x="16" y="107"/>
                        <a:pt x="16" y="107"/>
                      </a:cubicBezTo>
                      <a:cubicBezTo>
                        <a:pt x="18" y="107"/>
                        <a:pt x="19" y="107"/>
                        <a:pt x="21" y="10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4"/>
                <p:cNvSpPr>
                  <a:spLocks/>
                </p:cNvSpPr>
                <p:nvPr/>
              </p:nvSpPr>
              <p:spPr bwMode="auto">
                <a:xfrm>
                  <a:off x="3940175" y="748506"/>
                  <a:ext cx="193675" cy="104775"/>
                </a:xfrm>
                <a:custGeom>
                  <a:avLst/>
                  <a:gdLst>
                    <a:gd name="T0" fmla="*/ 1 w 72"/>
                    <a:gd name="T1" fmla="*/ 30 h 39"/>
                    <a:gd name="T2" fmla="*/ 3 w 72"/>
                    <a:gd name="T3" fmla="*/ 35 h 39"/>
                    <a:gd name="T4" fmla="*/ 7 w 72"/>
                    <a:gd name="T5" fmla="*/ 38 h 39"/>
                    <a:gd name="T6" fmla="*/ 70 w 72"/>
                    <a:gd name="T7" fmla="*/ 22 h 39"/>
                    <a:gd name="T8" fmla="*/ 71 w 72"/>
                    <a:gd name="T9" fmla="*/ 17 h 39"/>
                    <a:gd name="T10" fmla="*/ 66 w 72"/>
                    <a:gd name="T11" fmla="*/ 3 h 39"/>
                    <a:gd name="T12" fmla="*/ 62 w 72"/>
                    <a:gd name="T13" fmla="*/ 0 h 39"/>
                    <a:gd name="T14" fmla="*/ 2 w 72"/>
                    <a:gd name="T15" fmla="*/ 25 h 39"/>
                    <a:gd name="T16" fmla="*/ 1 w 72"/>
                    <a:gd name="T17" fmla="*/ 3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" h="39">
                      <a:moveTo>
                        <a:pt x="1" y="30"/>
                      </a:move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7"/>
                        <a:pt x="5" y="39"/>
                        <a:pt x="7" y="38"/>
                      </a:cubicBezTo>
                      <a:cubicBezTo>
                        <a:pt x="70" y="22"/>
                        <a:pt x="70" y="22"/>
                        <a:pt x="70" y="22"/>
                      </a:cubicBezTo>
                      <a:cubicBezTo>
                        <a:pt x="71" y="21"/>
                        <a:pt x="72" y="19"/>
                        <a:pt x="71" y="17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5" y="1"/>
                        <a:pt x="64" y="0"/>
                        <a:pt x="62" y="0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1" y="26"/>
                        <a:pt x="0" y="28"/>
                        <a:pt x="1" y="3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5"/>
                <p:cNvSpPr>
                  <a:spLocks/>
                </p:cNvSpPr>
                <p:nvPr/>
              </p:nvSpPr>
              <p:spPr bwMode="auto">
                <a:xfrm>
                  <a:off x="3876675" y="596106"/>
                  <a:ext cx="133350" cy="182563"/>
                </a:xfrm>
                <a:custGeom>
                  <a:avLst/>
                  <a:gdLst>
                    <a:gd name="T0" fmla="*/ 2 w 50"/>
                    <a:gd name="T1" fmla="*/ 64 h 68"/>
                    <a:gd name="T2" fmla="*/ 7 w 50"/>
                    <a:gd name="T3" fmla="*/ 66 h 68"/>
                    <a:gd name="T4" fmla="*/ 12 w 50"/>
                    <a:gd name="T5" fmla="*/ 66 h 68"/>
                    <a:gd name="T6" fmla="*/ 49 w 50"/>
                    <a:gd name="T7" fmla="*/ 13 h 68"/>
                    <a:gd name="T8" fmla="*/ 47 w 50"/>
                    <a:gd name="T9" fmla="*/ 9 h 68"/>
                    <a:gd name="T10" fmla="*/ 34 w 50"/>
                    <a:gd name="T11" fmla="*/ 1 h 68"/>
                    <a:gd name="T12" fmla="*/ 30 w 50"/>
                    <a:gd name="T13" fmla="*/ 1 h 68"/>
                    <a:gd name="T14" fmla="*/ 0 w 50"/>
                    <a:gd name="T15" fmla="*/ 59 h 68"/>
                    <a:gd name="T16" fmla="*/ 2 w 50"/>
                    <a:gd name="T17" fmla="*/ 6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0" h="68">
                      <a:moveTo>
                        <a:pt x="2" y="64"/>
                      </a:move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9" y="68"/>
                        <a:pt x="11" y="68"/>
                        <a:pt x="12" y="66"/>
                      </a:cubicBezTo>
                      <a:cubicBezTo>
                        <a:pt x="49" y="13"/>
                        <a:pt x="49" y="13"/>
                        <a:pt x="49" y="13"/>
                      </a:cubicBezTo>
                      <a:cubicBezTo>
                        <a:pt x="50" y="12"/>
                        <a:pt x="49" y="10"/>
                        <a:pt x="47" y="9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3" y="0"/>
                        <a:pt x="30" y="0"/>
                        <a:pt x="30" y="1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3"/>
                        <a:pt x="2" y="64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4105210" y="2005539"/>
                <a:ext cx="707571" cy="449421"/>
                <a:chOff x="5173662" y="745331"/>
                <a:chExt cx="1679575" cy="1066800"/>
              </a:xfrm>
            </p:grpSpPr>
            <p:sp>
              <p:nvSpPr>
                <p:cNvPr id="102" name="Freeform 16"/>
                <p:cNvSpPr>
                  <a:spLocks noEditPoints="1"/>
                </p:cNvSpPr>
                <p:nvPr/>
              </p:nvSpPr>
              <p:spPr bwMode="auto">
                <a:xfrm>
                  <a:off x="6450012" y="770731"/>
                  <a:ext cx="403225" cy="1041400"/>
                </a:xfrm>
                <a:custGeom>
                  <a:avLst/>
                  <a:gdLst>
                    <a:gd name="T0" fmla="*/ 105 w 150"/>
                    <a:gd name="T1" fmla="*/ 0 h 388"/>
                    <a:gd name="T2" fmla="*/ 44 w 150"/>
                    <a:gd name="T3" fmla="*/ 0 h 388"/>
                    <a:gd name="T4" fmla="*/ 0 w 150"/>
                    <a:gd name="T5" fmla="*/ 45 h 388"/>
                    <a:gd name="T6" fmla="*/ 0 w 150"/>
                    <a:gd name="T7" fmla="*/ 343 h 388"/>
                    <a:gd name="T8" fmla="*/ 44 w 150"/>
                    <a:gd name="T9" fmla="*/ 388 h 388"/>
                    <a:gd name="T10" fmla="*/ 105 w 150"/>
                    <a:gd name="T11" fmla="*/ 388 h 388"/>
                    <a:gd name="T12" fmla="*/ 150 w 150"/>
                    <a:gd name="T13" fmla="*/ 343 h 388"/>
                    <a:gd name="T14" fmla="*/ 150 w 150"/>
                    <a:gd name="T15" fmla="*/ 45 h 388"/>
                    <a:gd name="T16" fmla="*/ 105 w 150"/>
                    <a:gd name="T17" fmla="*/ 0 h 388"/>
                    <a:gd name="T18" fmla="*/ 75 w 150"/>
                    <a:gd name="T19" fmla="*/ 223 h 388"/>
                    <a:gd name="T20" fmla="*/ 62 w 150"/>
                    <a:gd name="T21" fmla="*/ 211 h 388"/>
                    <a:gd name="T22" fmla="*/ 75 w 150"/>
                    <a:gd name="T23" fmla="*/ 198 h 388"/>
                    <a:gd name="T24" fmla="*/ 87 w 150"/>
                    <a:gd name="T25" fmla="*/ 211 h 388"/>
                    <a:gd name="T26" fmla="*/ 75 w 150"/>
                    <a:gd name="T27" fmla="*/ 223 h 388"/>
                    <a:gd name="T28" fmla="*/ 69 w 150"/>
                    <a:gd name="T29" fmla="*/ 179 h 388"/>
                    <a:gd name="T30" fmla="*/ 75 w 150"/>
                    <a:gd name="T31" fmla="*/ 174 h 388"/>
                    <a:gd name="T32" fmla="*/ 80 w 150"/>
                    <a:gd name="T33" fmla="*/ 179 h 388"/>
                    <a:gd name="T34" fmla="*/ 75 w 150"/>
                    <a:gd name="T35" fmla="*/ 185 h 388"/>
                    <a:gd name="T36" fmla="*/ 69 w 150"/>
                    <a:gd name="T37" fmla="*/ 179 h 388"/>
                    <a:gd name="T38" fmla="*/ 119 w 150"/>
                    <a:gd name="T39" fmla="*/ 94 h 388"/>
                    <a:gd name="T40" fmla="*/ 30 w 150"/>
                    <a:gd name="T41" fmla="*/ 94 h 388"/>
                    <a:gd name="T42" fmla="*/ 26 w 150"/>
                    <a:gd name="T43" fmla="*/ 90 h 388"/>
                    <a:gd name="T44" fmla="*/ 30 w 150"/>
                    <a:gd name="T45" fmla="*/ 85 h 388"/>
                    <a:gd name="T46" fmla="*/ 119 w 150"/>
                    <a:gd name="T47" fmla="*/ 85 h 388"/>
                    <a:gd name="T48" fmla="*/ 123 w 150"/>
                    <a:gd name="T49" fmla="*/ 90 h 388"/>
                    <a:gd name="T50" fmla="*/ 119 w 150"/>
                    <a:gd name="T51" fmla="*/ 94 h 388"/>
                    <a:gd name="T52" fmla="*/ 119 w 150"/>
                    <a:gd name="T53" fmla="*/ 72 h 388"/>
                    <a:gd name="T54" fmla="*/ 30 w 150"/>
                    <a:gd name="T55" fmla="*/ 72 h 388"/>
                    <a:gd name="T56" fmla="*/ 26 w 150"/>
                    <a:gd name="T57" fmla="*/ 67 h 388"/>
                    <a:gd name="T58" fmla="*/ 30 w 150"/>
                    <a:gd name="T59" fmla="*/ 63 h 388"/>
                    <a:gd name="T60" fmla="*/ 119 w 150"/>
                    <a:gd name="T61" fmla="*/ 63 h 388"/>
                    <a:gd name="T62" fmla="*/ 123 w 150"/>
                    <a:gd name="T63" fmla="*/ 67 h 388"/>
                    <a:gd name="T64" fmla="*/ 119 w 150"/>
                    <a:gd name="T65" fmla="*/ 72 h 388"/>
                    <a:gd name="T66" fmla="*/ 119 w 150"/>
                    <a:gd name="T67" fmla="*/ 49 h 388"/>
                    <a:gd name="T68" fmla="*/ 30 w 150"/>
                    <a:gd name="T69" fmla="*/ 49 h 388"/>
                    <a:gd name="T70" fmla="*/ 26 w 150"/>
                    <a:gd name="T71" fmla="*/ 45 h 388"/>
                    <a:gd name="T72" fmla="*/ 30 w 150"/>
                    <a:gd name="T73" fmla="*/ 40 h 388"/>
                    <a:gd name="T74" fmla="*/ 119 w 150"/>
                    <a:gd name="T75" fmla="*/ 40 h 388"/>
                    <a:gd name="T76" fmla="*/ 123 w 150"/>
                    <a:gd name="T77" fmla="*/ 45 h 388"/>
                    <a:gd name="T78" fmla="*/ 119 w 150"/>
                    <a:gd name="T79" fmla="*/ 49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0" h="388">
                      <a:moveTo>
                        <a:pt x="105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20"/>
                        <a:pt x="0" y="45"/>
                      </a:cubicBezTo>
                      <a:cubicBezTo>
                        <a:pt x="0" y="343"/>
                        <a:pt x="0" y="343"/>
                        <a:pt x="0" y="343"/>
                      </a:cubicBezTo>
                      <a:cubicBezTo>
                        <a:pt x="0" y="368"/>
                        <a:pt x="20" y="388"/>
                        <a:pt x="44" y="388"/>
                      </a:cubicBezTo>
                      <a:cubicBezTo>
                        <a:pt x="105" y="388"/>
                        <a:pt x="105" y="388"/>
                        <a:pt x="105" y="388"/>
                      </a:cubicBezTo>
                      <a:cubicBezTo>
                        <a:pt x="130" y="388"/>
                        <a:pt x="150" y="368"/>
                        <a:pt x="150" y="343"/>
                      </a:cubicBezTo>
                      <a:cubicBezTo>
                        <a:pt x="150" y="45"/>
                        <a:pt x="150" y="45"/>
                        <a:pt x="150" y="45"/>
                      </a:cubicBezTo>
                      <a:cubicBezTo>
                        <a:pt x="150" y="20"/>
                        <a:pt x="130" y="0"/>
                        <a:pt x="105" y="0"/>
                      </a:cubicBezTo>
                      <a:close/>
                      <a:moveTo>
                        <a:pt x="75" y="223"/>
                      </a:moveTo>
                      <a:cubicBezTo>
                        <a:pt x="68" y="223"/>
                        <a:pt x="62" y="218"/>
                        <a:pt x="62" y="211"/>
                      </a:cubicBezTo>
                      <a:cubicBezTo>
                        <a:pt x="62" y="204"/>
                        <a:pt x="68" y="198"/>
                        <a:pt x="75" y="198"/>
                      </a:cubicBezTo>
                      <a:cubicBezTo>
                        <a:pt x="82" y="198"/>
                        <a:pt x="87" y="204"/>
                        <a:pt x="87" y="211"/>
                      </a:cubicBezTo>
                      <a:cubicBezTo>
                        <a:pt x="87" y="218"/>
                        <a:pt x="82" y="223"/>
                        <a:pt x="75" y="223"/>
                      </a:cubicBezTo>
                      <a:close/>
                      <a:moveTo>
                        <a:pt x="69" y="179"/>
                      </a:moveTo>
                      <a:cubicBezTo>
                        <a:pt x="69" y="176"/>
                        <a:pt x="72" y="174"/>
                        <a:pt x="75" y="174"/>
                      </a:cubicBezTo>
                      <a:cubicBezTo>
                        <a:pt x="78" y="174"/>
                        <a:pt x="80" y="176"/>
                        <a:pt x="80" y="179"/>
                      </a:cubicBezTo>
                      <a:cubicBezTo>
                        <a:pt x="80" y="182"/>
                        <a:pt x="78" y="185"/>
                        <a:pt x="75" y="185"/>
                      </a:cubicBezTo>
                      <a:cubicBezTo>
                        <a:pt x="72" y="185"/>
                        <a:pt x="69" y="182"/>
                        <a:pt x="69" y="179"/>
                      </a:cubicBezTo>
                      <a:close/>
                      <a:moveTo>
                        <a:pt x="119" y="94"/>
                      </a:move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8" y="94"/>
                        <a:pt x="26" y="92"/>
                        <a:pt x="26" y="90"/>
                      </a:cubicBezTo>
                      <a:cubicBezTo>
                        <a:pt x="26" y="87"/>
                        <a:pt x="28" y="85"/>
                        <a:pt x="30" y="85"/>
                      </a:cubicBezTo>
                      <a:cubicBezTo>
                        <a:pt x="119" y="85"/>
                        <a:pt x="119" y="85"/>
                        <a:pt x="119" y="85"/>
                      </a:cubicBezTo>
                      <a:cubicBezTo>
                        <a:pt x="121" y="85"/>
                        <a:pt x="123" y="87"/>
                        <a:pt x="123" y="90"/>
                      </a:cubicBezTo>
                      <a:cubicBezTo>
                        <a:pt x="123" y="92"/>
                        <a:pt x="121" y="94"/>
                        <a:pt x="119" y="94"/>
                      </a:cubicBezTo>
                      <a:close/>
                      <a:moveTo>
                        <a:pt x="119" y="72"/>
                      </a:moveTo>
                      <a:cubicBezTo>
                        <a:pt x="30" y="72"/>
                        <a:pt x="30" y="72"/>
                        <a:pt x="30" y="72"/>
                      </a:cubicBezTo>
                      <a:cubicBezTo>
                        <a:pt x="28" y="72"/>
                        <a:pt x="26" y="70"/>
                        <a:pt x="26" y="67"/>
                      </a:cubicBezTo>
                      <a:cubicBezTo>
                        <a:pt x="26" y="65"/>
                        <a:pt x="28" y="63"/>
                        <a:pt x="30" y="63"/>
                      </a:cubicBezTo>
                      <a:cubicBezTo>
                        <a:pt x="119" y="63"/>
                        <a:pt x="119" y="63"/>
                        <a:pt x="119" y="63"/>
                      </a:cubicBezTo>
                      <a:cubicBezTo>
                        <a:pt x="121" y="63"/>
                        <a:pt x="123" y="65"/>
                        <a:pt x="123" y="67"/>
                      </a:cubicBezTo>
                      <a:cubicBezTo>
                        <a:pt x="123" y="70"/>
                        <a:pt x="121" y="72"/>
                        <a:pt x="119" y="72"/>
                      </a:cubicBezTo>
                      <a:close/>
                      <a:moveTo>
                        <a:pt x="119" y="49"/>
                      </a:move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9"/>
                        <a:pt x="26" y="47"/>
                        <a:pt x="26" y="45"/>
                      </a:cubicBezTo>
                      <a:cubicBezTo>
                        <a:pt x="26" y="42"/>
                        <a:pt x="28" y="40"/>
                        <a:pt x="30" y="40"/>
                      </a:cubicBezTo>
                      <a:cubicBezTo>
                        <a:pt x="119" y="40"/>
                        <a:pt x="119" y="40"/>
                        <a:pt x="119" y="40"/>
                      </a:cubicBezTo>
                      <a:cubicBezTo>
                        <a:pt x="121" y="40"/>
                        <a:pt x="123" y="42"/>
                        <a:pt x="123" y="45"/>
                      </a:cubicBezTo>
                      <a:cubicBezTo>
                        <a:pt x="123" y="47"/>
                        <a:pt x="121" y="49"/>
                        <a:pt x="119" y="4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7"/>
                <p:cNvSpPr>
                  <a:spLocks noEditPoints="1"/>
                </p:cNvSpPr>
                <p:nvPr/>
              </p:nvSpPr>
              <p:spPr bwMode="auto">
                <a:xfrm>
                  <a:off x="5173662" y="745331"/>
                  <a:ext cx="1244600" cy="869950"/>
                </a:xfrm>
                <a:custGeom>
                  <a:avLst/>
                  <a:gdLst>
                    <a:gd name="T0" fmla="*/ 407 w 464"/>
                    <a:gd name="T1" fmla="*/ 0 h 324"/>
                    <a:gd name="T2" fmla="*/ 57 w 464"/>
                    <a:gd name="T3" fmla="*/ 0 h 324"/>
                    <a:gd name="T4" fmla="*/ 0 w 464"/>
                    <a:gd name="T5" fmla="*/ 57 h 324"/>
                    <a:gd name="T6" fmla="*/ 0 w 464"/>
                    <a:gd name="T7" fmla="*/ 267 h 324"/>
                    <a:gd name="T8" fmla="*/ 57 w 464"/>
                    <a:gd name="T9" fmla="*/ 324 h 324"/>
                    <a:gd name="T10" fmla="*/ 407 w 464"/>
                    <a:gd name="T11" fmla="*/ 324 h 324"/>
                    <a:gd name="T12" fmla="*/ 464 w 464"/>
                    <a:gd name="T13" fmla="*/ 267 h 324"/>
                    <a:gd name="T14" fmla="*/ 464 w 464"/>
                    <a:gd name="T15" fmla="*/ 57 h 324"/>
                    <a:gd name="T16" fmla="*/ 407 w 464"/>
                    <a:gd name="T17" fmla="*/ 0 h 324"/>
                    <a:gd name="T18" fmla="*/ 351 w 464"/>
                    <a:gd name="T19" fmla="*/ 312 h 324"/>
                    <a:gd name="T20" fmla="*/ 305 w 464"/>
                    <a:gd name="T21" fmla="*/ 312 h 324"/>
                    <a:gd name="T22" fmla="*/ 300 w 464"/>
                    <a:gd name="T23" fmla="*/ 306 h 324"/>
                    <a:gd name="T24" fmla="*/ 305 w 464"/>
                    <a:gd name="T25" fmla="*/ 301 h 324"/>
                    <a:gd name="T26" fmla="*/ 351 w 464"/>
                    <a:gd name="T27" fmla="*/ 301 h 324"/>
                    <a:gd name="T28" fmla="*/ 357 w 464"/>
                    <a:gd name="T29" fmla="*/ 306 h 324"/>
                    <a:gd name="T30" fmla="*/ 351 w 464"/>
                    <a:gd name="T31" fmla="*/ 312 h 324"/>
                    <a:gd name="T32" fmla="*/ 371 w 464"/>
                    <a:gd name="T33" fmla="*/ 312 h 324"/>
                    <a:gd name="T34" fmla="*/ 365 w 464"/>
                    <a:gd name="T35" fmla="*/ 306 h 324"/>
                    <a:gd name="T36" fmla="*/ 371 w 464"/>
                    <a:gd name="T37" fmla="*/ 300 h 324"/>
                    <a:gd name="T38" fmla="*/ 377 w 464"/>
                    <a:gd name="T39" fmla="*/ 306 h 324"/>
                    <a:gd name="T40" fmla="*/ 371 w 464"/>
                    <a:gd name="T41" fmla="*/ 312 h 324"/>
                    <a:gd name="T42" fmla="*/ 431 w 464"/>
                    <a:gd name="T43" fmla="*/ 267 h 324"/>
                    <a:gd name="T44" fmla="*/ 407 w 464"/>
                    <a:gd name="T45" fmla="*/ 291 h 324"/>
                    <a:gd name="T46" fmla="*/ 57 w 464"/>
                    <a:gd name="T47" fmla="*/ 291 h 324"/>
                    <a:gd name="T48" fmla="*/ 33 w 464"/>
                    <a:gd name="T49" fmla="*/ 267 h 324"/>
                    <a:gd name="T50" fmla="*/ 33 w 464"/>
                    <a:gd name="T51" fmla="*/ 57 h 324"/>
                    <a:gd name="T52" fmla="*/ 57 w 464"/>
                    <a:gd name="T53" fmla="*/ 33 h 324"/>
                    <a:gd name="T54" fmla="*/ 407 w 464"/>
                    <a:gd name="T55" fmla="*/ 33 h 324"/>
                    <a:gd name="T56" fmla="*/ 431 w 464"/>
                    <a:gd name="T57" fmla="*/ 57 h 324"/>
                    <a:gd name="T58" fmla="*/ 431 w 464"/>
                    <a:gd name="T59" fmla="*/ 26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464" h="324">
                      <a:moveTo>
                        <a:pt x="407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25" y="0"/>
                        <a:pt x="0" y="26"/>
                        <a:pt x="0" y="57"/>
                      </a:cubicBezTo>
                      <a:cubicBezTo>
                        <a:pt x="0" y="267"/>
                        <a:pt x="0" y="267"/>
                        <a:pt x="0" y="267"/>
                      </a:cubicBezTo>
                      <a:cubicBezTo>
                        <a:pt x="0" y="298"/>
                        <a:pt x="25" y="324"/>
                        <a:pt x="57" y="324"/>
                      </a:cubicBezTo>
                      <a:cubicBezTo>
                        <a:pt x="407" y="324"/>
                        <a:pt x="407" y="324"/>
                        <a:pt x="407" y="324"/>
                      </a:cubicBezTo>
                      <a:cubicBezTo>
                        <a:pt x="439" y="324"/>
                        <a:pt x="464" y="298"/>
                        <a:pt x="464" y="267"/>
                      </a:cubicBezTo>
                      <a:cubicBezTo>
                        <a:pt x="464" y="57"/>
                        <a:pt x="464" y="57"/>
                        <a:pt x="464" y="57"/>
                      </a:cubicBezTo>
                      <a:cubicBezTo>
                        <a:pt x="464" y="26"/>
                        <a:pt x="439" y="0"/>
                        <a:pt x="407" y="0"/>
                      </a:cubicBezTo>
                      <a:close/>
                      <a:moveTo>
                        <a:pt x="351" y="312"/>
                      </a:moveTo>
                      <a:cubicBezTo>
                        <a:pt x="305" y="312"/>
                        <a:pt x="305" y="312"/>
                        <a:pt x="305" y="312"/>
                      </a:cubicBezTo>
                      <a:cubicBezTo>
                        <a:pt x="302" y="312"/>
                        <a:pt x="300" y="310"/>
                        <a:pt x="300" y="306"/>
                      </a:cubicBezTo>
                      <a:cubicBezTo>
                        <a:pt x="300" y="303"/>
                        <a:pt x="302" y="301"/>
                        <a:pt x="305" y="301"/>
                      </a:cubicBezTo>
                      <a:cubicBezTo>
                        <a:pt x="351" y="301"/>
                        <a:pt x="351" y="301"/>
                        <a:pt x="351" y="301"/>
                      </a:cubicBezTo>
                      <a:cubicBezTo>
                        <a:pt x="355" y="301"/>
                        <a:pt x="357" y="303"/>
                        <a:pt x="357" y="306"/>
                      </a:cubicBezTo>
                      <a:cubicBezTo>
                        <a:pt x="357" y="310"/>
                        <a:pt x="355" y="312"/>
                        <a:pt x="351" y="312"/>
                      </a:cubicBezTo>
                      <a:close/>
                      <a:moveTo>
                        <a:pt x="371" y="312"/>
                      </a:moveTo>
                      <a:cubicBezTo>
                        <a:pt x="368" y="312"/>
                        <a:pt x="365" y="310"/>
                        <a:pt x="365" y="306"/>
                      </a:cubicBezTo>
                      <a:cubicBezTo>
                        <a:pt x="365" y="303"/>
                        <a:pt x="368" y="300"/>
                        <a:pt x="371" y="300"/>
                      </a:cubicBezTo>
                      <a:cubicBezTo>
                        <a:pt x="374" y="300"/>
                        <a:pt x="377" y="303"/>
                        <a:pt x="377" y="306"/>
                      </a:cubicBezTo>
                      <a:cubicBezTo>
                        <a:pt x="377" y="310"/>
                        <a:pt x="374" y="312"/>
                        <a:pt x="371" y="312"/>
                      </a:cubicBezTo>
                      <a:close/>
                      <a:moveTo>
                        <a:pt x="431" y="267"/>
                      </a:moveTo>
                      <a:cubicBezTo>
                        <a:pt x="431" y="280"/>
                        <a:pt x="420" y="291"/>
                        <a:pt x="407" y="291"/>
                      </a:cubicBezTo>
                      <a:cubicBezTo>
                        <a:pt x="57" y="291"/>
                        <a:pt x="57" y="291"/>
                        <a:pt x="57" y="291"/>
                      </a:cubicBezTo>
                      <a:cubicBezTo>
                        <a:pt x="44" y="291"/>
                        <a:pt x="33" y="280"/>
                        <a:pt x="33" y="267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33" y="44"/>
                        <a:pt x="44" y="33"/>
                        <a:pt x="57" y="33"/>
                      </a:cubicBezTo>
                      <a:cubicBezTo>
                        <a:pt x="407" y="33"/>
                        <a:pt x="407" y="33"/>
                        <a:pt x="407" y="33"/>
                      </a:cubicBezTo>
                      <a:cubicBezTo>
                        <a:pt x="420" y="33"/>
                        <a:pt x="431" y="44"/>
                        <a:pt x="431" y="57"/>
                      </a:cubicBezTo>
                      <a:lnTo>
                        <a:pt x="431" y="267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8"/>
                <p:cNvSpPr>
                  <a:spLocks/>
                </p:cNvSpPr>
                <p:nvPr/>
              </p:nvSpPr>
              <p:spPr bwMode="auto">
                <a:xfrm>
                  <a:off x="5465762" y="1567656"/>
                  <a:ext cx="660400" cy="244475"/>
                </a:xfrm>
                <a:custGeom>
                  <a:avLst/>
                  <a:gdLst>
                    <a:gd name="T0" fmla="*/ 242 w 246"/>
                    <a:gd name="T1" fmla="*/ 79 h 91"/>
                    <a:gd name="T2" fmla="*/ 230 w 246"/>
                    <a:gd name="T3" fmla="*/ 78 h 91"/>
                    <a:gd name="T4" fmla="*/ 174 w 246"/>
                    <a:gd name="T5" fmla="*/ 57 h 91"/>
                    <a:gd name="T6" fmla="*/ 167 w 246"/>
                    <a:gd name="T7" fmla="*/ 48 h 91"/>
                    <a:gd name="T8" fmla="*/ 167 w 246"/>
                    <a:gd name="T9" fmla="*/ 0 h 91"/>
                    <a:gd name="T10" fmla="*/ 78 w 246"/>
                    <a:gd name="T11" fmla="*/ 0 h 91"/>
                    <a:gd name="T12" fmla="*/ 78 w 246"/>
                    <a:gd name="T13" fmla="*/ 48 h 91"/>
                    <a:gd name="T14" fmla="*/ 75 w 246"/>
                    <a:gd name="T15" fmla="*/ 60 h 91"/>
                    <a:gd name="T16" fmla="*/ 32 w 246"/>
                    <a:gd name="T17" fmla="*/ 76 h 91"/>
                    <a:gd name="T18" fmla="*/ 17 w 246"/>
                    <a:gd name="T19" fmla="*/ 79 h 91"/>
                    <a:gd name="T20" fmla="*/ 8 w 246"/>
                    <a:gd name="T21" fmla="*/ 79 h 91"/>
                    <a:gd name="T22" fmla="*/ 0 w 246"/>
                    <a:gd name="T23" fmla="*/ 85 h 91"/>
                    <a:gd name="T24" fmla="*/ 0 w 246"/>
                    <a:gd name="T25" fmla="*/ 85 h 91"/>
                    <a:gd name="T26" fmla="*/ 8 w 246"/>
                    <a:gd name="T27" fmla="*/ 91 h 91"/>
                    <a:gd name="T28" fmla="*/ 238 w 246"/>
                    <a:gd name="T29" fmla="*/ 91 h 91"/>
                    <a:gd name="T30" fmla="*/ 246 w 246"/>
                    <a:gd name="T31" fmla="*/ 85 h 91"/>
                    <a:gd name="T32" fmla="*/ 246 w 246"/>
                    <a:gd name="T33" fmla="*/ 85 h 91"/>
                    <a:gd name="T34" fmla="*/ 242 w 246"/>
                    <a:gd name="T35" fmla="*/ 79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46" h="91">
                      <a:moveTo>
                        <a:pt x="242" y="79"/>
                      </a:moveTo>
                      <a:cubicBezTo>
                        <a:pt x="240" y="79"/>
                        <a:pt x="234" y="78"/>
                        <a:pt x="230" y="78"/>
                      </a:cubicBezTo>
                      <a:cubicBezTo>
                        <a:pt x="174" y="57"/>
                        <a:pt x="174" y="57"/>
                        <a:pt x="174" y="57"/>
                      </a:cubicBezTo>
                      <a:cubicBezTo>
                        <a:pt x="171" y="56"/>
                        <a:pt x="167" y="52"/>
                        <a:pt x="167" y="48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78" y="52"/>
                        <a:pt x="77" y="57"/>
                        <a:pt x="75" y="60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29" y="77"/>
                        <a:pt x="22" y="79"/>
                        <a:pt x="17" y="79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4" y="79"/>
                        <a:pt x="0" y="82"/>
                        <a:pt x="0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8"/>
                        <a:pt x="4" y="91"/>
                        <a:pt x="8" y="91"/>
                      </a:cubicBezTo>
                      <a:cubicBezTo>
                        <a:pt x="238" y="91"/>
                        <a:pt x="238" y="91"/>
                        <a:pt x="238" y="91"/>
                      </a:cubicBezTo>
                      <a:cubicBezTo>
                        <a:pt x="242" y="91"/>
                        <a:pt x="246" y="88"/>
                        <a:pt x="246" y="85"/>
                      </a:cubicBezTo>
                      <a:cubicBezTo>
                        <a:pt x="246" y="85"/>
                        <a:pt x="246" y="85"/>
                        <a:pt x="246" y="85"/>
                      </a:cubicBezTo>
                      <a:cubicBezTo>
                        <a:pt x="246" y="82"/>
                        <a:pt x="244" y="79"/>
                        <a:pt x="242" y="7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9"/>
                <p:cNvSpPr>
                  <a:spLocks/>
                </p:cNvSpPr>
                <p:nvPr/>
              </p:nvSpPr>
              <p:spPr bwMode="auto">
                <a:xfrm>
                  <a:off x="5302250" y="861219"/>
                  <a:ext cx="987425" cy="638175"/>
                </a:xfrm>
                <a:custGeom>
                  <a:avLst/>
                  <a:gdLst>
                    <a:gd name="T0" fmla="*/ 368 w 368"/>
                    <a:gd name="T1" fmla="*/ 216 h 238"/>
                    <a:gd name="T2" fmla="*/ 346 w 368"/>
                    <a:gd name="T3" fmla="*/ 238 h 238"/>
                    <a:gd name="T4" fmla="*/ 22 w 368"/>
                    <a:gd name="T5" fmla="*/ 238 h 238"/>
                    <a:gd name="T6" fmla="*/ 0 w 368"/>
                    <a:gd name="T7" fmla="*/ 216 h 238"/>
                    <a:gd name="T8" fmla="*/ 0 w 368"/>
                    <a:gd name="T9" fmla="*/ 23 h 238"/>
                    <a:gd name="T10" fmla="*/ 22 w 368"/>
                    <a:gd name="T11" fmla="*/ 0 h 238"/>
                    <a:gd name="T12" fmla="*/ 346 w 368"/>
                    <a:gd name="T13" fmla="*/ 0 h 238"/>
                    <a:gd name="T14" fmla="*/ 368 w 368"/>
                    <a:gd name="T15" fmla="*/ 23 h 238"/>
                    <a:gd name="T16" fmla="*/ 368 w 368"/>
                    <a:gd name="T17" fmla="*/ 216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8" h="238">
                      <a:moveTo>
                        <a:pt x="368" y="216"/>
                      </a:moveTo>
                      <a:cubicBezTo>
                        <a:pt x="368" y="228"/>
                        <a:pt x="358" y="238"/>
                        <a:pt x="346" y="238"/>
                      </a:cubicBezTo>
                      <a:cubicBezTo>
                        <a:pt x="22" y="238"/>
                        <a:pt x="22" y="238"/>
                        <a:pt x="22" y="238"/>
                      </a:cubicBezTo>
                      <a:cubicBezTo>
                        <a:pt x="10" y="238"/>
                        <a:pt x="0" y="228"/>
                        <a:pt x="0" y="216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2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358" y="0"/>
                        <a:pt x="368" y="10"/>
                        <a:pt x="368" y="23"/>
                      </a:cubicBezTo>
                      <a:lnTo>
                        <a:pt x="368" y="216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1612030" y="1180912"/>
                <a:ext cx="602281" cy="404812"/>
                <a:chOff x="3300413" y="2374901"/>
                <a:chExt cx="774700" cy="520700"/>
              </a:xfrm>
              <a:solidFill>
                <a:srgbClr val="E67B34"/>
              </a:solidFill>
            </p:grpSpPr>
            <p:sp>
              <p:nvSpPr>
                <p:cNvPr id="96" name="Freeform 31"/>
                <p:cNvSpPr>
                  <a:spLocks noEditPoints="1"/>
                </p:cNvSpPr>
                <p:nvPr/>
              </p:nvSpPr>
              <p:spPr bwMode="auto">
                <a:xfrm>
                  <a:off x="3641726" y="2536826"/>
                  <a:ext cx="392113" cy="296863"/>
                </a:xfrm>
                <a:custGeom>
                  <a:avLst/>
                  <a:gdLst>
                    <a:gd name="T0" fmla="*/ 124 w 206"/>
                    <a:gd name="T1" fmla="*/ 146 h 156"/>
                    <a:gd name="T2" fmla="*/ 135 w 206"/>
                    <a:gd name="T3" fmla="*/ 126 h 156"/>
                    <a:gd name="T4" fmla="*/ 171 w 206"/>
                    <a:gd name="T5" fmla="*/ 116 h 156"/>
                    <a:gd name="T6" fmla="*/ 159 w 206"/>
                    <a:gd name="T7" fmla="*/ 74 h 156"/>
                    <a:gd name="T8" fmla="*/ 166 w 206"/>
                    <a:gd name="T9" fmla="*/ 72 h 156"/>
                    <a:gd name="T10" fmla="*/ 179 w 206"/>
                    <a:gd name="T11" fmla="*/ 121 h 156"/>
                    <a:gd name="T12" fmla="*/ 175 w 206"/>
                    <a:gd name="T13" fmla="*/ 121 h 156"/>
                    <a:gd name="T14" fmla="*/ 137 w 206"/>
                    <a:gd name="T15" fmla="*/ 133 h 156"/>
                    <a:gd name="T16" fmla="*/ 137 w 206"/>
                    <a:gd name="T17" fmla="*/ 133 h 156"/>
                    <a:gd name="T18" fmla="*/ 130 w 206"/>
                    <a:gd name="T19" fmla="*/ 144 h 156"/>
                    <a:gd name="T20" fmla="*/ 157 w 206"/>
                    <a:gd name="T21" fmla="*/ 151 h 156"/>
                    <a:gd name="T22" fmla="*/ 199 w 206"/>
                    <a:gd name="T23" fmla="*/ 141 h 156"/>
                    <a:gd name="T24" fmla="*/ 205 w 206"/>
                    <a:gd name="T25" fmla="*/ 111 h 156"/>
                    <a:gd name="T26" fmla="*/ 183 w 206"/>
                    <a:gd name="T27" fmla="*/ 44 h 156"/>
                    <a:gd name="T28" fmla="*/ 105 w 206"/>
                    <a:gd name="T29" fmla="*/ 3 h 156"/>
                    <a:gd name="T30" fmla="*/ 25 w 206"/>
                    <a:gd name="T31" fmla="*/ 42 h 156"/>
                    <a:gd name="T32" fmla="*/ 25 w 206"/>
                    <a:gd name="T33" fmla="*/ 42 h 156"/>
                    <a:gd name="T34" fmla="*/ 0 w 206"/>
                    <a:gd name="T35" fmla="*/ 94 h 156"/>
                    <a:gd name="T36" fmla="*/ 6 w 206"/>
                    <a:gd name="T37" fmla="*/ 109 h 156"/>
                    <a:gd name="T38" fmla="*/ 44 w 206"/>
                    <a:gd name="T39" fmla="*/ 118 h 156"/>
                    <a:gd name="T40" fmla="*/ 75 w 206"/>
                    <a:gd name="T41" fmla="*/ 118 h 156"/>
                    <a:gd name="T42" fmla="*/ 96 w 206"/>
                    <a:gd name="T43" fmla="*/ 112 h 156"/>
                    <a:gd name="T44" fmla="*/ 97 w 206"/>
                    <a:gd name="T45" fmla="*/ 108 h 156"/>
                    <a:gd name="T46" fmla="*/ 35 w 206"/>
                    <a:gd name="T47" fmla="*/ 92 h 156"/>
                    <a:gd name="T48" fmla="*/ 35 w 206"/>
                    <a:gd name="T49" fmla="*/ 85 h 156"/>
                    <a:gd name="T50" fmla="*/ 104 w 206"/>
                    <a:gd name="T51" fmla="*/ 107 h 156"/>
                    <a:gd name="T52" fmla="*/ 104 w 206"/>
                    <a:gd name="T53" fmla="*/ 108 h 156"/>
                    <a:gd name="T54" fmla="*/ 100 w 206"/>
                    <a:gd name="T55" fmla="*/ 117 h 156"/>
                    <a:gd name="T56" fmla="*/ 74 w 206"/>
                    <a:gd name="T57" fmla="*/ 124 h 156"/>
                    <a:gd name="T58" fmla="*/ 44 w 206"/>
                    <a:gd name="T59" fmla="*/ 125 h 156"/>
                    <a:gd name="T60" fmla="*/ 42 w 206"/>
                    <a:gd name="T61" fmla="*/ 125 h 156"/>
                    <a:gd name="T62" fmla="*/ 42 w 206"/>
                    <a:gd name="T63" fmla="*/ 125 h 156"/>
                    <a:gd name="T64" fmla="*/ 41 w 206"/>
                    <a:gd name="T65" fmla="*/ 125 h 156"/>
                    <a:gd name="T66" fmla="*/ 41 w 206"/>
                    <a:gd name="T67" fmla="*/ 156 h 156"/>
                    <a:gd name="T68" fmla="*/ 136 w 206"/>
                    <a:gd name="T69" fmla="*/ 156 h 156"/>
                    <a:gd name="T70" fmla="*/ 124 w 206"/>
                    <a:gd name="T71" fmla="*/ 146 h 156"/>
                    <a:gd name="T72" fmla="*/ 92 w 206"/>
                    <a:gd name="T73" fmla="*/ 132 h 156"/>
                    <a:gd name="T74" fmla="*/ 92 w 206"/>
                    <a:gd name="T75" fmla="*/ 149 h 156"/>
                    <a:gd name="T76" fmla="*/ 48 w 206"/>
                    <a:gd name="T77" fmla="*/ 149 h 156"/>
                    <a:gd name="T78" fmla="*/ 48 w 206"/>
                    <a:gd name="T79" fmla="*/ 132 h 156"/>
                    <a:gd name="T80" fmla="*/ 92 w 206"/>
                    <a:gd name="T81" fmla="*/ 13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6" h="156">
                      <a:moveTo>
                        <a:pt x="124" y="146"/>
                      </a:moveTo>
                      <a:cubicBezTo>
                        <a:pt x="120" y="136"/>
                        <a:pt x="129" y="129"/>
                        <a:pt x="135" y="126"/>
                      </a:cubicBezTo>
                      <a:cubicBezTo>
                        <a:pt x="147" y="121"/>
                        <a:pt x="163" y="117"/>
                        <a:pt x="171" y="116"/>
                      </a:cubicBezTo>
                      <a:cubicBezTo>
                        <a:pt x="169" y="110"/>
                        <a:pt x="159" y="74"/>
                        <a:pt x="159" y="74"/>
                      </a:cubicBezTo>
                      <a:cubicBezTo>
                        <a:pt x="166" y="72"/>
                        <a:pt x="166" y="72"/>
                        <a:pt x="166" y="72"/>
                      </a:cubicBezTo>
                      <a:cubicBezTo>
                        <a:pt x="179" y="121"/>
                        <a:pt x="179" y="121"/>
                        <a:pt x="179" y="121"/>
                      </a:cubicBezTo>
                      <a:cubicBezTo>
                        <a:pt x="175" y="121"/>
                        <a:pt x="175" y="121"/>
                        <a:pt x="175" y="121"/>
                      </a:cubicBezTo>
                      <a:cubicBezTo>
                        <a:pt x="175" y="121"/>
                        <a:pt x="152" y="126"/>
                        <a:pt x="137" y="133"/>
                      </a:cubicBezTo>
                      <a:cubicBezTo>
                        <a:pt x="137" y="133"/>
                        <a:pt x="137" y="133"/>
                        <a:pt x="137" y="133"/>
                      </a:cubicBezTo>
                      <a:cubicBezTo>
                        <a:pt x="137" y="133"/>
                        <a:pt x="127" y="137"/>
                        <a:pt x="130" y="144"/>
                      </a:cubicBezTo>
                      <a:cubicBezTo>
                        <a:pt x="131" y="146"/>
                        <a:pt x="133" y="151"/>
                        <a:pt x="157" y="151"/>
                      </a:cubicBezTo>
                      <a:cubicBezTo>
                        <a:pt x="180" y="151"/>
                        <a:pt x="193" y="148"/>
                        <a:pt x="199" y="141"/>
                      </a:cubicBezTo>
                      <a:cubicBezTo>
                        <a:pt x="204" y="135"/>
                        <a:pt x="206" y="126"/>
                        <a:pt x="205" y="111"/>
                      </a:cubicBezTo>
                      <a:cubicBezTo>
                        <a:pt x="201" y="72"/>
                        <a:pt x="183" y="44"/>
                        <a:pt x="183" y="44"/>
                      </a:cubicBezTo>
                      <a:cubicBezTo>
                        <a:pt x="153" y="0"/>
                        <a:pt x="105" y="3"/>
                        <a:pt x="105" y="3"/>
                      </a:cubicBezTo>
                      <a:cubicBezTo>
                        <a:pt x="105" y="3"/>
                        <a:pt x="58" y="0"/>
                        <a:pt x="25" y="42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4" y="42"/>
                        <a:pt x="0" y="69"/>
                        <a:pt x="0" y="94"/>
                      </a:cubicBezTo>
                      <a:cubicBezTo>
                        <a:pt x="0" y="100"/>
                        <a:pt x="2" y="105"/>
                        <a:pt x="6" y="109"/>
                      </a:cubicBezTo>
                      <a:cubicBezTo>
                        <a:pt x="14" y="117"/>
                        <a:pt x="32" y="118"/>
                        <a:pt x="44" y="118"/>
                      </a:cubicBezTo>
                      <a:cubicBezTo>
                        <a:pt x="69" y="119"/>
                        <a:pt x="75" y="118"/>
                        <a:pt x="75" y="118"/>
                      </a:cubicBezTo>
                      <a:cubicBezTo>
                        <a:pt x="87" y="117"/>
                        <a:pt x="92" y="116"/>
                        <a:pt x="96" y="112"/>
                      </a:cubicBezTo>
                      <a:cubicBezTo>
                        <a:pt x="97" y="111"/>
                        <a:pt x="97" y="110"/>
                        <a:pt x="97" y="108"/>
                      </a:cubicBezTo>
                      <a:cubicBezTo>
                        <a:pt x="96" y="97"/>
                        <a:pt x="60" y="92"/>
                        <a:pt x="35" y="92"/>
                      </a:cubicBezTo>
                      <a:cubicBezTo>
                        <a:pt x="35" y="85"/>
                        <a:pt x="35" y="85"/>
                        <a:pt x="35" y="85"/>
                      </a:cubicBezTo>
                      <a:cubicBezTo>
                        <a:pt x="46" y="85"/>
                        <a:pt x="102" y="87"/>
                        <a:pt x="104" y="107"/>
                      </a:cubicBezTo>
                      <a:cubicBezTo>
                        <a:pt x="104" y="108"/>
                        <a:pt x="104" y="108"/>
                        <a:pt x="104" y="108"/>
                      </a:cubicBezTo>
                      <a:cubicBezTo>
                        <a:pt x="104" y="112"/>
                        <a:pt x="103" y="115"/>
                        <a:pt x="100" y="117"/>
                      </a:cubicBezTo>
                      <a:cubicBezTo>
                        <a:pt x="96" y="122"/>
                        <a:pt x="87" y="124"/>
                        <a:pt x="74" y="124"/>
                      </a:cubicBezTo>
                      <a:cubicBezTo>
                        <a:pt x="74" y="124"/>
                        <a:pt x="67" y="125"/>
                        <a:pt x="44" y="125"/>
                      </a:cubicBezTo>
                      <a:cubicBezTo>
                        <a:pt x="44" y="125"/>
                        <a:pt x="43" y="125"/>
                        <a:pt x="42" y="125"/>
                      </a:cubicBezTo>
                      <a:cubicBezTo>
                        <a:pt x="42" y="125"/>
                        <a:pt x="42" y="125"/>
                        <a:pt x="42" y="125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56"/>
                        <a:pt x="41" y="156"/>
                        <a:pt x="41" y="156"/>
                      </a:cubicBezTo>
                      <a:cubicBezTo>
                        <a:pt x="136" y="156"/>
                        <a:pt x="136" y="156"/>
                        <a:pt x="136" y="156"/>
                      </a:cubicBezTo>
                      <a:cubicBezTo>
                        <a:pt x="130" y="154"/>
                        <a:pt x="125" y="151"/>
                        <a:pt x="124" y="146"/>
                      </a:cubicBezTo>
                      <a:close/>
                      <a:moveTo>
                        <a:pt x="92" y="132"/>
                      </a:moveTo>
                      <a:cubicBezTo>
                        <a:pt x="92" y="136"/>
                        <a:pt x="92" y="145"/>
                        <a:pt x="92" y="149"/>
                      </a:cubicBezTo>
                      <a:cubicBezTo>
                        <a:pt x="87" y="149"/>
                        <a:pt x="53" y="149"/>
                        <a:pt x="48" y="149"/>
                      </a:cubicBezTo>
                      <a:cubicBezTo>
                        <a:pt x="48" y="145"/>
                        <a:pt x="48" y="136"/>
                        <a:pt x="48" y="132"/>
                      </a:cubicBezTo>
                      <a:cubicBezTo>
                        <a:pt x="53" y="132"/>
                        <a:pt x="87" y="132"/>
                        <a:pt x="92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Oval 32"/>
                <p:cNvSpPr>
                  <a:spLocks noChangeArrowheads="1"/>
                </p:cNvSpPr>
                <p:nvPr/>
              </p:nvSpPr>
              <p:spPr bwMode="auto">
                <a:xfrm>
                  <a:off x="3775076" y="2374901"/>
                  <a:ext cx="136525" cy="1365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3633788" y="2776538"/>
                  <a:ext cx="61913" cy="30163"/>
                </a:xfrm>
                <a:custGeom>
                  <a:avLst/>
                  <a:gdLst>
                    <a:gd name="T0" fmla="*/ 39 w 39"/>
                    <a:gd name="T1" fmla="*/ 12 h 19"/>
                    <a:gd name="T2" fmla="*/ 3 w 39"/>
                    <a:gd name="T3" fmla="*/ 0 h 19"/>
                    <a:gd name="T4" fmla="*/ 0 w 39"/>
                    <a:gd name="T5" fmla="*/ 7 h 19"/>
                    <a:gd name="T6" fmla="*/ 36 w 39"/>
                    <a:gd name="T7" fmla="*/ 19 h 19"/>
                    <a:gd name="T8" fmla="*/ 39 w 39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19">
                      <a:moveTo>
                        <a:pt x="39" y="12"/>
                      </a:moveTo>
                      <a:lnTo>
                        <a:pt x="3" y="0"/>
                      </a:lnTo>
                      <a:lnTo>
                        <a:pt x="0" y="7"/>
                      </a:lnTo>
                      <a:lnTo>
                        <a:pt x="36" y="19"/>
                      </a:lnTo>
                      <a:lnTo>
                        <a:pt x="39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Rectangle 34"/>
                <p:cNvSpPr>
                  <a:spLocks noChangeArrowheads="1"/>
                </p:cNvSpPr>
                <p:nvPr/>
              </p:nvSpPr>
              <p:spPr bwMode="auto">
                <a:xfrm>
                  <a:off x="3630613" y="2819401"/>
                  <a:ext cx="58738" cy="142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35"/>
                <p:cNvSpPr>
                  <a:spLocks noEditPoints="1"/>
                </p:cNvSpPr>
                <p:nvPr/>
              </p:nvSpPr>
              <p:spPr bwMode="auto">
                <a:xfrm>
                  <a:off x="3355976" y="2530476"/>
                  <a:ext cx="220663" cy="303213"/>
                </a:xfrm>
                <a:custGeom>
                  <a:avLst/>
                  <a:gdLst>
                    <a:gd name="T0" fmla="*/ 113 w 116"/>
                    <a:gd name="T1" fmla="*/ 159 h 159"/>
                    <a:gd name="T2" fmla="*/ 116 w 116"/>
                    <a:gd name="T3" fmla="*/ 159 h 159"/>
                    <a:gd name="T4" fmla="*/ 116 w 116"/>
                    <a:gd name="T5" fmla="*/ 0 h 159"/>
                    <a:gd name="T6" fmla="*/ 113 w 116"/>
                    <a:gd name="T7" fmla="*/ 0 h 159"/>
                    <a:gd name="T8" fmla="*/ 4 w 116"/>
                    <a:gd name="T9" fmla="*/ 0 h 159"/>
                    <a:gd name="T10" fmla="*/ 0 w 116"/>
                    <a:gd name="T11" fmla="*/ 0 h 159"/>
                    <a:gd name="T12" fmla="*/ 0 w 116"/>
                    <a:gd name="T13" fmla="*/ 159 h 159"/>
                    <a:gd name="T14" fmla="*/ 4 w 116"/>
                    <a:gd name="T15" fmla="*/ 159 h 159"/>
                    <a:gd name="T16" fmla="*/ 113 w 116"/>
                    <a:gd name="T17" fmla="*/ 159 h 159"/>
                    <a:gd name="T18" fmla="*/ 7 w 116"/>
                    <a:gd name="T19" fmla="*/ 142 h 159"/>
                    <a:gd name="T20" fmla="*/ 109 w 116"/>
                    <a:gd name="T21" fmla="*/ 142 h 159"/>
                    <a:gd name="T22" fmla="*/ 109 w 116"/>
                    <a:gd name="T23" fmla="*/ 152 h 159"/>
                    <a:gd name="T24" fmla="*/ 7 w 116"/>
                    <a:gd name="T25" fmla="*/ 152 h 159"/>
                    <a:gd name="T26" fmla="*/ 7 w 116"/>
                    <a:gd name="T27" fmla="*/ 142 h 159"/>
                    <a:gd name="T28" fmla="*/ 109 w 116"/>
                    <a:gd name="T29" fmla="*/ 7 h 159"/>
                    <a:gd name="T30" fmla="*/ 109 w 116"/>
                    <a:gd name="T31" fmla="*/ 17 h 159"/>
                    <a:gd name="T32" fmla="*/ 7 w 116"/>
                    <a:gd name="T33" fmla="*/ 17 h 159"/>
                    <a:gd name="T34" fmla="*/ 7 w 116"/>
                    <a:gd name="T35" fmla="*/ 7 h 159"/>
                    <a:gd name="T36" fmla="*/ 109 w 116"/>
                    <a:gd name="T37" fmla="*/ 7 h 159"/>
                    <a:gd name="T38" fmla="*/ 109 w 116"/>
                    <a:gd name="T39" fmla="*/ 24 h 159"/>
                    <a:gd name="T40" fmla="*/ 109 w 116"/>
                    <a:gd name="T41" fmla="*/ 34 h 159"/>
                    <a:gd name="T42" fmla="*/ 7 w 116"/>
                    <a:gd name="T43" fmla="*/ 34 h 159"/>
                    <a:gd name="T44" fmla="*/ 7 w 116"/>
                    <a:gd name="T45" fmla="*/ 24 h 159"/>
                    <a:gd name="T46" fmla="*/ 109 w 116"/>
                    <a:gd name="T47" fmla="*/ 24 h 159"/>
                    <a:gd name="T48" fmla="*/ 109 w 116"/>
                    <a:gd name="T49" fmla="*/ 41 h 159"/>
                    <a:gd name="T50" fmla="*/ 109 w 116"/>
                    <a:gd name="T51" fmla="*/ 51 h 159"/>
                    <a:gd name="T52" fmla="*/ 7 w 116"/>
                    <a:gd name="T53" fmla="*/ 51 h 159"/>
                    <a:gd name="T54" fmla="*/ 7 w 116"/>
                    <a:gd name="T55" fmla="*/ 41 h 159"/>
                    <a:gd name="T56" fmla="*/ 109 w 116"/>
                    <a:gd name="T57" fmla="*/ 41 h 159"/>
                    <a:gd name="T58" fmla="*/ 109 w 116"/>
                    <a:gd name="T59" fmla="*/ 58 h 159"/>
                    <a:gd name="T60" fmla="*/ 109 w 116"/>
                    <a:gd name="T61" fmla="*/ 68 h 159"/>
                    <a:gd name="T62" fmla="*/ 7 w 116"/>
                    <a:gd name="T63" fmla="*/ 68 h 159"/>
                    <a:gd name="T64" fmla="*/ 7 w 116"/>
                    <a:gd name="T65" fmla="*/ 58 h 159"/>
                    <a:gd name="T66" fmla="*/ 109 w 116"/>
                    <a:gd name="T67" fmla="*/ 58 h 159"/>
                    <a:gd name="T68" fmla="*/ 109 w 116"/>
                    <a:gd name="T69" fmla="*/ 74 h 159"/>
                    <a:gd name="T70" fmla="*/ 109 w 116"/>
                    <a:gd name="T71" fmla="*/ 85 h 159"/>
                    <a:gd name="T72" fmla="*/ 7 w 116"/>
                    <a:gd name="T73" fmla="*/ 85 h 159"/>
                    <a:gd name="T74" fmla="*/ 7 w 116"/>
                    <a:gd name="T75" fmla="*/ 74 h 159"/>
                    <a:gd name="T76" fmla="*/ 109 w 116"/>
                    <a:gd name="T77" fmla="*/ 74 h 159"/>
                    <a:gd name="T78" fmla="*/ 109 w 116"/>
                    <a:gd name="T79" fmla="*/ 91 h 159"/>
                    <a:gd name="T80" fmla="*/ 109 w 116"/>
                    <a:gd name="T81" fmla="*/ 101 h 159"/>
                    <a:gd name="T82" fmla="*/ 7 w 116"/>
                    <a:gd name="T83" fmla="*/ 101 h 159"/>
                    <a:gd name="T84" fmla="*/ 7 w 116"/>
                    <a:gd name="T85" fmla="*/ 91 h 159"/>
                    <a:gd name="T86" fmla="*/ 109 w 116"/>
                    <a:gd name="T87" fmla="*/ 91 h 159"/>
                    <a:gd name="T88" fmla="*/ 109 w 116"/>
                    <a:gd name="T89" fmla="*/ 108 h 159"/>
                    <a:gd name="T90" fmla="*/ 109 w 116"/>
                    <a:gd name="T91" fmla="*/ 118 h 159"/>
                    <a:gd name="T92" fmla="*/ 7 w 116"/>
                    <a:gd name="T93" fmla="*/ 118 h 159"/>
                    <a:gd name="T94" fmla="*/ 7 w 116"/>
                    <a:gd name="T95" fmla="*/ 108 h 159"/>
                    <a:gd name="T96" fmla="*/ 109 w 116"/>
                    <a:gd name="T97" fmla="*/ 108 h 159"/>
                    <a:gd name="T98" fmla="*/ 109 w 116"/>
                    <a:gd name="T99" fmla="*/ 125 h 159"/>
                    <a:gd name="T100" fmla="*/ 109 w 116"/>
                    <a:gd name="T101" fmla="*/ 135 h 159"/>
                    <a:gd name="T102" fmla="*/ 7 w 116"/>
                    <a:gd name="T103" fmla="*/ 135 h 159"/>
                    <a:gd name="T104" fmla="*/ 7 w 116"/>
                    <a:gd name="T105" fmla="*/ 125 h 159"/>
                    <a:gd name="T106" fmla="*/ 109 w 116"/>
                    <a:gd name="T107" fmla="*/ 125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6" h="159">
                      <a:moveTo>
                        <a:pt x="113" y="159"/>
                      </a:moveTo>
                      <a:cubicBezTo>
                        <a:pt x="116" y="159"/>
                        <a:pt x="116" y="159"/>
                        <a:pt x="116" y="159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9"/>
                        <a:pt x="0" y="159"/>
                        <a:pt x="0" y="159"/>
                      </a:cubicBezTo>
                      <a:cubicBezTo>
                        <a:pt x="4" y="159"/>
                        <a:pt x="4" y="159"/>
                        <a:pt x="4" y="159"/>
                      </a:cubicBezTo>
                      <a:lnTo>
                        <a:pt x="113" y="159"/>
                      </a:lnTo>
                      <a:close/>
                      <a:moveTo>
                        <a:pt x="7" y="142"/>
                      </a:moveTo>
                      <a:cubicBezTo>
                        <a:pt x="109" y="142"/>
                        <a:pt x="109" y="142"/>
                        <a:pt x="109" y="142"/>
                      </a:cubicBezTo>
                      <a:cubicBezTo>
                        <a:pt x="109" y="147"/>
                        <a:pt x="109" y="151"/>
                        <a:pt x="109" y="152"/>
                      </a:cubicBezTo>
                      <a:cubicBezTo>
                        <a:pt x="103" y="152"/>
                        <a:pt x="13" y="152"/>
                        <a:pt x="7" y="152"/>
                      </a:cubicBezTo>
                      <a:cubicBezTo>
                        <a:pt x="7" y="151"/>
                        <a:pt x="7" y="147"/>
                        <a:pt x="7" y="142"/>
                      </a:cubicBezTo>
                      <a:close/>
                      <a:moveTo>
                        <a:pt x="109" y="7"/>
                      </a:moveTo>
                      <a:cubicBezTo>
                        <a:pt x="109" y="8"/>
                        <a:pt x="109" y="12"/>
                        <a:pt x="109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2"/>
                        <a:pt x="7" y="8"/>
                        <a:pt x="7" y="7"/>
                      </a:cubicBezTo>
                      <a:cubicBezTo>
                        <a:pt x="13" y="7"/>
                        <a:pt x="103" y="7"/>
                        <a:pt x="109" y="7"/>
                      </a:cubicBezTo>
                      <a:close/>
                      <a:moveTo>
                        <a:pt x="109" y="24"/>
                      </a:moveTo>
                      <a:cubicBezTo>
                        <a:pt x="109" y="27"/>
                        <a:pt x="109" y="30"/>
                        <a:pt x="109" y="34"/>
                      </a:cubicBezTo>
                      <a:cubicBezTo>
                        <a:pt x="7" y="34"/>
                        <a:pt x="7" y="34"/>
                        <a:pt x="7" y="34"/>
                      </a:cubicBezTo>
                      <a:cubicBezTo>
                        <a:pt x="7" y="30"/>
                        <a:pt x="7" y="27"/>
                        <a:pt x="7" y="24"/>
                      </a:cubicBezTo>
                      <a:lnTo>
                        <a:pt x="109" y="24"/>
                      </a:lnTo>
                      <a:close/>
                      <a:moveTo>
                        <a:pt x="109" y="41"/>
                      </a:moveTo>
                      <a:cubicBezTo>
                        <a:pt x="109" y="44"/>
                        <a:pt x="109" y="47"/>
                        <a:pt x="109" y="51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7" y="47"/>
                        <a:pt x="7" y="44"/>
                        <a:pt x="7" y="41"/>
                      </a:cubicBezTo>
                      <a:lnTo>
                        <a:pt x="109" y="41"/>
                      </a:lnTo>
                      <a:close/>
                      <a:moveTo>
                        <a:pt x="109" y="58"/>
                      </a:moveTo>
                      <a:cubicBezTo>
                        <a:pt x="109" y="61"/>
                        <a:pt x="109" y="64"/>
                        <a:pt x="109" y="68"/>
                      </a:cubicBezTo>
                      <a:cubicBezTo>
                        <a:pt x="7" y="68"/>
                        <a:pt x="7" y="68"/>
                        <a:pt x="7" y="68"/>
                      </a:cubicBezTo>
                      <a:cubicBezTo>
                        <a:pt x="7" y="64"/>
                        <a:pt x="7" y="61"/>
                        <a:pt x="7" y="58"/>
                      </a:cubicBezTo>
                      <a:lnTo>
                        <a:pt x="109" y="58"/>
                      </a:lnTo>
                      <a:close/>
                      <a:moveTo>
                        <a:pt x="109" y="74"/>
                      </a:moveTo>
                      <a:cubicBezTo>
                        <a:pt x="109" y="78"/>
                        <a:pt x="109" y="81"/>
                        <a:pt x="109" y="85"/>
                      </a:cubicBezTo>
                      <a:cubicBezTo>
                        <a:pt x="7" y="85"/>
                        <a:pt x="7" y="85"/>
                        <a:pt x="7" y="85"/>
                      </a:cubicBezTo>
                      <a:cubicBezTo>
                        <a:pt x="7" y="81"/>
                        <a:pt x="7" y="78"/>
                        <a:pt x="7" y="74"/>
                      </a:cubicBezTo>
                      <a:lnTo>
                        <a:pt x="109" y="74"/>
                      </a:lnTo>
                      <a:close/>
                      <a:moveTo>
                        <a:pt x="109" y="91"/>
                      </a:moveTo>
                      <a:cubicBezTo>
                        <a:pt x="109" y="95"/>
                        <a:pt x="109" y="98"/>
                        <a:pt x="109" y="101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7" y="98"/>
                        <a:pt x="7" y="95"/>
                        <a:pt x="7" y="91"/>
                      </a:cubicBezTo>
                      <a:lnTo>
                        <a:pt x="109" y="91"/>
                      </a:lnTo>
                      <a:close/>
                      <a:moveTo>
                        <a:pt x="109" y="108"/>
                      </a:moveTo>
                      <a:cubicBezTo>
                        <a:pt x="109" y="112"/>
                        <a:pt x="109" y="115"/>
                        <a:pt x="109" y="118"/>
                      </a:cubicBezTo>
                      <a:cubicBezTo>
                        <a:pt x="7" y="118"/>
                        <a:pt x="7" y="118"/>
                        <a:pt x="7" y="118"/>
                      </a:cubicBezTo>
                      <a:cubicBezTo>
                        <a:pt x="7" y="115"/>
                        <a:pt x="7" y="112"/>
                        <a:pt x="7" y="108"/>
                      </a:cubicBezTo>
                      <a:lnTo>
                        <a:pt x="109" y="108"/>
                      </a:lnTo>
                      <a:close/>
                      <a:moveTo>
                        <a:pt x="109" y="125"/>
                      </a:moveTo>
                      <a:cubicBezTo>
                        <a:pt x="109" y="129"/>
                        <a:pt x="109" y="132"/>
                        <a:pt x="109" y="135"/>
                      </a:cubicBezTo>
                      <a:cubicBezTo>
                        <a:pt x="7" y="135"/>
                        <a:pt x="7" y="135"/>
                        <a:pt x="7" y="135"/>
                      </a:cubicBezTo>
                      <a:cubicBezTo>
                        <a:pt x="7" y="132"/>
                        <a:pt x="7" y="129"/>
                        <a:pt x="7" y="125"/>
                      </a:cubicBezTo>
                      <a:lnTo>
                        <a:pt x="109" y="1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36"/>
                <p:cNvSpPr>
                  <a:spLocks/>
                </p:cNvSpPr>
                <p:nvPr/>
              </p:nvSpPr>
              <p:spPr bwMode="auto">
                <a:xfrm>
                  <a:off x="3300413" y="2862263"/>
                  <a:ext cx="774700" cy="33338"/>
                </a:xfrm>
                <a:custGeom>
                  <a:avLst/>
                  <a:gdLst>
                    <a:gd name="T0" fmla="*/ 0 w 488"/>
                    <a:gd name="T1" fmla="*/ 0 h 21"/>
                    <a:gd name="T2" fmla="*/ 0 w 488"/>
                    <a:gd name="T3" fmla="*/ 21 h 21"/>
                    <a:gd name="T4" fmla="*/ 488 w 488"/>
                    <a:gd name="T5" fmla="*/ 21 h 21"/>
                    <a:gd name="T6" fmla="*/ 488 w 488"/>
                    <a:gd name="T7" fmla="*/ 0 h 21"/>
                    <a:gd name="T8" fmla="*/ 245 w 488"/>
                    <a:gd name="T9" fmla="*/ 0 h 21"/>
                    <a:gd name="T10" fmla="*/ 0 w 488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8" h="21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88" y="21"/>
                      </a:lnTo>
                      <a:lnTo>
                        <a:pt x="488" y="0"/>
                      </a:lnTo>
                      <a:lnTo>
                        <a:pt x="24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3253259" y="3662221"/>
                <a:ext cx="285563" cy="319465"/>
                <a:chOff x="5330826" y="2798763"/>
                <a:chExt cx="1390650" cy="1555750"/>
              </a:xfrm>
            </p:grpSpPr>
            <p:sp>
              <p:nvSpPr>
                <p:cNvPr id="93" name="Freeform 57"/>
                <p:cNvSpPr>
                  <a:spLocks/>
                </p:cNvSpPr>
                <p:nvPr/>
              </p:nvSpPr>
              <p:spPr bwMode="auto">
                <a:xfrm>
                  <a:off x="5614988" y="2798763"/>
                  <a:ext cx="1106488" cy="987425"/>
                </a:xfrm>
                <a:custGeom>
                  <a:avLst/>
                  <a:gdLst>
                    <a:gd name="T0" fmla="*/ 376 w 376"/>
                    <a:gd name="T1" fmla="*/ 0 h 336"/>
                    <a:gd name="T2" fmla="*/ 213 w 376"/>
                    <a:gd name="T3" fmla="*/ 37 h 336"/>
                    <a:gd name="T4" fmla="*/ 202 w 376"/>
                    <a:gd name="T5" fmla="*/ 99 h 336"/>
                    <a:gd name="T6" fmla="*/ 202 w 376"/>
                    <a:gd name="T7" fmla="*/ 40 h 336"/>
                    <a:gd name="T8" fmla="*/ 112 w 376"/>
                    <a:gd name="T9" fmla="*/ 94 h 336"/>
                    <a:gd name="T10" fmla="*/ 111 w 376"/>
                    <a:gd name="T11" fmla="*/ 159 h 336"/>
                    <a:gd name="T12" fmla="*/ 102 w 376"/>
                    <a:gd name="T13" fmla="*/ 101 h 336"/>
                    <a:gd name="T14" fmla="*/ 15 w 376"/>
                    <a:gd name="T15" fmla="*/ 321 h 336"/>
                    <a:gd name="T16" fmla="*/ 291 w 376"/>
                    <a:gd name="T17" fmla="*/ 67 h 336"/>
                    <a:gd name="T18" fmla="*/ 13 w 376"/>
                    <a:gd name="T19" fmla="*/ 332 h 336"/>
                    <a:gd name="T20" fmla="*/ 289 w 376"/>
                    <a:gd name="T21" fmla="*/ 223 h 336"/>
                    <a:gd name="T22" fmla="*/ 189 w 376"/>
                    <a:gd name="T23" fmla="*/ 204 h 336"/>
                    <a:gd name="T24" fmla="*/ 295 w 376"/>
                    <a:gd name="T25" fmla="*/ 214 h 336"/>
                    <a:gd name="T26" fmla="*/ 344 w 376"/>
                    <a:gd name="T27" fmla="*/ 131 h 336"/>
                    <a:gd name="T28" fmla="*/ 255 w 376"/>
                    <a:gd name="T29" fmla="*/ 141 h 336"/>
                    <a:gd name="T30" fmla="*/ 348 w 376"/>
                    <a:gd name="T31" fmla="*/ 119 h 336"/>
                    <a:gd name="T32" fmla="*/ 376 w 376"/>
                    <a:gd name="T33" fmla="*/ 0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6" h="336">
                      <a:moveTo>
                        <a:pt x="376" y="0"/>
                      </a:moveTo>
                      <a:cubicBezTo>
                        <a:pt x="313" y="5"/>
                        <a:pt x="258" y="16"/>
                        <a:pt x="213" y="37"/>
                      </a:cubicBezTo>
                      <a:cubicBezTo>
                        <a:pt x="202" y="99"/>
                        <a:pt x="202" y="99"/>
                        <a:pt x="202" y="99"/>
                      </a:cubicBezTo>
                      <a:cubicBezTo>
                        <a:pt x="202" y="40"/>
                        <a:pt x="202" y="40"/>
                        <a:pt x="202" y="40"/>
                      </a:cubicBezTo>
                      <a:cubicBezTo>
                        <a:pt x="170" y="53"/>
                        <a:pt x="137" y="70"/>
                        <a:pt x="112" y="94"/>
                      </a:cubicBezTo>
                      <a:cubicBezTo>
                        <a:pt x="111" y="159"/>
                        <a:pt x="111" y="159"/>
                        <a:pt x="111" y="159"/>
                      </a:cubicBezTo>
                      <a:cubicBezTo>
                        <a:pt x="102" y="101"/>
                        <a:pt x="102" y="101"/>
                        <a:pt x="102" y="101"/>
                      </a:cubicBezTo>
                      <a:cubicBezTo>
                        <a:pt x="0" y="171"/>
                        <a:pt x="8" y="276"/>
                        <a:pt x="15" y="321"/>
                      </a:cubicBezTo>
                      <a:cubicBezTo>
                        <a:pt x="75" y="236"/>
                        <a:pt x="191" y="121"/>
                        <a:pt x="291" y="67"/>
                      </a:cubicBezTo>
                      <a:cubicBezTo>
                        <a:pt x="291" y="67"/>
                        <a:pt x="125" y="188"/>
                        <a:pt x="13" y="332"/>
                      </a:cubicBezTo>
                      <a:cubicBezTo>
                        <a:pt x="150" y="336"/>
                        <a:pt x="236" y="286"/>
                        <a:pt x="289" y="223"/>
                      </a:cubicBezTo>
                      <a:cubicBezTo>
                        <a:pt x="189" y="204"/>
                        <a:pt x="189" y="204"/>
                        <a:pt x="189" y="204"/>
                      </a:cubicBezTo>
                      <a:cubicBezTo>
                        <a:pt x="295" y="214"/>
                        <a:pt x="295" y="214"/>
                        <a:pt x="295" y="214"/>
                      </a:cubicBezTo>
                      <a:cubicBezTo>
                        <a:pt x="317" y="189"/>
                        <a:pt x="335" y="154"/>
                        <a:pt x="344" y="131"/>
                      </a:cubicBezTo>
                      <a:cubicBezTo>
                        <a:pt x="255" y="141"/>
                        <a:pt x="255" y="141"/>
                        <a:pt x="255" y="141"/>
                      </a:cubicBezTo>
                      <a:cubicBezTo>
                        <a:pt x="348" y="119"/>
                        <a:pt x="348" y="119"/>
                        <a:pt x="348" y="119"/>
                      </a:cubicBezTo>
                      <a:cubicBezTo>
                        <a:pt x="372" y="64"/>
                        <a:pt x="376" y="0"/>
                        <a:pt x="376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58"/>
                <p:cNvSpPr>
                  <a:spLocks/>
                </p:cNvSpPr>
                <p:nvPr/>
              </p:nvSpPr>
              <p:spPr bwMode="auto">
                <a:xfrm>
                  <a:off x="5330826" y="3706813"/>
                  <a:ext cx="422275" cy="547688"/>
                </a:xfrm>
                <a:custGeom>
                  <a:avLst/>
                  <a:gdLst>
                    <a:gd name="T0" fmla="*/ 129 w 144"/>
                    <a:gd name="T1" fmla="*/ 0 h 187"/>
                    <a:gd name="T2" fmla="*/ 0 w 144"/>
                    <a:gd name="T3" fmla="*/ 187 h 187"/>
                    <a:gd name="T4" fmla="*/ 144 w 144"/>
                    <a:gd name="T5" fmla="*/ 7 h 187"/>
                    <a:gd name="T6" fmla="*/ 128 w 144"/>
                    <a:gd name="T7" fmla="*/ 5 h 187"/>
                    <a:gd name="T8" fmla="*/ 129 w 144"/>
                    <a:gd name="T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87">
                      <a:moveTo>
                        <a:pt x="129" y="0"/>
                      </a:moveTo>
                      <a:cubicBezTo>
                        <a:pt x="48" y="99"/>
                        <a:pt x="0" y="187"/>
                        <a:pt x="0" y="187"/>
                      </a:cubicBezTo>
                      <a:cubicBezTo>
                        <a:pt x="45" y="121"/>
                        <a:pt x="95" y="60"/>
                        <a:pt x="144" y="7"/>
                      </a:cubicBezTo>
                      <a:cubicBezTo>
                        <a:pt x="139" y="6"/>
                        <a:pt x="133" y="6"/>
                        <a:pt x="128" y="5"/>
                      </a:cubicBezTo>
                      <a:cubicBezTo>
                        <a:pt x="128" y="5"/>
                        <a:pt x="128" y="3"/>
                        <a:pt x="129" y="0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59"/>
                <p:cNvSpPr>
                  <a:spLocks/>
                </p:cNvSpPr>
                <p:nvPr/>
              </p:nvSpPr>
              <p:spPr bwMode="auto">
                <a:xfrm>
                  <a:off x="5330826" y="4143375"/>
                  <a:ext cx="1271588" cy="211138"/>
                </a:xfrm>
                <a:custGeom>
                  <a:avLst/>
                  <a:gdLst>
                    <a:gd name="T0" fmla="*/ 206 w 433"/>
                    <a:gd name="T1" fmla="*/ 45 h 72"/>
                    <a:gd name="T2" fmla="*/ 107 w 433"/>
                    <a:gd name="T3" fmla="*/ 20 h 72"/>
                    <a:gd name="T4" fmla="*/ 107 w 433"/>
                    <a:gd name="T5" fmla="*/ 20 h 72"/>
                    <a:gd name="T6" fmla="*/ 4 w 433"/>
                    <a:gd name="T7" fmla="*/ 51 h 72"/>
                    <a:gd name="T8" fmla="*/ 4 w 433"/>
                    <a:gd name="T9" fmla="*/ 51 h 72"/>
                    <a:gd name="T10" fmla="*/ 107 w 433"/>
                    <a:gd name="T11" fmla="*/ 0 h 72"/>
                    <a:gd name="T12" fmla="*/ 107 w 433"/>
                    <a:gd name="T13" fmla="*/ 0 h 72"/>
                    <a:gd name="T14" fmla="*/ 215 w 433"/>
                    <a:gd name="T15" fmla="*/ 27 h 72"/>
                    <a:gd name="T16" fmla="*/ 215 w 433"/>
                    <a:gd name="T17" fmla="*/ 27 h 72"/>
                    <a:gd name="T18" fmla="*/ 316 w 433"/>
                    <a:gd name="T19" fmla="*/ 52 h 72"/>
                    <a:gd name="T20" fmla="*/ 316 w 433"/>
                    <a:gd name="T21" fmla="*/ 52 h 72"/>
                    <a:gd name="T22" fmla="*/ 413 w 433"/>
                    <a:gd name="T23" fmla="*/ 12 h 72"/>
                    <a:gd name="T24" fmla="*/ 413 w 433"/>
                    <a:gd name="T25" fmla="*/ 12 h 72"/>
                    <a:gd name="T26" fmla="*/ 413 w 433"/>
                    <a:gd name="T27" fmla="*/ 12 h 72"/>
                    <a:gd name="T28" fmla="*/ 413 w 433"/>
                    <a:gd name="T29" fmla="*/ 12 h 72"/>
                    <a:gd name="T30" fmla="*/ 428 w 433"/>
                    <a:gd name="T31" fmla="*/ 10 h 72"/>
                    <a:gd name="T32" fmla="*/ 428 w 433"/>
                    <a:gd name="T33" fmla="*/ 10 h 72"/>
                    <a:gd name="T34" fmla="*/ 430 w 433"/>
                    <a:gd name="T35" fmla="*/ 24 h 72"/>
                    <a:gd name="T36" fmla="*/ 430 w 433"/>
                    <a:gd name="T37" fmla="*/ 24 h 72"/>
                    <a:gd name="T38" fmla="*/ 316 w 433"/>
                    <a:gd name="T39" fmla="*/ 72 h 72"/>
                    <a:gd name="T40" fmla="*/ 316 w 433"/>
                    <a:gd name="T41" fmla="*/ 72 h 72"/>
                    <a:gd name="T42" fmla="*/ 206 w 433"/>
                    <a:gd name="T43" fmla="*/ 45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33" h="72">
                      <a:moveTo>
                        <a:pt x="206" y="45"/>
                      </a:moveTo>
                      <a:cubicBezTo>
                        <a:pt x="167" y="26"/>
                        <a:pt x="134" y="20"/>
                        <a:pt x="107" y="20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51" y="20"/>
                        <a:pt x="8" y="55"/>
                        <a:pt x="4" y="51"/>
                      </a:cubicBez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0" y="47"/>
                        <a:pt x="39" y="0"/>
                        <a:pt x="107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37" y="0"/>
                        <a:pt x="173" y="7"/>
                        <a:pt x="215" y="27"/>
                      </a:cubicBezTo>
                      <a:cubicBezTo>
                        <a:pt x="215" y="27"/>
                        <a:pt x="215" y="27"/>
                        <a:pt x="215" y="27"/>
                      </a:cubicBezTo>
                      <a:cubicBezTo>
                        <a:pt x="255" y="46"/>
                        <a:pt x="289" y="52"/>
                        <a:pt x="316" y="52"/>
                      </a:cubicBezTo>
                      <a:cubicBezTo>
                        <a:pt x="316" y="52"/>
                        <a:pt x="316" y="52"/>
                        <a:pt x="316" y="52"/>
                      </a:cubicBezTo>
                      <a:cubicBezTo>
                        <a:pt x="380" y="52"/>
                        <a:pt x="410" y="16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3" y="12"/>
                        <a:pt x="413" y="12"/>
                        <a:pt x="413" y="12"/>
                      </a:cubicBezTo>
                      <a:cubicBezTo>
                        <a:pt x="417" y="8"/>
                        <a:pt x="423" y="7"/>
                        <a:pt x="428" y="10"/>
                      </a:cubicBezTo>
                      <a:cubicBezTo>
                        <a:pt x="428" y="10"/>
                        <a:pt x="428" y="10"/>
                        <a:pt x="428" y="10"/>
                      </a:cubicBezTo>
                      <a:cubicBezTo>
                        <a:pt x="432" y="14"/>
                        <a:pt x="433" y="20"/>
                        <a:pt x="430" y="24"/>
                      </a:cubicBezTo>
                      <a:cubicBezTo>
                        <a:pt x="430" y="24"/>
                        <a:pt x="430" y="24"/>
                        <a:pt x="430" y="24"/>
                      </a:cubicBezTo>
                      <a:cubicBezTo>
                        <a:pt x="429" y="26"/>
                        <a:pt x="393" y="72"/>
                        <a:pt x="316" y="72"/>
                      </a:cubicBezTo>
                      <a:cubicBezTo>
                        <a:pt x="316" y="72"/>
                        <a:pt x="316" y="72"/>
                        <a:pt x="316" y="72"/>
                      </a:cubicBezTo>
                      <a:cubicBezTo>
                        <a:pt x="286" y="72"/>
                        <a:pt x="249" y="65"/>
                        <a:pt x="206" y="4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2826939" y="1277859"/>
                <a:ext cx="328974" cy="328634"/>
                <a:chOff x="7885113" y="400050"/>
                <a:chExt cx="1539876" cy="1538288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auto">
                <a:xfrm>
                  <a:off x="8434388" y="949325"/>
                  <a:ext cx="441325" cy="439738"/>
                </a:xfrm>
                <a:custGeom>
                  <a:avLst/>
                  <a:gdLst>
                    <a:gd name="T0" fmla="*/ 10 w 150"/>
                    <a:gd name="T1" fmla="*/ 103 h 150"/>
                    <a:gd name="T2" fmla="*/ 103 w 150"/>
                    <a:gd name="T3" fmla="*/ 10 h 150"/>
                    <a:gd name="T4" fmla="*/ 140 w 150"/>
                    <a:gd name="T5" fmla="*/ 10 h 150"/>
                    <a:gd name="T6" fmla="*/ 140 w 150"/>
                    <a:gd name="T7" fmla="*/ 10 h 150"/>
                    <a:gd name="T8" fmla="*/ 140 w 150"/>
                    <a:gd name="T9" fmla="*/ 47 h 150"/>
                    <a:gd name="T10" fmla="*/ 140 w 150"/>
                    <a:gd name="T11" fmla="*/ 47 h 150"/>
                    <a:gd name="T12" fmla="*/ 47 w 150"/>
                    <a:gd name="T13" fmla="*/ 140 h 150"/>
                    <a:gd name="T14" fmla="*/ 10 w 150"/>
                    <a:gd name="T15" fmla="*/ 140 h 150"/>
                    <a:gd name="T16" fmla="*/ 10 w 150"/>
                    <a:gd name="T17" fmla="*/ 140 h 150"/>
                    <a:gd name="T18" fmla="*/ 10 w 150"/>
                    <a:gd name="T19" fmla="*/ 10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0" h="150">
                      <a:moveTo>
                        <a:pt x="10" y="103"/>
                      </a:moveTo>
                      <a:cubicBezTo>
                        <a:pt x="103" y="10"/>
                        <a:pt x="103" y="10"/>
                        <a:pt x="103" y="10"/>
                      </a:cubicBezTo>
                      <a:cubicBezTo>
                        <a:pt x="113" y="0"/>
                        <a:pt x="129" y="0"/>
                        <a:pt x="140" y="10"/>
                      </a:cubicBezTo>
                      <a:cubicBezTo>
                        <a:pt x="140" y="10"/>
                        <a:pt x="140" y="10"/>
                        <a:pt x="140" y="10"/>
                      </a:cubicBezTo>
                      <a:cubicBezTo>
                        <a:pt x="150" y="21"/>
                        <a:pt x="150" y="37"/>
                        <a:pt x="140" y="47"/>
                      </a:cubicBezTo>
                      <a:cubicBezTo>
                        <a:pt x="140" y="47"/>
                        <a:pt x="140" y="47"/>
                        <a:pt x="140" y="47"/>
                      </a:cubicBezTo>
                      <a:cubicBezTo>
                        <a:pt x="47" y="140"/>
                        <a:pt x="47" y="140"/>
                        <a:pt x="47" y="140"/>
                      </a:cubicBezTo>
                      <a:cubicBezTo>
                        <a:pt x="37" y="150"/>
                        <a:pt x="21" y="150"/>
                        <a:pt x="10" y="140"/>
                      </a:cubicBezTo>
                      <a:cubicBezTo>
                        <a:pt x="10" y="140"/>
                        <a:pt x="10" y="140"/>
                        <a:pt x="10" y="140"/>
                      </a:cubicBezTo>
                      <a:cubicBezTo>
                        <a:pt x="0" y="129"/>
                        <a:pt x="0" y="113"/>
                        <a:pt x="10" y="103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auto">
                <a:xfrm>
                  <a:off x="8540751" y="400050"/>
                  <a:ext cx="884238" cy="884238"/>
                </a:xfrm>
                <a:custGeom>
                  <a:avLst/>
                  <a:gdLst>
                    <a:gd name="T0" fmla="*/ 19 w 301"/>
                    <a:gd name="T1" fmla="*/ 232 h 301"/>
                    <a:gd name="T2" fmla="*/ 53 w 301"/>
                    <a:gd name="T3" fmla="*/ 198 h 301"/>
                    <a:gd name="T4" fmla="*/ 71 w 301"/>
                    <a:gd name="T5" fmla="*/ 140 h 301"/>
                    <a:gd name="T6" fmla="*/ 138 w 301"/>
                    <a:gd name="T7" fmla="*/ 72 h 301"/>
                    <a:gd name="T8" fmla="*/ 229 w 301"/>
                    <a:gd name="T9" fmla="*/ 72 h 301"/>
                    <a:gd name="T10" fmla="*/ 229 w 301"/>
                    <a:gd name="T11" fmla="*/ 162 h 301"/>
                    <a:gd name="T12" fmla="*/ 161 w 301"/>
                    <a:gd name="T13" fmla="*/ 230 h 301"/>
                    <a:gd name="T14" fmla="*/ 161 w 301"/>
                    <a:gd name="T15" fmla="*/ 230 h 301"/>
                    <a:gd name="T16" fmla="*/ 103 w 301"/>
                    <a:gd name="T17" fmla="*/ 247 h 301"/>
                    <a:gd name="T18" fmla="*/ 69 w 301"/>
                    <a:gd name="T19" fmla="*/ 281 h 301"/>
                    <a:gd name="T20" fmla="*/ 192 w 301"/>
                    <a:gd name="T21" fmla="*/ 261 h 301"/>
                    <a:gd name="T22" fmla="*/ 192 w 301"/>
                    <a:gd name="T23" fmla="*/ 261 h 301"/>
                    <a:gd name="T24" fmla="*/ 259 w 301"/>
                    <a:gd name="T25" fmla="*/ 193 h 301"/>
                    <a:gd name="T26" fmla="*/ 259 w 301"/>
                    <a:gd name="T27" fmla="*/ 41 h 301"/>
                    <a:gd name="T28" fmla="*/ 108 w 301"/>
                    <a:gd name="T29" fmla="*/ 41 h 301"/>
                    <a:gd name="T30" fmla="*/ 40 w 301"/>
                    <a:gd name="T31" fmla="*/ 109 h 301"/>
                    <a:gd name="T32" fmla="*/ 19 w 301"/>
                    <a:gd name="T33" fmla="*/ 23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19" y="232"/>
                      </a:moveTo>
                      <a:cubicBezTo>
                        <a:pt x="53" y="198"/>
                        <a:pt x="53" y="198"/>
                        <a:pt x="53" y="198"/>
                      </a:cubicBezTo>
                      <a:cubicBezTo>
                        <a:pt x="49" y="178"/>
                        <a:pt x="55" y="156"/>
                        <a:pt x="71" y="140"/>
                      </a:cubicBezTo>
                      <a:cubicBezTo>
                        <a:pt x="138" y="72"/>
                        <a:pt x="138" y="72"/>
                        <a:pt x="138" y="72"/>
                      </a:cubicBezTo>
                      <a:cubicBezTo>
                        <a:pt x="163" y="47"/>
                        <a:pt x="204" y="47"/>
                        <a:pt x="229" y="72"/>
                      </a:cubicBezTo>
                      <a:cubicBezTo>
                        <a:pt x="254" y="97"/>
                        <a:pt x="254" y="138"/>
                        <a:pt x="229" y="162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61" y="230"/>
                        <a:pt x="161" y="230"/>
                        <a:pt x="161" y="230"/>
                      </a:cubicBezTo>
                      <a:cubicBezTo>
                        <a:pt x="145" y="246"/>
                        <a:pt x="123" y="252"/>
                        <a:pt x="103" y="247"/>
                      </a:cubicBezTo>
                      <a:cubicBezTo>
                        <a:pt x="69" y="281"/>
                        <a:pt x="69" y="281"/>
                        <a:pt x="69" y="281"/>
                      </a:cubicBezTo>
                      <a:cubicBezTo>
                        <a:pt x="109" y="301"/>
                        <a:pt x="158" y="294"/>
                        <a:pt x="192" y="261"/>
                      </a:cubicBezTo>
                      <a:cubicBezTo>
                        <a:pt x="192" y="261"/>
                        <a:pt x="192" y="261"/>
                        <a:pt x="192" y="261"/>
                      </a:cubicBezTo>
                      <a:cubicBezTo>
                        <a:pt x="259" y="193"/>
                        <a:pt x="259" y="193"/>
                        <a:pt x="259" y="193"/>
                      </a:cubicBezTo>
                      <a:cubicBezTo>
                        <a:pt x="301" y="151"/>
                        <a:pt x="301" y="83"/>
                        <a:pt x="259" y="41"/>
                      </a:cubicBezTo>
                      <a:cubicBezTo>
                        <a:pt x="217" y="0"/>
                        <a:pt x="150" y="0"/>
                        <a:pt x="108" y="41"/>
                      </a:cubicBezTo>
                      <a:cubicBezTo>
                        <a:pt x="40" y="109"/>
                        <a:pt x="40" y="109"/>
                        <a:pt x="40" y="109"/>
                      </a:cubicBezTo>
                      <a:cubicBezTo>
                        <a:pt x="7" y="142"/>
                        <a:pt x="0" y="192"/>
                        <a:pt x="19" y="232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38"/>
                <p:cNvSpPr>
                  <a:spLocks/>
                </p:cNvSpPr>
                <p:nvPr/>
              </p:nvSpPr>
              <p:spPr bwMode="auto">
                <a:xfrm>
                  <a:off x="7885113" y="1055688"/>
                  <a:ext cx="884238" cy="882650"/>
                </a:xfrm>
                <a:custGeom>
                  <a:avLst/>
                  <a:gdLst>
                    <a:gd name="T0" fmla="*/ 261 w 301"/>
                    <a:gd name="T1" fmla="*/ 192 h 301"/>
                    <a:gd name="T2" fmla="*/ 281 w 301"/>
                    <a:gd name="T3" fmla="*/ 69 h 301"/>
                    <a:gd name="T4" fmla="*/ 247 w 301"/>
                    <a:gd name="T5" fmla="*/ 103 h 301"/>
                    <a:gd name="T6" fmla="*/ 230 w 301"/>
                    <a:gd name="T7" fmla="*/ 161 h 301"/>
                    <a:gd name="T8" fmla="*/ 162 w 301"/>
                    <a:gd name="T9" fmla="*/ 229 h 301"/>
                    <a:gd name="T10" fmla="*/ 162 w 301"/>
                    <a:gd name="T11" fmla="*/ 229 h 301"/>
                    <a:gd name="T12" fmla="*/ 72 w 301"/>
                    <a:gd name="T13" fmla="*/ 229 h 301"/>
                    <a:gd name="T14" fmla="*/ 72 w 301"/>
                    <a:gd name="T15" fmla="*/ 138 h 301"/>
                    <a:gd name="T16" fmla="*/ 140 w 301"/>
                    <a:gd name="T17" fmla="*/ 71 h 301"/>
                    <a:gd name="T18" fmla="*/ 198 w 301"/>
                    <a:gd name="T19" fmla="*/ 54 h 301"/>
                    <a:gd name="T20" fmla="*/ 232 w 301"/>
                    <a:gd name="T21" fmla="*/ 19 h 301"/>
                    <a:gd name="T22" fmla="*/ 109 w 301"/>
                    <a:gd name="T23" fmla="*/ 40 h 301"/>
                    <a:gd name="T24" fmla="*/ 41 w 301"/>
                    <a:gd name="T25" fmla="*/ 108 h 301"/>
                    <a:gd name="T26" fmla="*/ 41 w 301"/>
                    <a:gd name="T27" fmla="*/ 259 h 301"/>
                    <a:gd name="T28" fmla="*/ 193 w 301"/>
                    <a:gd name="T29" fmla="*/ 259 h 301"/>
                    <a:gd name="T30" fmla="*/ 193 w 301"/>
                    <a:gd name="T31" fmla="*/ 259 h 301"/>
                    <a:gd name="T32" fmla="*/ 261 w 301"/>
                    <a:gd name="T33" fmla="*/ 192 h 3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1" h="301">
                      <a:moveTo>
                        <a:pt x="261" y="192"/>
                      </a:moveTo>
                      <a:cubicBezTo>
                        <a:pt x="294" y="158"/>
                        <a:pt x="301" y="109"/>
                        <a:pt x="281" y="6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2" y="123"/>
                        <a:pt x="246" y="145"/>
                        <a:pt x="230" y="161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62" y="229"/>
                        <a:pt x="162" y="229"/>
                        <a:pt x="162" y="229"/>
                      </a:cubicBezTo>
                      <a:cubicBezTo>
                        <a:pt x="137" y="254"/>
                        <a:pt x="97" y="254"/>
                        <a:pt x="72" y="229"/>
                      </a:cubicBezTo>
                      <a:cubicBezTo>
                        <a:pt x="47" y="204"/>
                        <a:pt x="47" y="163"/>
                        <a:pt x="72" y="138"/>
                      </a:cubicBezTo>
                      <a:cubicBezTo>
                        <a:pt x="140" y="71"/>
                        <a:pt x="140" y="71"/>
                        <a:pt x="140" y="71"/>
                      </a:cubicBezTo>
                      <a:cubicBezTo>
                        <a:pt x="156" y="55"/>
                        <a:pt x="178" y="49"/>
                        <a:pt x="198" y="54"/>
                      </a:cubicBezTo>
                      <a:cubicBezTo>
                        <a:pt x="232" y="19"/>
                        <a:pt x="232" y="19"/>
                        <a:pt x="232" y="19"/>
                      </a:cubicBezTo>
                      <a:cubicBezTo>
                        <a:pt x="192" y="0"/>
                        <a:pt x="142" y="7"/>
                        <a:pt x="109" y="40"/>
                      </a:cubicBezTo>
                      <a:cubicBezTo>
                        <a:pt x="41" y="108"/>
                        <a:pt x="41" y="108"/>
                        <a:pt x="41" y="108"/>
                      </a:cubicBezTo>
                      <a:cubicBezTo>
                        <a:pt x="0" y="150"/>
                        <a:pt x="0" y="218"/>
                        <a:pt x="41" y="259"/>
                      </a:cubicBezTo>
                      <a:cubicBezTo>
                        <a:pt x="83" y="301"/>
                        <a:pt x="151" y="301"/>
                        <a:pt x="193" y="259"/>
                      </a:cubicBezTo>
                      <a:cubicBezTo>
                        <a:pt x="193" y="259"/>
                        <a:pt x="193" y="259"/>
                        <a:pt x="193" y="259"/>
                      </a:cubicBezTo>
                      <a:lnTo>
                        <a:pt x="261" y="192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3246175" y="2071187"/>
                <a:ext cx="307553" cy="280781"/>
                <a:chOff x="550862" y="596106"/>
                <a:chExt cx="1495425" cy="1365250"/>
              </a:xfrm>
            </p:grpSpPr>
            <p:sp>
              <p:nvSpPr>
                <p:cNvPr id="87" name="Freeform 6"/>
                <p:cNvSpPr>
                  <a:spLocks noEditPoints="1"/>
                </p:cNvSpPr>
                <p:nvPr/>
              </p:nvSpPr>
              <p:spPr bwMode="auto">
                <a:xfrm>
                  <a:off x="550862" y="1583531"/>
                  <a:ext cx="1495425" cy="377825"/>
                </a:xfrm>
                <a:custGeom>
                  <a:avLst/>
                  <a:gdLst>
                    <a:gd name="T0" fmla="*/ 555 w 557"/>
                    <a:gd name="T1" fmla="*/ 113 h 141"/>
                    <a:gd name="T2" fmla="*/ 554 w 557"/>
                    <a:gd name="T3" fmla="*/ 109 h 141"/>
                    <a:gd name="T4" fmla="*/ 513 w 557"/>
                    <a:gd name="T5" fmla="*/ 23 h 141"/>
                    <a:gd name="T6" fmla="*/ 490 w 557"/>
                    <a:gd name="T7" fmla="*/ 0 h 141"/>
                    <a:gd name="T8" fmla="*/ 69 w 557"/>
                    <a:gd name="T9" fmla="*/ 0 h 141"/>
                    <a:gd name="T10" fmla="*/ 46 w 557"/>
                    <a:gd name="T11" fmla="*/ 23 h 141"/>
                    <a:gd name="T12" fmla="*/ 4 w 557"/>
                    <a:gd name="T13" fmla="*/ 109 h 141"/>
                    <a:gd name="T14" fmla="*/ 0 w 557"/>
                    <a:gd name="T15" fmla="*/ 121 h 141"/>
                    <a:gd name="T16" fmla="*/ 22 w 557"/>
                    <a:gd name="T17" fmla="*/ 141 h 141"/>
                    <a:gd name="T18" fmla="*/ 535 w 557"/>
                    <a:gd name="T19" fmla="*/ 141 h 141"/>
                    <a:gd name="T20" fmla="*/ 557 w 557"/>
                    <a:gd name="T21" fmla="*/ 121 h 141"/>
                    <a:gd name="T22" fmla="*/ 555 w 557"/>
                    <a:gd name="T23" fmla="*/ 113 h 141"/>
                    <a:gd name="T24" fmla="*/ 327 w 557"/>
                    <a:gd name="T25" fmla="*/ 128 h 141"/>
                    <a:gd name="T26" fmla="*/ 230 w 557"/>
                    <a:gd name="T27" fmla="*/ 128 h 141"/>
                    <a:gd name="T28" fmla="*/ 225 w 557"/>
                    <a:gd name="T29" fmla="*/ 123 h 141"/>
                    <a:gd name="T30" fmla="*/ 230 w 557"/>
                    <a:gd name="T31" fmla="*/ 118 h 141"/>
                    <a:gd name="T32" fmla="*/ 327 w 557"/>
                    <a:gd name="T33" fmla="*/ 118 h 141"/>
                    <a:gd name="T34" fmla="*/ 332 w 557"/>
                    <a:gd name="T35" fmla="*/ 123 h 141"/>
                    <a:gd name="T36" fmla="*/ 327 w 557"/>
                    <a:gd name="T37" fmla="*/ 128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57" h="141">
                      <a:moveTo>
                        <a:pt x="555" y="113"/>
                      </a:moveTo>
                      <a:cubicBezTo>
                        <a:pt x="555" y="112"/>
                        <a:pt x="555" y="111"/>
                        <a:pt x="554" y="109"/>
                      </a:cubicBezTo>
                      <a:cubicBezTo>
                        <a:pt x="513" y="23"/>
                        <a:pt x="513" y="23"/>
                        <a:pt x="513" y="23"/>
                      </a:cubicBezTo>
                      <a:cubicBezTo>
                        <a:pt x="506" y="9"/>
                        <a:pt x="503" y="0"/>
                        <a:pt x="490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56" y="0"/>
                        <a:pt x="52" y="10"/>
                        <a:pt x="46" y="23"/>
                      </a:cubicBezTo>
                      <a:cubicBezTo>
                        <a:pt x="4" y="109"/>
                        <a:pt x="4" y="109"/>
                        <a:pt x="4" y="109"/>
                      </a:cubicBezTo>
                      <a:cubicBezTo>
                        <a:pt x="1" y="112"/>
                        <a:pt x="0" y="116"/>
                        <a:pt x="0" y="121"/>
                      </a:cubicBezTo>
                      <a:cubicBezTo>
                        <a:pt x="0" y="132"/>
                        <a:pt x="10" y="141"/>
                        <a:pt x="22" y="141"/>
                      </a:cubicBezTo>
                      <a:cubicBezTo>
                        <a:pt x="535" y="141"/>
                        <a:pt x="535" y="141"/>
                        <a:pt x="535" y="141"/>
                      </a:cubicBezTo>
                      <a:cubicBezTo>
                        <a:pt x="547" y="141"/>
                        <a:pt x="557" y="132"/>
                        <a:pt x="557" y="121"/>
                      </a:cubicBezTo>
                      <a:cubicBezTo>
                        <a:pt x="557" y="118"/>
                        <a:pt x="556" y="115"/>
                        <a:pt x="555" y="113"/>
                      </a:cubicBezTo>
                      <a:close/>
                      <a:moveTo>
                        <a:pt x="327" y="128"/>
                      </a:moveTo>
                      <a:cubicBezTo>
                        <a:pt x="230" y="128"/>
                        <a:pt x="230" y="128"/>
                        <a:pt x="230" y="128"/>
                      </a:cubicBezTo>
                      <a:cubicBezTo>
                        <a:pt x="227" y="128"/>
                        <a:pt x="225" y="126"/>
                        <a:pt x="225" y="123"/>
                      </a:cubicBezTo>
                      <a:cubicBezTo>
                        <a:pt x="225" y="120"/>
                        <a:pt x="227" y="118"/>
                        <a:pt x="230" y="118"/>
                      </a:cubicBezTo>
                      <a:cubicBezTo>
                        <a:pt x="327" y="118"/>
                        <a:pt x="327" y="118"/>
                        <a:pt x="327" y="118"/>
                      </a:cubicBezTo>
                      <a:cubicBezTo>
                        <a:pt x="329" y="118"/>
                        <a:pt x="332" y="120"/>
                        <a:pt x="332" y="123"/>
                      </a:cubicBezTo>
                      <a:cubicBezTo>
                        <a:pt x="332" y="126"/>
                        <a:pt x="329" y="128"/>
                        <a:pt x="327" y="128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7"/>
                <p:cNvSpPr>
                  <a:spLocks noEditPoints="1"/>
                </p:cNvSpPr>
                <p:nvPr/>
              </p:nvSpPr>
              <p:spPr bwMode="auto">
                <a:xfrm>
                  <a:off x="1063625" y="842169"/>
                  <a:ext cx="496888" cy="446088"/>
                </a:xfrm>
                <a:custGeom>
                  <a:avLst/>
                  <a:gdLst>
                    <a:gd name="T0" fmla="*/ 161 w 185"/>
                    <a:gd name="T1" fmla="*/ 97 h 166"/>
                    <a:gd name="T2" fmla="*/ 47 w 185"/>
                    <a:gd name="T3" fmla="*/ 166 h 166"/>
                    <a:gd name="T4" fmla="*/ 2 w 185"/>
                    <a:gd name="T5" fmla="*/ 111 h 166"/>
                    <a:gd name="T6" fmla="*/ 116 w 185"/>
                    <a:gd name="T7" fmla="*/ 0 h 166"/>
                    <a:gd name="T8" fmla="*/ 146 w 185"/>
                    <a:gd name="T9" fmla="*/ 20 h 166"/>
                    <a:gd name="T10" fmla="*/ 44 w 185"/>
                    <a:gd name="T11" fmla="*/ 98 h 166"/>
                    <a:gd name="T12" fmla="*/ 44 w 185"/>
                    <a:gd name="T13" fmla="*/ 108 h 166"/>
                    <a:gd name="T14" fmla="*/ 70 w 185"/>
                    <a:gd name="T15" fmla="*/ 129 h 166"/>
                    <a:gd name="T16" fmla="*/ 157 w 185"/>
                    <a:gd name="T17" fmla="*/ 81 h 166"/>
                    <a:gd name="T18" fmla="*/ 161 w 185"/>
                    <a:gd name="T19" fmla="*/ 97 h 166"/>
                    <a:gd name="T20" fmla="*/ 109 w 185"/>
                    <a:gd name="T21" fmla="*/ 29 h 166"/>
                    <a:gd name="T22" fmla="*/ 104 w 185"/>
                    <a:gd name="T23" fmla="*/ 24 h 166"/>
                    <a:gd name="T24" fmla="*/ 47 w 185"/>
                    <a:gd name="T25" fmla="*/ 78 h 166"/>
                    <a:gd name="T26" fmla="*/ 109 w 185"/>
                    <a:gd name="T27" fmla="*/ 29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66">
                      <a:moveTo>
                        <a:pt x="161" y="97"/>
                      </a:moveTo>
                      <a:cubicBezTo>
                        <a:pt x="137" y="128"/>
                        <a:pt x="89" y="166"/>
                        <a:pt x="47" y="166"/>
                      </a:cubicBezTo>
                      <a:cubicBezTo>
                        <a:pt x="17" y="166"/>
                        <a:pt x="2" y="139"/>
                        <a:pt x="2" y="111"/>
                      </a:cubicBezTo>
                      <a:cubicBezTo>
                        <a:pt x="0" y="56"/>
                        <a:pt x="61" y="0"/>
                        <a:pt x="116" y="0"/>
                      </a:cubicBezTo>
                      <a:cubicBezTo>
                        <a:pt x="129" y="0"/>
                        <a:pt x="146" y="3"/>
                        <a:pt x="146" y="20"/>
                      </a:cubicBezTo>
                      <a:cubicBezTo>
                        <a:pt x="146" y="41"/>
                        <a:pt x="125" y="72"/>
                        <a:pt x="44" y="98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42" y="124"/>
                        <a:pt x="56" y="129"/>
                        <a:pt x="70" y="129"/>
                      </a:cubicBezTo>
                      <a:cubicBezTo>
                        <a:pt x="100" y="129"/>
                        <a:pt x="135" y="98"/>
                        <a:pt x="157" y="81"/>
                      </a:cubicBezTo>
                      <a:cubicBezTo>
                        <a:pt x="157" y="81"/>
                        <a:pt x="185" y="65"/>
                        <a:pt x="161" y="97"/>
                      </a:cubicBezTo>
                      <a:close/>
                      <a:moveTo>
                        <a:pt x="109" y="29"/>
                      </a:moveTo>
                      <a:cubicBezTo>
                        <a:pt x="109" y="26"/>
                        <a:pt x="107" y="24"/>
                        <a:pt x="104" y="24"/>
                      </a:cubicBezTo>
                      <a:cubicBezTo>
                        <a:pt x="83" y="30"/>
                        <a:pt x="58" y="50"/>
                        <a:pt x="47" y="78"/>
                      </a:cubicBezTo>
                      <a:cubicBezTo>
                        <a:pt x="84" y="65"/>
                        <a:pt x="109" y="36"/>
                        <a:pt x="109" y="29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>
                  <a:spLocks noEditPoints="1"/>
                </p:cNvSpPr>
                <p:nvPr/>
              </p:nvSpPr>
              <p:spPr bwMode="auto">
                <a:xfrm>
                  <a:off x="620712" y="596106"/>
                  <a:ext cx="1355725" cy="944563"/>
                </a:xfrm>
                <a:custGeom>
                  <a:avLst/>
                  <a:gdLst>
                    <a:gd name="T0" fmla="*/ 443 w 505"/>
                    <a:gd name="T1" fmla="*/ 0 h 352"/>
                    <a:gd name="T2" fmla="*/ 62 w 505"/>
                    <a:gd name="T3" fmla="*/ 0 h 352"/>
                    <a:gd name="T4" fmla="*/ 0 w 505"/>
                    <a:gd name="T5" fmla="*/ 62 h 352"/>
                    <a:gd name="T6" fmla="*/ 0 w 505"/>
                    <a:gd name="T7" fmla="*/ 290 h 352"/>
                    <a:gd name="T8" fmla="*/ 62 w 505"/>
                    <a:gd name="T9" fmla="*/ 352 h 352"/>
                    <a:gd name="T10" fmla="*/ 443 w 505"/>
                    <a:gd name="T11" fmla="*/ 352 h 352"/>
                    <a:gd name="T12" fmla="*/ 505 w 505"/>
                    <a:gd name="T13" fmla="*/ 290 h 352"/>
                    <a:gd name="T14" fmla="*/ 505 w 505"/>
                    <a:gd name="T15" fmla="*/ 62 h 352"/>
                    <a:gd name="T16" fmla="*/ 443 w 505"/>
                    <a:gd name="T17" fmla="*/ 0 h 352"/>
                    <a:gd name="T18" fmla="*/ 382 w 505"/>
                    <a:gd name="T19" fmla="*/ 339 h 352"/>
                    <a:gd name="T20" fmla="*/ 332 w 505"/>
                    <a:gd name="T21" fmla="*/ 339 h 352"/>
                    <a:gd name="T22" fmla="*/ 326 w 505"/>
                    <a:gd name="T23" fmla="*/ 333 h 352"/>
                    <a:gd name="T24" fmla="*/ 332 w 505"/>
                    <a:gd name="T25" fmla="*/ 327 h 352"/>
                    <a:gd name="T26" fmla="*/ 382 w 505"/>
                    <a:gd name="T27" fmla="*/ 327 h 352"/>
                    <a:gd name="T28" fmla="*/ 389 w 505"/>
                    <a:gd name="T29" fmla="*/ 333 h 352"/>
                    <a:gd name="T30" fmla="*/ 382 w 505"/>
                    <a:gd name="T31" fmla="*/ 339 h 352"/>
                    <a:gd name="T32" fmla="*/ 403 w 505"/>
                    <a:gd name="T33" fmla="*/ 339 h 352"/>
                    <a:gd name="T34" fmla="*/ 397 w 505"/>
                    <a:gd name="T35" fmla="*/ 333 h 352"/>
                    <a:gd name="T36" fmla="*/ 403 w 505"/>
                    <a:gd name="T37" fmla="*/ 326 h 352"/>
                    <a:gd name="T38" fmla="*/ 410 w 505"/>
                    <a:gd name="T39" fmla="*/ 333 h 352"/>
                    <a:gd name="T40" fmla="*/ 403 w 505"/>
                    <a:gd name="T41" fmla="*/ 339 h 352"/>
                    <a:gd name="T42" fmla="*/ 469 w 505"/>
                    <a:gd name="T43" fmla="*/ 290 h 352"/>
                    <a:gd name="T44" fmla="*/ 443 w 505"/>
                    <a:gd name="T45" fmla="*/ 316 h 352"/>
                    <a:gd name="T46" fmla="*/ 62 w 505"/>
                    <a:gd name="T47" fmla="*/ 316 h 352"/>
                    <a:gd name="T48" fmla="*/ 36 w 505"/>
                    <a:gd name="T49" fmla="*/ 290 h 352"/>
                    <a:gd name="T50" fmla="*/ 36 w 505"/>
                    <a:gd name="T51" fmla="*/ 62 h 352"/>
                    <a:gd name="T52" fmla="*/ 62 w 505"/>
                    <a:gd name="T53" fmla="*/ 36 h 352"/>
                    <a:gd name="T54" fmla="*/ 443 w 505"/>
                    <a:gd name="T55" fmla="*/ 36 h 352"/>
                    <a:gd name="T56" fmla="*/ 469 w 505"/>
                    <a:gd name="T57" fmla="*/ 62 h 352"/>
                    <a:gd name="T58" fmla="*/ 469 w 505"/>
                    <a:gd name="T59" fmla="*/ 290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05" h="352">
                      <a:moveTo>
                        <a:pt x="443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28" y="0"/>
                        <a:pt x="0" y="28"/>
                        <a:pt x="0" y="62"/>
                      </a:cubicBezTo>
                      <a:cubicBezTo>
                        <a:pt x="0" y="290"/>
                        <a:pt x="0" y="290"/>
                        <a:pt x="0" y="290"/>
                      </a:cubicBezTo>
                      <a:cubicBezTo>
                        <a:pt x="0" y="324"/>
                        <a:pt x="28" y="352"/>
                        <a:pt x="62" y="352"/>
                      </a:cubicBezTo>
                      <a:cubicBezTo>
                        <a:pt x="443" y="352"/>
                        <a:pt x="443" y="352"/>
                        <a:pt x="443" y="352"/>
                      </a:cubicBezTo>
                      <a:cubicBezTo>
                        <a:pt x="477" y="352"/>
                        <a:pt x="505" y="324"/>
                        <a:pt x="505" y="290"/>
                      </a:cubicBezTo>
                      <a:cubicBezTo>
                        <a:pt x="505" y="62"/>
                        <a:pt x="505" y="62"/>
                        <a:pt x="505" y="62"/>
                      </a:cubicBezTo>
                      <a:cubicBezTo>
                        <a:pt x="505" y="28"/>
                        <a:pt x="477" y="0"/>
                        <a:pt x="443" y="0"/>
                      </a:cubicBezTo>
                      <a:close/>
                      <a:moveTo>
                        <a:pt x="382" y="339"/>
                      </a:moveTo>
                      <a:cubicBezTo>
                        <a:pt x="332" y="339"/>
                        <a:pt x="332" y="339"/>
                        <a:pt x="332" y="339"/>
                      </a:cubicBezTo>
                      <a:cubicBezTo>
                        <a:pt x="329" y="339"/>
                        <a:pt x="326" y="336"/>
                        <a:pt x="326" y="333"/>
                      </a:cubicBezTo>
                      <a:cubicBezTo>
                        <a:pt x="326" y="329"/>
                        <a:pt x="329" y="327"/>
                        <a:pt x="332" y="327"/>
                      </a:cubicBezTo>
                      <a:cubicBezTo>
                        <a:pt x="382" y="327"/>
                        <a:pt x="382" y="327"/>
                        <a:pt x="382" y="327"/>
                      </a:cubicBezTo>
                      <a:cubicBezTo>
                        <a:pt x="386" y="327"/>
                        <a:pt x="389" y="329"/>
                        <a:pt x="389" y="333"/>
                      </a:cubicBezTo>
                      <a:cubicBezTo>
                        <a:pt x="389" y="336"/>
                        <a:pt x="386" y="339"/>
                        <a:pt x="382" y="339"/>
                      </a:cubicBezTo>
                      <a:close/>
                      <a:moveTo>
                        <a:pt x="403" y="339"/>
                      </a:moveTo>
                      <a:cubicBezTo>
                        <a:pt x="400" y="339"/>
                        <a:pt x="397" y="337"/>
                        <a:pt x="397" y="333"/>
                      </a:cubicBezTo>
                      <a:cubicBezTo>
                        <a:pt x="397" y="329"/>
                        <a:pt x="400" y="326"/>
                        <a:pt x="403" y="326"/>
                      </a:cubicBezTo>
                      <a:cubicBezTo>
                        <a:pt x="407" y="326"/>
                        <a:pt x="410" y="329"/>
                        <a:pt x="410" y="333"/>
                      </a:cubicBezTo>
                      <a:cubicBezTo>
                        <a:pt x="410" y="337"/>
                        <a:pt x="407" y="339"/>
                        <a:pt x="403" y="339"/>
                      </a:cubicBezTo>
                      <a:close/>
                      <a:moveTo>
                        <a:pt x="469" y="290"/>
                      </a:moveTo>
                      <a:cubicBezTo>
                        <a:pt x="469" y="304"/>
                        <a:pt x="457" y="316"/>
                        <a:pt x="443" y="316"/>
                      </a:cubicBezTo>
                      <a:cubicBezTo>
                        <a:pt x="62" y="316"/>
                        <a:pt x="62" y="316"/>
                        <a:pt x="62" y="316"/>
                      </a:cubicBezTo>
                      <a:cubicBezTo>
                        <a:pt x="48" y="316"/>
                        <a:pt x="36" y="304"/>
                        <a:pt x="36" y="290"/>
                      </a:cubicBezTo>
                      <a:cubicBezTo>
                        <a:pt x="36" y="62"/>
                        <a:pt x="36" y="62"/>
                        <a:pt x="36" y="62"/>
                      </a:cubicBezTo>
                      <a:cubicBezTo>
                        <a:pt x="36" y="48"/>
                        <a:pt x="48" y="36"/>
                        <a:pt x="62" y="36"/>
                      </a:cubicBezTo>
                      <a:cubicBezTo>
                        <a:pt x="443" y="36"/>
                        <a:pt x="443" y="36"/>
                        <a:pt x="443" y="36"/>
                      </a:cubicBezTo>
                      <a:cubicBezTo>
                        <a:pt x="457" y="36"/>
                        <a:pt x="469" y="48"/>
                        <a:pt x="469" y="62"/>
                      </a:cubicBezTo>
                      <a:lnTo>
                        <a:pt x="469" y="290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2811467" y="2864388"/>
                <a:ext cx="353707" cy="328233"/>
                <a:chOff x="5278438" y="2973388"/>
                <a:chExt cx="1344613" cy="1247775"/>
              </a:xfrm>
            </p:grpSpPr>
            <p:sp>
              <p:nvSpPr>
                <p:cNvPr id="83" name="Freeform 67"/>
                <p:cNvSpPr>
                  <a:spLocks noEditPoints="1"/>
                </p:cNvSpPr>
                <p:nvPr/>
              </p:nvSpPr>
              <p:spPr bwMode="auto">
                <a:xfrm>
                  <a:off x="5821363" y="2973388"/>
                  <a:ext cx="801688" cy="806450"/>
                </a:xfrm>
                <a:custGeom>
                  <a:avLst/>
                  <a:gdLst>
                    <a:gd name="T0" fmla="*/ 256 w 281"/>
                    <a:gd name="T1" fmla="*/ 26 h 282"/>
                    <a:gd name="T2" fmla="*/ 163 w 281"/>
                    <a:gd name="T3" fmla="*/ 26 h 282"/>
                    <a:gd name="T4" fmla="*/ 0 w 281"/>
                    <a:gd name="T5" fmla="*/ 190 h 282"/>
                    <a:gd name="T6" fmla="*/ 92 w 281"/>
                    <a:gd name="T7" fmla="*/ 282 h 282"/>
                    <a:gd name="T8" fmla="*/ 256 w 281"/>
                    <a:gd name="T9" fmla="*/ 119 h 282"/>
                    <a:gd name="T10" fmla="*/ 256 w 281"/>
                    <a:gd name="T11" fmla="*/ 26 h 282"/>
                    <a:gd name="T12" fmla="*/ 55 w 281"/>
                    <a:gd name="T13" fmla="*/ 192 h 282"/>
                    <a:gd name="T14" fmla="*/ 44 w 281"/>
                    <a:gd name="T15" fmla="*/ 181 h 282"/>
                    <a:gd name="T16" fmla="*/ 183 w 281"/>
                    <a:gd name="T17" fmla="*/ 42 h 282"/>
                    <a:gd name="T18" fmla="*/ 194 w 281"/>
                    <a:gd name="T19" fmla="*/ 42 h 282"/>
                    <a:gd name="T20" fmla="*/ 194 w 281"/>
                    <a:gd name="T21" fmla="*/ 53 h 282"/>
                    <a:gd name="T22" fmla="*/ 55 w 281"/>
                    <a:gd name="T23" fmla="*/ 192 h 282"/>
                    <a:gd name="T24" fmla="*/ 78 w 281"/>
                    <a:gd name="T25" fmla="*/ 215 h 282"/>
                    <a:gd name="T26" fmla="*/ 67 w 281"/>
                    <a:gd name="T27" fmla="*/ 204 h 282"/>
                    <a:gd name="T28" fmla="*/ 217 w 281"/>
                    <a:gd name="T29" fmla="*/ 54 h 282"/>
                    <a:gd name="T30" fmla="*/ 228 w 281"/>
                    <a:gd name="T31" fmla="*/ 54 h 282"/>
                    <a:gd name="T32" fmla="*/ 228 w 281"/>
                    <a:gd name="T33" fmla="*/ 65 h 282"/>
                    <a:gd name="T34" fmla="*/ 78 w 281"/>
                    <a:gd name="T35" fmla="*/ 215 h 282"/>
                    <a:gd name="T36" fmla="*/ 101 w 281"/>
                    <a:gd name="T37" fmla="*/ 238 h 282"/>
                    <a:gd name="T38" fmla="*/ 90 w 281"/>
                    <a:gd name="T39" fmla="*/ 227 h 282"/>
                    <a:gd name="T40" fmla="*/ 229 w 281"/>
                    <a:gd name="T41" fmla="*/ 88 h 282"/>
                    <a:gd name="T42" fmla="*/ 240 w 281"/>
                    <a:gd name="T43" fmla="*/ 88 h 282"/>
                    <a:gd name="T44" fmla="*/ 240 w 281"/>
                    <a:gd name="T45" fmla="*/ 99 h 282"/>
                    <a:gd name="T46" fmla="*/ 101 w 281"/>
                    <a:gd name="T47" fmla="*/ 238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81" h="282">
                      <a:moveTo>
                        <a:pt x="256" y="26"/>
                      </a:moveTo>
                      <a:cubicBezTo>
                        <a:pt x="230" y="0"/>
                        <a:pt x="189" y="0"/>
                        <a:pt x="163" y="26"/>
                      </a:cubicBez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92" y="282"/>
                        <a:pt x="92" y="282"/>
                        <a:pt x="92" y="282"/>
                      </a:cubicBezTo>
                      <a:cubicBezTo>
                        <a:pt x="256" y="119"/>
                        <a:pt x="256" y="119"/>
                        <a:pt x="256" y="119"/>
                      </a:cubicBezTo>
                      <a:cubicBezTo>
                        <a:pt x="281" y="93"/>
                        <a:pt x="281" y="52"/>
                        <a:pt x="256" y="26"/>
                      </a:cubicBezTo>
                      <a:close/>
                      <a:moveTo>
                        <a:pt x="55" y="192"/>
                      </a:moveTo>
                      <a:cubicBezTo>
                        <a:pt x="44" y="181"/>
                        <a:pt x="44" y="181"/>
                        <a:pt x="44" y="181"/>
                      </a:cubicBezTo>
                      <a:cubicBezTo>
                        <a:pt x="183" y="42"/>
                        <a:pt x="183" y="42"/>
                        <a:pt x="183" y="42"/>
                      </a:cubicBezTo>
                      <a:cubicBezTo>
                        <a:pt x="186" y="39"/>
                        <a:pt x="191" y="39"/>
                        <a:pt x="194" y="42"/>
                      </a:cubicBezTo>
                      <a:cubicBezTo>
                        <a:pt x="197" y="45"/>
                        <a:pt x="197" y="50"/>
                        <a:pt x="194" y="53"/>
                      </a:cubicBezTo>
                      <a:lnTo>
                        <a:pt x="55" y="192"/>
                      </a:lnTo>
                      <a:close/>
                      <a:moveTo>
                        <a:pt x="78" y="215"/>
                      </a:moveTo>
                      <a:cubicBezTo>
                        <a:pt x="67" y="204"/>
                        <a:pt x="67" y="204"/>
                        <a:pt x="67" y="204"/>
                      </a:cubicBezTo>
                      <a:cubicBezTo>
                        <a:pt x="217" y="54"/>
                        <a:pt x="217" y="54"/>
                        <a:pt x="217" y="54"/>
                      </a:cubicBezTo>
                      <a:cubicBezTo>
                        <a:pt x="220" y="51"/>
                        <a:pt x="225" y="51"/>
                        <a:pt x="228" y="54"/>
                      </a:cubicBezTo>
                      <a:cubicBezTo>
                        <a:pt x="231" y="57"/>
                        <a:pt x="231" y="62"/>
                        <a:pt x="228" y="65"/>
                      </a:cubicBezTo>
                      <a:lnTo>
                        <a:pt x="78" y="215"/>
                      </a:lnTo>
                      <a:close/>
                      <a:moveTo>
                        <a:pt x="101" y="238"/>
                      </a:moveTo>
                      <a:cubicBezTo>
                        <a:pt x="90" y="227"/>
                        <a:pt x="90" y="227"/>
                        <a:pt x="90" y="227"/>
                      </a:cubicBezTo>
                      <a:cubicBezTo>
                        <a:pt x="229" y="88"/>
                        <a:pt x="229" y="88"/>
                        <a:pt x="229" y="88"/>
                      </a:cubicBezTo>
                      <a:cubicBezTo>
                        <a:pt x="232" y="85"/>
                        <a:pt x="237" y="85"/>
                        <a:pt x="240" y="88"/>
                      </a:cubicBezTo>
                      <a:cubicBezTo>
                        <a:pt x="243" y="91"/>
                        <a:pt x="243" y="96"/>
                        <a:pt x="240" y="99"/>
                      </a:cubicBezTo>
                      <a:lnTo>
                        <a:pt x="101" y="238"/>
                      </a:ln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68"/>
                <p:cNvSpPr>
                  <a:spLocks/>
                </p:cNvSpPr>
                <p:nvPr/>
              </p:nvSpPr>
              <p:spPr bwMode="auto">
                <a:xfrm>
                  <a:off x="5375275" y="3662363"/>
                  <a:ext cx="554038" cy="558800"/>
                </a:xfrm>
                <a:custGeom>
                  <a:avLst/>
                  <a:gdLst>
                    <a:gd name="T0" fmla="*/ 227 w 349"/>
                    <a:gd name="T1" fmla="*/ 209 h 352"/>
                    <a:gd name="T2" fmla="*/ 210 w 349"/>
                    <a:gd name="T3" fmla="*/ 193 h 352"/>
                    <a:gd name="T4" fmla="*/ 349 w 349"/>
                    <a:gd name="T5" fmla="*/ 54 h 352"/>
                    <a:gd name="T6" fmla="*/ 295 w 349"/>
                    <a:gd name="T7" fmla="*/ 0 h 352"/>
                    <a:gd name="T8" fmla="*/ 156 w 349"/>
                    <a:gd name="T9" fmla="*/ 139 h 352"/>
                    <a:gd name="T10" fmla="*/ 142 w 349"/>
                    <a:gd name="T11" fmla="*/ 125 h 352"/>
                    <a:gd name="T12" fmla="*/ 110 w 349"/>
                    <a:gd name="T13" fmla="*/ 141 h 352"/>
                    <a:gd name="T14" fmla="*/ 0 w 349"/>
                    <a:gd name="T15" fmla="*/ 317 h 352"/>
                    <a:gd name="T16" fmla="*/ 32 w 349"/>
                    <a:gd name="T17" fmla="*/ 352 h 352"/>
                    <a:gd name="T18" fmla="*/ 207 w 349"/>
                    <a:gd name="T19" fmla="*/ 242 h 352"/>
                    <a:gd name="T20" fmla="*/ 227 w 349"/>
                    <a:gd name="T21" fmla="*/ 209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9" h="352">
                      <a:moveTo>
                        <a:pt x="227" y="209"/>
                      </a:moveTo>
                      <a:lnTo>
                        <a:pt x="210" y="193"/>
                      </a:lnTo>
                      <a:lnTo>
                        <a:pt x="349" y="54"/>
                      </a:lnTo>
                      <a:lnTo>
                        <a:pt x="295" y="0"/>
                      </a:lnTo>
                      <a:lnTo>
                        <a:pt x="156" y="139"/>
                      </a:lnTo>
                      <a:lnTo>
                        <a:pt x="142" y="125"/>
                      </a:lnTo>
                      <a:lnTo>
                        <a:pt x="110" y="141"/>
                      </a:lnTo>
                      <a:lnTo>
                        <a:pt x="0" y="317"/>
                      </a:lnTo>
                      <a:lnTo>
                        <a:pt x="32" y="352"/>
                      </a:lnTo>
                      <a:lnTo>
                        <a:pt x="207" y="242"/>
                      </a:lnTo>
                      <a:lnTo>
                        <a:pt x="227" y="209"/>
                      </a:ln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69"/>
                <p:cNvSpPr>
                  <a:spLocks/>
                </p:cNvSpPr>
                <p:nvPr/>
              </p:nvSpPr>
              <p:spPr bwMode="auto">
                <a:xfrm>
                  <a:off x="5278438" y="2986088"/>
                  <a:ext cx="590550" cy="590550"/>
                </a:xfrm>
                <a:custGeom>
                  <a:avLst/>
                  <a:gdLst>
                    <a:gd name="T0" fmla="*/ 104 w 207"/>
                    <a:gd name="T1" fmla="*/ 0 h 207"/>
                    <a:gd name="T2" fmla="*/ 78 w 207"/>
                    <a:gd name="T3" fmla="*/ 3 h 207"/>
                    <a:gd name="T4" fmla="*/ 81 w 207"/>
                    <a:gd name="T5" fmla="*/ 5 h 207"/>
                    <a:gd name="T6" fmla="*/ 118 w 207"/>
                    <a:gd name="T7" fmla="*/ 43 h 207"/>
                    <a:gd name="T8" fmla="*/ 118 w 207"/>
                    <a:gd name="T9" fmla="*/ 112 h 207"/>
                    <a:gd name="T10" fmla="*/ 49 w 207"/>
                    <a:gd name="T11" fmla="*/ 112 h 207"/>
                    <a:gd name="T12" fmla="*/ 12 w 207"/>
                    <a:gd name="T13" fmla="*/ 74 h 207"/>
                    <a:gd name="T14" fmla="*/ 7 w 207"/>
                    <a:gd name="T15" fmla="*/ 68 h 207"/>
                    <a:gd name="T16" fmla="*/ 0 w 207"/>
                    <a:gd name="T17" fmla="*/ 103 h 207"/>
                    <a:gd name="T18" fmla="*/ 104 w 207"/>
                    <a:gd name="T19" fmla="*/ 207 h 207"/>
                    <a:gd name="T20" fmla="*/ 207 w 207"/>
                    <a:gd name="T21" fmla="*/ 103 h 207"/>
                    <a:gd name="T22" fmla="*/ 104 w 207"/>
                    <a:gd name="T23" fmla="*/ 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07" h="207">
                      <a:moveTo>
                        <a:pt x="104" y="0"/>
                      </a:moveTo>
                      <a:cubicBezTo>
                        <a:pt x="95" y="0"/>
                        <a:pt x="86" y="1"/>
                        <a:pt x="78" y="3"/>
                      </a:cubicBezTo>
                      <a:cubicBezTo>
                        <a:pt x="79" y="4"/>
                        <a:pt x="80" y="5"/>
                        <a:pt x="81" y="5"/>
                      </a:cubicBezTo>
                      <a:cubicBezTo>
                        <a:pt x="118" y="43"/>
                        <a:pt x="118" y="43"/>
                        <a:pt x="118" y="43"/>
                      </a:cubicBezTo>
                      <a:cubicBezTo>
                        <a:pt x="137" y="62"/>
                        <a:pt x="137" y="93"/>
                        <a:pt x="118" y="112"/>
                      </a:cubicBezTo>
                      <a:cubicBezTo>
                        <a:pt x="99" y="131"/>
                        <a:pt x="68" y="131"/>
                        <a:pt x="49" y="112"/>
                      </a:cubicBezTo>
                      <a:cubicBezTo>
                        <a:pt x="12" y="74"/>
                        <a:pt x="12" y="74"/>
                        <a:pt x="12" y="74"/>
                      </a:cubicBezTo>
                      <a:cubicBezTo>
                        <a:pt x="10" y="72"/>
                        <a:pt x="8" y="70"/>
                        <a:pt x="7" y="68"/>
                      </a:cubicBezTo>
                      <a:cubicBezTo>
                        <a:pt x="3" y="79"/>
                        <a:pt x="0" y="91"/>
                        <a:pt x="0" y="103"/>
                      </a:cubicBezTo>
                      <a:cubicBezTo>
                        <a:pt x="0" y="161"/>
                        <a:pt x="47" y="207"/>
                        <a:pt x="104" y="207"/>
                      </a:cubicBezTo>
                      <a:cubicBezTo>
                        <a:pt x="161" y="207"/>
                        <a:pt x="207" y="161"/>
                        <a:pt x="207" y="103"/>
                      </a:cubicBezTo>
                      <a:cubicBezTo>
                        <a:pt x="207" y="46"/>
                        <a:pt x="161" y="0"/>
                        <a:pt x="104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70"/>
                <p:cNvSpPr>
                  <a:spLocks noEditPoints="1"/>
                </p:cNvSpPr>
                <p:nvPr/>
              </p:nvSpPr>
              <p:spPr bwMode="auto">
                <a:xfrm>
                  <a:off x="6008688" y="3686176"/>
                  <a:ext cx="531813" cy="531813"/>
                </a:xfrm>
                <a:custGeom>
                  <a:avLst/>
                  <a:gdLst>
                    <a:gd name="T0" fmla="*/ 164 w 186"/>
                    <a:gd name="T1" fmla="*/ 164 h 186"/>
                    <a:gd name="T2" fmla="*/ 164 w 186"/>
                    <a:gd name="T3" fmla="*/ 83 h 186"/>
                    <a:gd name="T4" fmla="*/ 81 w 186"/>
                    <a:gd name="T5" fmla="*/ 0 h 186"/>
                    <a:gd name="T6" fmla="*/ 0 w 186"/>
                    <a:gd name="T7" fmla="*/ 81 h 186"/>
                    <a:gd name="T8" fmla="*/ 82 w 186"/>
                    <a:gd name="T9" fmla="*/ 164 h 186"/>
                    <a:gd name="T10" fmla="*/ 164 w 186"/>
                    <a:gd name="T11" fmla="*/ 164 h 186"/>
                    <a:gd name="T12" fmla="*/ 109 w 186"/>
                    <a:gd name="T13" fmla="*/ 109 h 186"/>
                    <a:gd name="T14" fmla="*/ 142 w 186"/>
                    <a:gd name="T15" fmla="*/ 109 h 186"/>
                    <a:gd name="T16" fmla="*/ 142 w 186"/>
                    <a:gd name="T17" fmla="*/ 143 h 186"/>
                    <a:gd name="T18" fmla="*/ 109 w 186"/>
                    <a:gd name="T19" fmla="*/ 143 h 186"/>
                    <a:gd name="T20" fmla="*/ 109 w 186"/>
                    <a:gd name="T21" fmla="*/ 109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6" h="186">
                      <a:moveTo>
                        <a:pt x="164" y="164"/>
                      </a:moveTo>
                      <a:cubicBezTo>
                        <a:pt x="186" y="142"/>
                        <a:pt x="186" y="105"/>
                        <a:pt x="164" y="83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2" y="164"/>
                        <a:pt x="82" y="164"/>
                        <a:pt x="82" y="164"/>
                      </a:cubicBezTo>
                      <a:cubicBezTo>
                        <a:pt x="105" y="186"/>
                        <a:pt x="141" y="186"/>
                        <a:pt x="164" y="164"/>
                      </a:cubicBezTo>
                      <a:close/>
                      <a:moveTo>
                        <a:pt x="109" y="109"/>
                      </a:moveTo>
                      <a:cubicBezTo>
                        <a:pt x="118" y="100"/>
                        <a:pt x="133" y="100"/>
                        <a:pt x="142" y="109"/>
                      </a:cubicBezTo>
                      <a:cubicBezTo>
                        <a:pt x="152" y="118"/>
                        <a:pt x="152" y="133"/>
                        <a:pt x="142" y="143"/>
                      </a:cubicBezTo>
                      <a:cubicBezTo>
                        <a:pt x="133" y="152"/>
                        <a:pt x="118" y="152"/>
                        <a:pt x="109" y="143"/>
                      </a:cubicBezTo>
                      <a:cubicBezTo>
                        <a:pt x="99" y="133"/>
                        <a:pt x="99" y="118"/>
                        <a:pt x="109" y="109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3203760" y="455569"/>
                <a:ext cx="384315" cy="339016"/>
                <a:chOff x="10213976" y="2881313"/>
                <a:chExt cx="1670050" cy="1473200"/>
              </a:xfrm>
            </p:grpSpPr>
            <p:sp>
              <p:nvSpPr>
                <p:cNvPr id="77" name="Freeform 62"/>
                <p:cNvSpPr>
                  <a:spLocks/>
                </p:cNvSpPr>
                <p:nvPr/>
              </p:nvSpPr>
              <p:spPr bwMode="auto">
                <a:xfrm>
                  <a:off x="10477501" y="2881313"/>
                  <a:ext cx="1406525" cy="1335088"/>
                </a:xfrm>
                <a:custGeom>
                  <a:avLst/>
                  <a:gdLst>
                    <a:gd name="T0" fmla="*/ 412 w 478"/>
                    <a:gd name="T1" fmla="*/ 96 h 455"/>
                    <a:gd name="T2" fmla="*/ 118 w 478"/>
                    <a:gd name="T3" fmla="*/ 12 h 455"/>
                    <a:gd name="T4" fmla="*/ 22 w 478"/>
                    <a:gd name="T5" fmla="*/ 63 h 455"/>
                    <a:gd name="T6" fmla="*/ 0 w 478"/>
                    <a:gd name="T7" fmla="*/ 138 h 455"/>
                    <a:gd name="T8" fmla="*/ 26 w 478"/>
                    <a:gd name="T9" fmla="*/ 138 h 455"/>
                    <a:gd name="T10" fmla="*/ 45 w 478"/>
                    <a:gd name="T11" fmla="*/ 70 h 455"/>
                    <a:gd name="T12" fmla="*/ 111 w 478"/>
                    <a:gd name="T13" fmla="*/ 36 h 455"/>
                    <a:gd name="T14" fmla="*/ 405 w 478"/>
                    <a:gd name="T15" fmla="*/ 120 h 455"/>
                    <a:gd name="T16" fmla="*/ 443 w 478"/>
                    <a:gd name="T17" fmla="*/ 184 h 455"/>
                    <a:gd name="T18" fmla="*/ 381 w 478"/>
                    <a:gd name="T19" fmla="*/ 398 h 455"/>
                    <a:gd name="T20" fmla="*/ 354 w 478"/>
                    <a:gd name="T21" fmla="*/ 429 h 455"/>
                    <a:gd name="T22" fmla="*/ 354 w 478"/>
                    <a:gd name="T23" fmla="*/ 455 h 455"/>
                    <a:gd name="T24" fmla="*/ 405 w 478"/>
                    <a:gd name="T25" fmla="*/ 405 h 455"/>
                    <a:gd name="T26" fmla="*/ 466 w 478"/>
                    <a:gd name="T27" fmla="*/ 190 h 455"/>
                    <a:gd name="T28" fmla="*/ 412 w 478"/>
                    <a:gd name="T29" fmla="*/ 96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8" h="455">
                      <a:moveTo>
                        <a:pt x="412" y="96"/>
                      </a:moveTo>
                      <a:cubicBezTo>
                        <a:pt x="118" y="12"/>
                        <a:pt x="118" y="12"/>
                        <a:pt x="118" y="12"/>
                      </a:cubicBezTo>
                      <a:cubicBezTo>
                        <a:pt x="77" y="0"/>
                        <a:pt x="33" y="23"/>
                        <a:pt x="22" y="63"/>
                      </a:cubicBez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45" y="70"/>
                        <a:pt x="45" y="70"/>
                        <a:pt x="45" y="70"/>
                      </a:cubicBezTo>
                      <a:cubicBezTo>
                        <a:pt x="53" y="43"/>
                        <a:pt x="82" y="27"/>
                        <a:pt x="111" y="36"/>
                      </a:cubicBezTo>
                      <a:cubicBezTo>
                        <a:pt x="405" y="120"/>
                        <a:pt x="405" y="120"/>
                        <a:pt x="405" y="120"/>
                      </a:cubicBezTo>
                      <a:cubicBezTo>
                        <a:pt x="434" y="128"/>
                        <a:pt x="450" y="157"/>
                        <a:pt x="443" y="184"/>
                      </a:cubicBezTo>
                      <a:cubicBezTo>
                        <a:pt x="381" y="398"/>
                        <a:pt x="381" y="398"/>
                        <a:pt x="381" y="398"/>
                      </a:cubicBezTo>
                      <a:cubicBezTo>
                        <a:pt x="377" y="412"/>
                        <a:pt x="367" y="423"/>
                        <a:pt x="354" y="429"/>
                      </a:cubicBezTo>
                      <a:cubicBezTo>
                        <a:pt x="354" y="455"/>
                        <a:pt x="354" y="455"/>
                        <a:pt x="354" y="455"/>
                      </a:cubicBezTo>
                      <a:cubicBezTo>
                        <a:pt x="378" y="448"/>
                        <a:pt x="398" y="430"/>
                        <a:pt x="405" y="405"/>
                      </a:cubicBezTo>
                      <a:cubicBezTo>
                        <a:pt x="466" y="190"/>
                        <a:pt x="466" y="190"/>
                        <a:pt x="466" y="190"/>
                      </a:cubicBezTo>
                      <a:cubicBezTo>
                        <a:pt x="478" y="150"/>
                        <a:pt x="453" y="108"/>
                        <a:pt x="412" y="96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63"/>
                <p:cNvSpPr>
                  <a:spLocks/>
                </p:cNvSpPr>
                <p:nvPr/>
              </p:nvSpPr>
              <p:spPr bwMode="auto">
                <a:xfrm>
                  <a:off x="10583863" y="3005138"/>
                  <a:ext cx="1173163" cy="1093788"/>
                </a:xfrm>
                <a:custGeom>
                  <a:avLst/>
                  <a:gdLst>
                    <a:gd name="T0" fmla="*/ 388 w 399"/>
                    <a:gd name="T1" fmla="*/ 104 h 373"/>
                    <a:gd name="T2" fmla="*/ 350 w 399"/>
                    <a:gd name="T3" fmla="*/ 80 h 373"/>
                    <a:gd name="T4" fmla="*/ 267 w 399"/>
                    <a:gd name="T5" fmla="*/ 56 h 373"/>
                    <a:gd name="T6" fmla="*/ 173 w 399"/>
                    <a:gd name="T7" fmla="*/ 29 h 373"/>
                    <a:gd name="T8" fmla="*/ 90 w 399"/>
                    <a:gd name="T9" fmla="*/ 6 h 373"/>
                    <a:gd name="T10" fmla="*/ 45 w 399"/>
                    <a:gd name="T11" fmla="*/ 6 h 373"/>
                    <a:gd name="T12" fmla="*/ 14 w 399"/>
                    <a:gd name="T13" fmla="*/ 46 h 373"/>
                    <a:gd name="T14" fmla="*/ 0 w 399"/>
                    <a:gd name="T15" fmla="*/ 96 h 373"/>
                    <a:gd name="T16" fmla="*/ 12 w 399"/>
                    <a:gd name="T17" fmla="*/ 96 h 373"/>
                    <a:gd name="T18" fmla="*/ 26 w 399"/>
                    <a:gd name="T19" fmla="*/ 50 h 373"/>
                    <a:gd name="T20" fmla="*/ 50 w 399"/>
                    <a:gd name="T21" fmla="*/ 17 h 373"/>
                    <a:gd name="T22" fmla="*/ 87 w 399"/>
                    <a:gd name="T23" fmla="*/ 17 h 373"/>
                    <a:gd name="T24" fmla="*/ 169 w 399"/>
                    <a:gd name="T25" fmla="*/ 41 h 373"/>
                    <a:gd name="T26" fmla="*/ 264 w 399"/>
                    <a:gd name="T27" fmla="*/ 68 h 373"/>
                    <a:gd name="T28" fmla="*/ 347 w 399"/>
                    <a:gd name="T29" fmla="*/ 92 h 373"/>
                    <a:gd name="T30" fmla="*/ 378 w 399"/>
                    <a:gd name="T31" fmla="*/ 111 h 373"/>
                    <a:gd name="T32" fmla="*/ 381 w 399"/>
                    <a:gd name="T33" fmla="*/ 152 h 373"/>
                    <a:gd name="T34" fmla="*/ 329 w 399"/>
                    <a:gd name="T35" fmla="*/ 335 h 373"/>
                    <a:gd name="T36" fmla="*/ 318 w 399"/>
                    <a:gd name="T37" fmla="*/ 356 h 373"/>
                    <a:gd name="T38" fmla="*/ 318 w 399"/>
                    <a:gd name="T39" fmla="*/ 373 h 373"/>
                    <a:gd name="T40" fmla="*/ 341 w 399"/>
                    <a:gd name="T41" fmla="*/ 338 h 373"/>
                    <a:gd name="T42" fmla="*/ 393 w 399"/>
                    <a:gd name="T43" fmla="*/ 155 h 373"/>
                    <a:gd name="T44" fmla="*/ 388 w 399"/>
                    <a:gd name="T45" fmla="*/ 104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9" h="373">
                      <a:moveTo>
                        <a:pt x="388" y="104"/>
                      </a:moveTo>
                      <a:cubicBezTo>
                        <a:pt x="380" y="92"/>
                        <a:pt x="366" y="85"/>
                        <a:pt x="350" y="80"/>
                      </a:cubicBezTo>
                      <a:cubicBezTo>
                        <a:pt x="267" y="56"/>
                        <a:pt x="267" y="56"/>
                        <a:pt x="267" y="56"/>
                      </a:cubicBezTo>
                      <a:cubicBezTo>
                        <a:pt x="173" y="29"/>
                        <a:pt x="173" y="29"/>
                        <a:pt x="173" y="29"/>
                      </a:cubicBezTo>
                      <a:cubicBezTo>
                        <a:pt x="90" y="6"/>
                        <a:pt x="90" y="6"/>
                        <a:pt x="90" y="6"/>
                      </a:cubicBezTo>
                      <a:cubicBezTo>
                        <a:pt x="74" y="1"/>
                        <a:pt x="59" y="0"/>
                        <a:pt x="45" y="6"/>
                      </a:cubicBezTo>
                      <a:cubicBezTo>
                        <a:pt x="31" y="12"/>
                        <a:pt x="20" y="25"/>
                        <a:pt x="14" y="46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31" y="30"/>
                        <a:pt x="40" y="21"/>
                        <a:pt x="50" y="17"/>
                      </a:cubicBezTo>
                      <a:cubicBezTo>
                        <a:pt x="60" y="13"/>
                        <a:pt x="72" y="13"/>
                        <a:pt x="87" y="17"/>
                      </a:cubicBezTo>
                      <a:cubicBezTo>
                        <a:pt x="169" y="41"/>
                        <a:pt x="169" y="41"/>
                        <a:pt x="169" y="41"/>
                      </a:cubicBezTo>
                      <a:cubicBezTo>
                        <a:pt x="264" y="68"/>
                        <a:pt x="264" y="68"/>
                        <a:pt x="264" y="68"/>
                      </a:cubicBezTo>
                      <a:cubicBezTo>
                        <a:pt x="347" y="92"/>
                        <a:pt x="347" y="92"/>
                        <a:pt x="347" y="92"/>
                      </a:cubicBezTo>
                      <a:cubicBezTo>
                        <a:pt x="361" y="96"/>
                        <a:pt x="372" y="102"/>
                        <a:pt x="378" y="111"/>
                      </a:cubicBezTo>
                      <a:cubicBezTo>
                        <a:pt x="384" y="120"/>
                        <a:pt x="387" y="132"/>
                        <a:pt x="381" y="152"/>
                      </a:cubicBezTo>
                      <a:cubicBezTo>
                        <a:pt x="329" y="335"/>
                        <a:pt x="329" y="335"/>
                        <a:pt x="329" y="335"/>
                      </a:cubicBezTo>
                      <a:cubicBezTo>
                        <a:pt x="326" y="344"/>
                        <a:pt x="322" y="351"/>
                        <a:pt x="318" y="356"/>
                      </a:cubicBezTo>
                      <a:cubicBezTo>
                        <a:pt x="318" y="373"/>
                        <a:pt x="318" y="373"/>
                        <a:pt x="318" y="373"/>
                      </a:cubicBezTo>
                      <a:cubicBezTo>
                        <a:pt x="328" y="366"/>
                        <a:pt x="336" y="354"/>
                        <a:pt x="341" y="338"/>
                      </a:cubicBezTo>
                      <a:cubicBezTo>
                        <a:pt x="393" y="155"/>
                        <a:pt x="393" y="155"/>
                        <a:pt x="393" y="155"/>
                      </a:cubicBezTo>
                      <a:cubicBezTo>
                        <a:pt x="399" y="134"/>
                        <a:pt x="397" y="116"/>
                        <a:pt x="388" y="104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64"/>
                <p:cNvSpPr>
                  <a:spLocks noEditPoints="1"/>
                </p:cNvSpPr>
                <p:nvPr/>
              </p:nvSpPr>
              <p:spPr bwMode="auto">
                <a:xfrm>
                  <a:off x="10213976" y="3257550"/>
                  <a:ext cx="1357313" cy="1096963"/>
                </a:xfrm>
                <a:custGeom>
                  <a:avLst/>
                  <a:gdLst>
                    <a:gd name="T0" fmla="*/ 78 w 462"/>
                    <a:gd name="T1" fmla="*/ 374 h 374"/>
                    <a:gd name="T2" fmla="*/ 0 w 462"/>
                    <a:gd name="T3" fmla="*/ 299 h 374"/>
                    <a:gd name="T4" fmla="*/ 0 w 462"/>
                    <a:gd name="T5" fmla="*/ 299 h 374"/>
                    <a:gd name="T6" fmla="*/ 0 w 462"/>
                    <a:gd name="T7" fmla="*/ 75 h 374"/>
                    <a:gd name="T8" fmla="*/ 78 w 462"/>
                    <a:gd name="T9" fmla="*/ 0 h 374"/>
                    <a:gd name="T10" fmla="*/ 78 w 462"/>
                    <a:gd name="T11" fmla="*/ 0 h 374"/>
                    <a:gd name="T12" fmla="*/ 384 w 462"/>
                    <a:gd name="T13" fmla="*/ 0 h 374"/>
                    <a:gd name="T14" fmla="*/ 462 w 462"/>
                    <a:gd name="T15" fmla="*/ 75 h 374"/>
                    <a:gd name="T16" fmla="*/ 462 w 462"/>
                    <a:gd name="T17" fmla="*/ 75 h 374"/>
                    <a:gd name="T18" fmla="*/ 462 w 462"/>
                    <a:gd name="T19" fmla="*/ 299 h 374"/>
                    <a:gd name="T20" fmla="*/ 384 w 462"/>
                    <a:gd name="T21" fmla="*/ 374 h 374"/>
                    <a:gd name="T22" fmla="*/ 384 w 462"/>
                    <a:gd name="T23" fmla="*/ 374 h 374"/>
                    <a:gd name="T24" fmla="*/ 78 w 462"/>
                    <a:gd name="T25" fmla="*/ 374 h 374"/>
                    <a:gd name="T26" fmla="*/ 24 w 462"/>
                    <a:gd name="T27" fmla="*/ 75 h 374"/>
                    <a:gd name="T28" fmla="*/ 24 w 462"/>
                    <a:gd name="T29" fmla="*/ 299 h 374"/>
                    <a:gd name="T30" fmla="*/ 78 w 462"/>
                    <a:gd name="T31" fmla="*/ 349 h 374"/>
                    <a:gd name="T32" fmla="*/ 78 w 462"/>
                    <a:gd name="T33" fmla="*/ 349 h 374"/>
                    <a:gd name="T34" fmla="*/ 384 w 462"/>
                    <a:gd name="T35" fmla="*/ 349 h 374"/>
                    <a:gd name="T36" fmla="*/ 438 w 462"/>
                    <a:gd name="T37" fmla="*/ 299 h 374"/>
                    <a:gd name="T38" fmla="*/ 438 w 462"/>
                    <a:gd name="T39" fmla="*/ 299 h 374"/>
                    <a:gd name="T40" fmla="*/ 438 w 462"/>
                    <a:gd name="T41" fmla="*/ 75 h 374"/>
                    <a:gd name="T42" fmla="*/ 384 w 462"/>
                    <a:gd name="T43" fmla="*/ 25 h 374"/>
                    <a:gd name="T44" fmla="*/ 384 w 462"/>
                    <a:gd name="T45" fmla="*/ 25 h 374"/>
                    <a:gd name="T46" fmla="*/ 78 w 462"/>
                    <a:gd name="T47" fmla="*/ 25 h 374"/>
                    <a:gd name="T48" fmla="*/ 24 w 462"/>
                    <a:gd name="T49" fmla="*/ 7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62" h="374">
                      <a:moveTo>
                        <a:pt x="78" y="374"/>
                      </a:moveTo>
                      <a:cubicBezTo>
                        <a:pt x="35" y="374"/>
                        <a:pt x="0" y="341"/>
                        <a:pt x="0" y="299"/>
                      </a:cubicBezTo>
                      <a:cubicBezTo>
                        <a:pt x="0" y="299"/>
                        <a:pt x="0" y="299"/>
                        <a:pt x="0" y="299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33"/>
                        <a:pt x="35" y="0"/>
                        <a:pt x="7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427" y="0"/>
                        <a:pt x="462" y="33"/>
                        <a:pt x="462" y="75"/>
                      </a:cubicBezTo>
                      <a:cubicBezTo>
                        <a:pt x="462" y="75"/>
                        <a:pt x="462" y="75"/>
                        <a:pt x="462" y="75"/>
                      </a:cubicBezTo>
                      <a:cubicBezTo>
                        <a:pt x="462" y="299"/>
                        <a:pt x="462" y="299"/>
                        <a:pt x="462" y="299"/>
                      </a:cubicBezTo>
                      <a:cubicBezTo>
                        <a:pt x="462" y="341"/>
                        <a:pt x="427" y="374"/>
                        <a:pt x="384" y="374"/>
                      </a:cubicBezTo>
                      <a:cubicBezTo>
                        <a:pt x="384" y="374"/>
                        <a:pt x="384" y="374"/>
                        <a:pt x="384" y="374"/>
                      </a:cubicBezTo>
                      <a:cubicBezTo>
                        <a:pt x="78" y="374"/>
                        <a:pt x="78" y="374"/>
                        <a:pt x="78" y="374"/>
                      </a:cubicBezTo>
                      <a:close/>
                      <a:moveTo>
                        <a:pt x="24" y="75"/>
                      </a:moveTo>
                      <a:cubicBezTo>
                        <a:pt x="24" y="299"/>
                        <a:pt x="24" y="299"/>
                        <a:pt x="24" y="299"/>
                      </a:cubicBezTo>
                      <a:cubicBezTo>
                        <a:pt x="24" y="326"/>
                        <a:pt x="48" y="349"/>
                        <a:pt x="78" y="349"/>
                      </a:cubicBezTo>
                      <a:cubicBezTo>
                        <a:pt x="78" y="349"/>
                        <a:pt x="78" y="349"/>
                        <a:pt x="78" y="349"/>
                      </a:cubicBezTo>
                      <a:cubicBezTo>
                        <a:pt x="384" y="349"/>
                        <a:pt x="384" y="349"/>
                        <a:pt x="384" y="349"/>
                      </a:cubicBezTo>
                      <a:cubicBezTo>
                        <a:pt x="414" y="349"/>
                        <a:pt x="437" y="326"/>
                        <a:pt x="438" y="299"/>
                      </a:cubicBezTo>
                      <a:cubicBezTo>
                        <a:pt x="438" y="299"/>
                        <a:pt x="438" y="299"/>
                        <a:pt x="438" y="299"/>
                      </a:cubicBezTo>
                      <a:cubicBezTo>
                        <a:pt x="438" y="75"/>
                        <a:pt x="438" y="75"/>
                        <a:pt x="438" y="75"/>
                      </a:cubicBezTo>
                      <a:cubicBezTo>
                        <a:pt x="437" y="48"/>
                        <a:pt x="414" y="25"/>
                        <a:pt x="384" y="25"/>
                      </a:cubicBezTo>
                      <a:cubicBezTo>
                        <a:pt x="384" y="25"/>
                        <a:pt x="384" y="25"/>
                        <a:pt x="384" y="25"/>
                      </a:cubicBezTo>
                      <a:cubicBezTo>
                        <a:pt x="78" y="25"/>
                        <a:pt x="78" y="25"/>
                        <a:pt x="78" y="25"/>
                      </a:cubicBezTo>
                      <a:cubicBezTo>
                        <a:pt x="48" y="25"/>
                        <a:pt x="24" y="48"/>
                        <a:pt x="24" y="75"/>
                      </a:cubicBezTo>
                      <a:close/>
                    </a:path>
                  </a:pathLst>
                </a:custGeom>
                <a:solidFill>
                  <a:srgbClr val="3B44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5"/>
                <p:cNvSpPr>
                  <a:spLocks/>
                </p:cNvSpPr>
                <p:nvPr/>
              </p:nvSpPr>
              <p:spPr bwMode="auto">
                <a:xfrm>
                  <a:off x="10313988" y="3351213"/>
                  <a:ext cx="1157288" cy="912813"/>
                </a:xfrm>
                <a:custGeom>
                  <a:avLst/>
                  <a:gdLst>
                    <a:gd name="T0" fmla="*/ 246 w 394"/>
                    <a:gd name="T1" fmla="*/ 311 h 311"/>
                    <a:gd name="T2" fmla="*/ 148 w 394"/>
                    <a:gd name="T3" fmla="*/ 311 h 311"/>
                    <a:gd name="T4" fmla="*/ 62 w 394"/>
                    <a:gd name="T5" fmla="*/ 311 h 311"/>
                    <a:gd name="T6" fmla="*/ 18 w 394"/>
                    <a:gd name="T7" fmla="*/ 297 h 311"/>
                    <a:gd name="T8" fmla="*/ 18 w 394"/>
                    <a:gd name="T9" fmla="*/ 297 h 311"/>
                    <a:gd name="T10" fmla="*/ 0 w 394"/>
                    <a:gd name="T11" fmla="*/ 251 h 311"/>
                    <a:gd name="T12" fmla="*/ 0 w 394"/>
                    <a:gd name="T13" fmla="*/ 251 h 311"/>
                    <a:gd name="T14" fmla="*/ 0 w 394"/>
                    <a:gd name="T15" fmla="*/ 60 h 311"/>
                    <a:gd name="T16" fmla="*/ 18 w 394"/>
                    <a:gd name="T17" fmla="*/ 12 h 311"/>
                    <a:gd name="T18" fmla="*/ 18 w 394"/>
                    <a:gd name="T19" fmla="*/ 12 h 311"/>
                    <a:gd name="T20" fmla="*/ 62 w 394"/>
                    <a:gd name="T21" fmla="*/ 0 h 311"/>
                    <a:gd name="T22" fmla="*/ 62 w 394"/>
                    <a:gd name="T23" fmla="*/ 0 h 311"/>
                    <a:gd name="T24" fmla="*/ 148 w 394"/>
                    <a:gd name="T25" fmla="*/ 0 h 311"/>
                    <a:gd name="T26" fmla="*/ 246 w 394"/>
                    <a:gd name="T27" fmla="*/ 0 h 311"/>
                    <a:gd name="T28" fmla="*/ 332 w 394"/>
                    <a:gd name="T29" fmla="*/ 0 h 311"/>
                    <a:gd name="T30" fmla="*/ 332 w 394"/>
                    <a:gd name="T31" fmla="*/ 6 h 311"/>
                    <a:gd name="T32" fmla="*/ 332 w 394"/>
                    <a:gd name="T33" fmla="*/ 12 h 311"/>
                    <a:gd name="T34" fmla="*/ 246 w 394"/>
                    <a:gd name="T35" fmla="*/ 12 h 311"/>
                    <a:gd name="T36" fmla="*/ 148 w 394"/>
                    <a:gd name="T37" fmla="*/ 12 h 311"/>
                    <a:gd name="T38" fmla="*/ 62 w 394"/>
                    <a:gd name="T39" fmla="*/ 12 h 311"/>
                    <a:gd name="T40" fmla="*/ 26 w 394"/>
                    <a:gd name="T41" fmla="*/ 22 h 311"/>
                    <a:gd name="T42" fmla="*/ 26 w 394"/>
                    <a:gd name="T43" fmla="*/ 22 h 311"/>
                    <a:gd name="T44" fmla="*/ 12 w 394"/>
                    <a:gd name="T45" fmla="*/ 60 h 311"/>
                    <a:gd name="T46" fmla="*/ 12 w 394"/>
                    <a:gd name="T47" fmla="*/ 60 h 311"/>
                    <a:gd name="T48" fmla="*/ 12 w 394"/>
                    <a:gd name="T49" fmla="*/ 251 h 311"/>
                    <a:gd name="T50" fmla="*/ 26 w 394"/>
                    <a:gd name="T51" fmla="*/ 288 h 311"/>
                    <a:gd name="T52" fmla="*/ 26 w 394"/>
                    <a:gd name="T53" fmla="*/ 288 h 311"/>
                    <a:gd name="T54" fmla="*/ 62 w 394"/>
                    <a:gd name="T55" fmla="*/ 298 h 311"/>
                    <a:gd name="T56" fmla="*/ 62 w 394"/>
                    <a:gd name="T57" fmla="*/ 298 h 311"/>
                    <a:gd name="T58" fmla="*/ 148 w 394"/>
                    <a:gd name="T59" fmla="*/ 298 h 311"/>
                    <a:gd name="T60" fmla="*/ 246 w 394"/>
                    <a:gd name="T61" fmla="*/ 298 h 311"/>
                    <a:gd name="T62" fmla="*/ 332 w 394"/>
                    <a:gd name="T63" fmla="*/ 298 h 311"/>
                    <a:gd name="T64" fmla="*/ 368 w 394"/>
                    <a:gd name="T65" fmla="*/ 288 h 311"/>
                    <a:gd name="T66" fmla="*/ 368 w 394"/>
                    <a:gd name="T67" fmla="*/ 288 h 311"/>
                    <a:gd name="T68" fmla="*/ 382 w 394"/>
                    <a:gd name="T69" fmla="*/ 251 h 311"/>
                    <a:gd name="T70" fmla="*/ 382 w 394"/>
                    <a:gd name="T71" fmla="*/ 251 h 311"/>
                    <a:gd name="T72" fmla="*/ 382 w 394"/>
                    <a:gd name="T73" fmla="*/ 60 h 311"/>
                    <a:gd name="T74" fmla="*/ 368 w 394"/>
                    <a:gd name="T75" fmla="*/ 22 h 311"/>
                    <a:gd name="T76" fmla="*/ 368 w 394"/>
                    <a:gd name="T77" fmla="*/ 22 h 311"/>
                    <a:gd name="T78" fmla="*/ 332 w 394"/>
                    <a:gd name="T79" fmla="*/ 12 h 311"/>
                    <a:gd name="T80" fmla="*/ 332 w 394"/>
                    <a:gd name="T81" fmla="*/ 12 h 311"/>
                    <a:gd name="T82" fmla="*/ 332 w 394"/>
                    <a:gd name="T83" fmla="*/ 6 h 311"/>
                    <a:gd name="T84" fmla="*/ 332 w 394"/>
                    <a:gd name="T85" fmla="*/ 0 h 311"/>
                    <a:gd name="T86" fmla="*/ 376 w 394"/>
                    <a:gd name="T87" fmla="*/ 12 h 311"/>
                    <a:gd name="T88" fmla="*/ 376 w 394"/>
                    <a:gd name="T89" fmla="*/ 12 h 311"/>
                    <a:gd name="T90" fmla="*/ 394 w 394"/>
                    <a:gd name="T91" fmla="*/ 60 h 311"/>
                    <a:gd name="T92" fmla="*/ 394 w 394"/>
                    <a:gd name="T93" fmla="*/ 60 h 311"/>
                    <a:gd name="T94" fmla="*/ 394 w 394"/>
                    <a:gd name="T95" fmla="*/ 251 h 311"/>
                    <a:gd name="T96" fmla="*/ 376 w 394"/>
                    <a:gd name="T97" fmla="*/ 297 h 311"/>
                    <a:gd name="T98" fmla="*/ 376 w 394"/>
                    <a:gd name="T99" fmla="*/ 297 h 311"/>
                    <a:gd name="T100" fmla="*/ 332 w 394"/>
                    <a:gd name="T101" fmla="*/ 311 h 311"/>
                    <a:gd name="T102" fmla="*/ 332 w 394"/>
                    <a:gd name="T103" fmla="*/ 311 h 311"/>
                    <a:gd name="T104" fmla="*/ 246 w 394"/>
                    <a:gd name="T105" fmla="*/ 311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94" h="311">
                      <a:moveTo>
                        <a:pt x="246" y="311"/>
                      </a:moveTo>
                      <a:cubicBezTo>
                        <a:pt x="148" y="311"/>
                        <a:pt x="148" y="311"/>
                        <a:pt x="148" y="311"/>
                      </a:cubicBezTo>
                      <a:cubicBezTo>
                        <a:pt x="62" y="311"/>
                        <a:pt x="62" y="311"/>
                        <a:pt x="62" y="311"/>
                      </a:cubicBezTo>
                      <a:cubicBezTo>
                        <a:pt x="45" y="311"/>
                        <a:pt x="30" y="307"/>
                        <a:pt x="18" y="297"/>
                      </a:cubicBezTo>
                      <a:cubicBezTo>
                        <a:pt x="18" y="297"/>
                        <a:pt x="18" y="297"/>
                        <a:pt x="18" y="297"/>
                      </a:cubicBezTo>
                      <a:cubicBezTo>
                        <a:pt x="6" y="288"/>
                        <a:pt x="0" y="272"/>
                        <a:pt x="0" y="251"/>
                      </a:cubicBezTo>
                      <a:cubicBezTo>
                        <a:pt x="0" y="251"/>
                        <a:pt x="0" y="251"/>
                        <a:pt x="0" y="251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38"/>
                        <a:pt x="6" y="2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30" y="3"/>
                        <a:pt x="46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246" y="12"/>
                        <a:pt x="246" y="12"/>
                        <a:pt x="246" y="12"/>
                      </a:cubicBezTo>
                      <a:cubicBezTo>
                        <a:pt x="148" y="12"/>
                        <a:pt x="148" y="12"/>
                        <a:pt x="148" y="12"/>
                      </a:cubicBezTo>
                      <a:cubicBezTo>
                        <a:pt x="62" y="12"/>
                        <a:pt x="62" y="12"/>
                        <a:pt x="62" y="12"/>
                      </a:cubicBezTo>
                      <a:cubicBezTo>
                        <a:pt x="47" y="12"/>
                        <a:pt x="34" y="15"/>
                        <a:pt x="26" y="22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18" y="29"/>
                        <a:pt x="12" y="40"/>
                        <a:pt x="12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2" y="251"/>
                        <a:pt x="12" y="251"/>
                        <a:pt x="12" y="251"/>
                      </a:cubicBezTo>
                      <a:cubicBezTo>
                        <a:pt x="12" y="270"/>
                        <a:pt x="18" y="281"/>
                        <a:pt x="26" y="288"/>
                      </a:cubicBezTo>
                      <a:cubicBezTo>
                        <a:pt x="26" y="288"/>
                        <a:pt x="26" y="288"/>
                        <a:pt x="26" y="288"/>
                      </a:cubicBezTo>
                      <a:cubicBezTo>
                        <a:pt x="35" y="295"/>
                        <a:pt x="47" y="298"/>
                        <a:pt x="62" y="298"/>
                      </a:cubicBezTo>
                      <a:cubicBezTo>
                        <a:pt x="62" y="298"/>
                        <a:pt x="62" y="298"/>
                        <a:pt x="62" y="298"/>
                      </a:cubicBezTo>
                      <a:cubicBezTo>
                        <a:pt x="148" y="298"/>
                        <a:pt x="148" y="298"/>
                        <a:pt x="148" y="298"/>
                      </a:cubicBezTo>
                      <a:cubicBezTo>
                        <a:pt x="246" y="298"/>
                        <a:pt x="246" y="298"/>
                        <a:pt x="246" y="298"/>
                      </a:cubicBezTo>
                      <a:cubicBezTo>
                        <a:pt x="332" y="298"/>
                        <a:pt x="332" y="298"/>
                        <a:pt x="332" y="298"/>
                      </a:cubicBezTo>
                      <a:cubicBezTo>
                        <a:pt x="347" y="298"/>
                        <a:pt x="359" y="295"/>
                        <a:pt x="368" y="288"/>
                      </a:cubicBezTo>
                      <a:cubicBezTo>
                        <a:pt x="368" y="288"/>
                        <a:pt x="368" y="288"/>
                        <a:pt x="368" y="288"/>
                      </a:cubicBezTo>
                      <a:cubicBezTo>
                        <a:pt x="376" y="281"/>
                        <a:pt x="382" y="270"/>
                        <a:pt x="382" y="251"/>
                      </a:cubicBezTo>
                      <a:cubicBezTo>
                        <a:pt x="382" y="251"/>
                        <a:pt x="382" y="251"/>
                        <a:pt x="382" y="251"/>
                      </a:cubicBezTo>
                      <a:cubicBezTo>
                        <a:pt x="382" y="60"/>
                        <a:pt x="382" y="60"/>
                        <a:pt x="382" y="60"/>
                      </a:cubicBezTo>
                      <a:cubicBezTo>
                        <a:pt x="382" y="40"/>
                        <a:pt x="376" y="29"/>
                        <a:pt x="368" y="22"/>
                      </a:cubicBezTo>
                      <a:cubicBezTo>
                        <a:pt x="368" y="22"/>
                        <a:pt x="368" y="22"/>
                        <a:pt x="368" y="22"/>
                      </a:cubicBezTo>
                      <a:cubicBezTo>
                        <a:pt x="359" y="15"/>
                        <a:pt x="347" y="12"/>
                        <a:pt x="332" y="12"/>
                      </a:cubicBezTo>
                      <a:cubicBezTo>
                        <a:pt x="332" y="12"/>
                        <a:pt x="332" y="12"/>
                        <a:pt x="332" y="12"/>
                      </a:cubicBezTo>
                      <a:cubicBezTo>
                        <a:pt x="332" y="6"/>
                        <a:pt x="332" y="6"/>
                        <a:pt x="332" y="6"/>
                      </a:cubicBezTo>
                      <a:cubicBezTo>
                        <a:pt x="332" y="0"/>
                        <a:pt x="332" y="0"/>
                        <a:pt x="332" y="0"/>
                      </a:cubicBezTo>
                      <a:cubicBezTo>
                        <a:pt x="348" y="0"/>
                        <a:pt x="364" y="3"/>
                        <a:pt x="376" y="12"/>
                      </a:cubicBezTo>
                      <a:cubicBezTo>
                        <a:pt x="376" y="12"/>
                        <a:pt x="376" y="12"/>
                        <a:pt x="376" y="12"/>
                      </a:cubicBezTo>
                      <a:cubicBezTo>
                        <a:pt x="387" y="22"/>
                        <a:pt x="394" y="38"/>
                        <a:pt x="394" y="60"/>
                      </a:cubicBezTo>
                      <a:cubicBezTo>
                        <a:pt x="394" y="60"/>
                        <a:pt x="394" y="60"/>
                        <a:pt x="394" y="60"/>
                      </a:cubicBezTo>
                      <a:cubicBezTo>
                        <a:pt x="394" y="251"/>
                        <a:pt x="394" y="251"/>
                        <a:pt x="394" y="251"/>
                      </a:cubicBezTo>
                      <a:cubicBezTo>
                        <a:pt x="394" y="272"/>
                        <a:pt x="387" y="288"/>
                        <a:pt x="376" y="297"/>
                      </a:cubicBezTo>
                      <a:cubicBezTo>
                        <a:pt x="376" y="297"/>
                        <a:pt x="376" y="297"/>
                        <a:pt x="376" y="297"/>
                      </a:cubicBezTo>
                      <a:cubicBezTo>
                        <a:pt x="364" y="307"/>
                        <a:pt x="348" y="311"/>
                        <a:pt x="332" y="311"/>
                      </a:cubicBezTo>
                      <a:cubicBezTo>
                        <a:pt x="332" y="311"/>
                        <a:pt x="332" y="311"/>
                        <a:pt x="332" y="311"/>
                      </a:cubicBezTo>
                      <a:cubicBezTo>
                        <a:pt x="246" y="311"/>
                        <a:pt x="246" y="311"/>
                        <a:pt x="246" y="311"/>
                      </a:cubicBezTo>
                      <a:close/>
                    </a:path>
                  </a:pathLst>
                </a:custGeom>
                <a:solidFill>
                  <a:srgbClr val="23A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66"/>
                <p:cNvSpPr>
                  <a:spLocks/>
                </p:cNvSpPr>
                <p:nvPr/>
              </p:nvSpPr>
              <p:spPr bwMode="auto">
                <a:xfrm>
                  <a:off x="10363201" y="3548063"/>
                  <a:ext cx="1058863" cy="660400"/>
                </a:xfrm>
                <a:custGeom>
                  <a:avLst/>
                  <a:gdLst>
                    <a:gd name="T0" fmla="*/ 305 w 360"/>
                    <a:gd name="T1" fmla="*/ 0 h 225"/>
                    <a:gd name="T2" fmla="*/ 284 w 360"/>
                    <a:gd name="T3" fmla="*/ 15 h 225"/>
                    <a:gd name="T4" fmla="*/ 215 w 360"/>
                    <a:gd name="T5" fmla="*/ 84 h 225"/>
                    <a:gd name="T6" fmla="*/ 286 w 360"/>
                    <a:gd name="T7" fmla="*/ 149 h 225"/>
                    <a:gd name="T8" fmla="*/ 286 w 360"/>
                    <a:gd name="T9" fmla="*/ 161 h 225"/>
                    <a:gd name="T10" fmla="*/ 280 w 360"/>
                    <a:gd name="T11" fmla="*/ 164 h 225"/>
                    <a:gd name="T12" fmla="*/ 275 w 360"/>
                    <a:gd name="T13" fmla="*/ 162 h 225"/>
                    <a:gd name="T14" fmla="*/ 166 w 360"/>
                    <a:gd name="T15" fmla="*/ 62 h 225"/>
                    <a:gd name="T16" fmla="*/ 128 w 360"/>
                    <a:gd name="T17" fmla="*/ 41 h 225"/>
                    <a:gd name="T18" fmla="*/ 92 w 360"/>
                    <a:gd name="T19" fmla="*/ 62 h 225"/>
                    <a:gd name="T20" fmla="*/ 0 w 360"/>
                    <a:gd name="T21" fmla="*/ 146 h 225"/>
                    <a:gd name="T22" fmla="*/ 0 w 360"/>
                    <a:gd name="T23" fmla="*/ 176 h 225"/>
                    <a:gd name="T24" fmla="*/ 53 w 360"/>
                    <a:gd name="T25" fmla="*/ 225 h 225"/>
                    <a:gd name="T26" fmla="*/ 134 w 360"/>
                    <a:gd name="T27" fmla="*/ 225 h 225"/>
                    <a:gd name="T28" fmla="*/ 226 w 360"/>
                    <a:gd name="T29" fmla="*/ 225 h 225"/>
                    <a:gd name="T30" fmla="*/ 307 w 360"/>
                    <a:gd name="T31" fmla="*/ 225 h 225"/>
                    <a:gd name="T32" fmla="*/ 360 w 360"/>
                    <a:gd name="T33" fmla="*/ 176 h 225"/>
                    <a:gd name="T34" fmla="*/ 360 w 360"/>
                    <a:gd name="T35" fmla="*/ 46 h 225"/>
                    <a:gd name="T36" fmla="*/ 329 w 360"/>
                    <a:gd name="T37" fmla="*/ 15 h 225"/>
                    <a:gd name="T38" fmla="*/ 305 w 360"/>
                    <a:gd name="T39" fmla="*/ 0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0" h="225">
                      <a:moveTo>
                        <a:pt x="305" y="0"/>
                      </a:moveTo>
                      <a:cubicBezTo>
                        <a:pt x="302" y="0"/>
                        <a:pt x="295" y="4"/>
                        <a:pt x="284" y="15"/>
                      </a:cubicBezTo>
                      <a:cubicBezTo>
                        <a:pt x="215" y="84"/>
                        <a:pt x="215" y="84"/>
                        <a:pt x="215" y="84"/>
                      </a:cubicBezTo>
                      <a:cubicBezTo>
                        <a:pt x="286" y="149"/>
                        <a:pt x="286" y="149"/>
                        <a:pt x="286" y="149"/>
                      </a:cubicBezTo>
                      <a:cubicBezTo>
                        <a:pt x="289" y="152"/>
                        <a:pt x="289" y="158"/>
                        <a:pt x="286" y="161"/>
                      </a:cubicBezTo>
                      <a:cubicBezTo>
                        <a:pt x="285" y="163"/>
                        <a:pt x="282" y="164"/>
                        <a:pt x="280" y="164"/>
                      </a:cubicBezTo>
                      <a:cubicBezTo>
                        <a:pt x="278" y="164"/>
                        <a:pt x="276" y="163"/>
                        <a:pt x="275" y="162"/>
                      </a:cubicBezTo>
                      <a:cubicBezTo>
                        <a:pt x="166" y="62"/>
                        <a:pt x="166" y="62"/>
                        <a:pt x="166" y="62"/>
                      </a:cubicBezTo>
                      <a:cubicBezTo>
                        <a:pt x="149" y="47"/>
                        <a:pt x="137" y="41"/>
                        <a:pt x="128" y="41"/>
                      </a:cubicBezTo>
                      <a:cubicBezTo>
                        <a:pt x="120" y="41"/>
                        <a:pt x="109" y="47"/>
                        <a:pt x="92" y="62"/>
                      </a:cubicBezTo>
                      <a:cubicBezTo>
                        <a:pt x="0" y="146"/>
                        <a:pt x="0" y="146"/>
                        <a:pt x="0" y="14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213"/>
                        <a:pt x="24" y="225"/>
                        <a:pt x="53" y="225"/>
                      </a:cubicBezTo>
                      <a:cubicBezTo>
                        <a:pt x="134" y="225"/>
                        <a:pt x="134" y="225"/>
                        <a:pt x="134" y="225"/>
                      </a:cubicBezTo>
                      <a:cubicBezTo>
                        <a:pt x="226" y="225"/>
                        <a:pt x="226" y="225"/>
                        <a:pt x="226" y="225"/>
                      </a:cubicBezTo>
                      <a:cubicBezTo>
                        <a:pt x="307" y="225"/>
                        <a:pt x="307" y="225"/>
                        <a:pt x="307" y="225"/>
                      </a:cubicBezTo>
                      <a:cubicBezTo>
                        <a:pt x="336" y="225"/>
                        <a:pt x="360" y="213"/>
                        <a:pt x="360" y="176"/>
                      </a:cubicBezTo>
                      <a:cubicBezTo>
                        <a:pt x="360" y="46"/>
                        <a:pt x="360" y="46"/>
                        <a:pt x="360" y="46"/>
                      </a:cubicBezTo>
                      <a:cubicBezTo>
                        <a:pt x="329" y="15"/>
                        <a:pt x="329" y="15"/>
                        <a:pt x="329" y="15"/>
                      </a:cubicBezTo>
                      <a:cubicBezTo>
                        <a:pt x="317" y="4"/>
                        <a:pt x="310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A6C8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Oval 67"/>
                <p:cNvSpPr>
                  <a:spLocks noChangeArrowheads="1"/>
                </p:cNvSpPr>
                <p:nvPr/>
              </p:nvSpPr>
              <p:spPr bwMode="auto">
                <a:xfrm>
                  <a:off x="10845801" y="3471863"/>
                  <a:ext cx="228600" cy="228600"/>
                </a:xfrm>
                <a:prstGeom prst="ellipse">
                  <a:avLst/>
                </a:prstGeom>
                <a:solidFill>
                  <a:srgbClr val="EF7E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9" name="组合 128"/>
            <p:cNvGrpSpPr/>
            <p:nvPr/>
          </p:nvGrpSpPr>
          <p:grpSpPr>
            <a:xfrm>
              <a:off x="2800889" y="1323797"/>
              <a:ext cx="422086" cy="295602"/>
              <a:chOff x="179388" y="441325"/>
              <a:chExt cx="2828925" cy="1981201"/>
            </a:xfrm>
          </p:grpSpPr>
          <p:sp>
            <p:nvSpPr>
              <p:cNvPr id="130" name="Freeform 5"/>
              <p:cNvSpPr>
                <a:spLocks/>
              </p:cNvSpPr>
              <p:nvPr/>
            </p:nvSpPr>
            <p:spPr bwMode="auto">
              <a:xfrm>
                <a:off x="433388" y="1139825"/>
                <a:ext cx="223838" cy="368300"/>
              </a:xfrm>
              <a:custGeom>
                <a:avLst/>
                <a:gdLst>
                  <a:gd name="T0" fmla="*/ 72 w 141"/>
                  <a:gd name="T1" fmla="*/ 206 h 232"/>
                  <a:gd name="T2" fmla="*/ 72 w 141"/>
                  <a:gd name="T3" fmla="*/ 206 h 232"/>
                  <a:gd name="T4" fmla="*/ 68 w 141"/>
                  <a:gd name="T5" fmla="*/ 212 h 232"/>
                  <a:gd name="T6" fmla="*/ 65 w 141"/>
                  <a:gd name="T7" fmla="*/ 219 h 232"/>
                  <a:gd name="T8" fmla="*/ 60 w 141"/>
                  <a:gd name="T9" fmla="*/ 223 h 232"/>
                  <a:gd name="T10" fmla="*/ 54 w 141"/>
                  <a:gd name="T11" fmla="*/ 227 h 232"/>
                  <a:gd name="T12" fmla="*/ 48 w 141"/>
                  <a:gd name="T13" fmla="*/ 231 h 232"/>
                  <a:gd name="T14" fmla="*/ 40 w 141"/>
                  <a:gd name="T15" fmla="*/ 232 h 232"/>
                  <a:gd name="T16" fmla="*/ 34 w 141"/>
                  <a:gd name="T17" fmla="*/ 232 h 232"/>
                  <a:gd name="T18" fmla="*/ 26 w 141"/>
                  <a:gd name="T19" fmla="*/ 231 h 232"/>
                  <a:gd name="T20" fmla="*/ 26 w 141"/>
                  <a:gd name="T21" fmla="*/ 231 h 232"/>
                  <a:gd name="T22" fmla="*/ 26 w 141"/>
                  <a:gd name="T23" fmla="*/ 231 h 232"/>
                  <a:gd name="T24" fmla="*/ 20 w 141"/>
                  <a:gd name="T25" fmla="*/ 227 h 232"/>
                  <a:gd name="T26" fmla="*/ 13 w 141"/>
                  <a:gd name="T27" fmla="*/ 224 h 232"/>
                  <a:gd name="T28" fmla="*/ 8 w 141"/>
                  <a:gd name="T29" fmla="*/ 219 h 232"/>
                  <a:gd name="T30" fmla="*/ 5 w 141"/>
                  <a:gd name="T31" fmla="*/ 213 h 232"/>
                  <a:gd name="T32" fmla="*/ 1 w 141"/>
                  <a:gd name="T33" fmla="*/ 207 h 232"/>
                  <a:gd name="T34" fmla="*/ 0 w 141"/>
                  <a:gd name="T35" fmla="*/ 199 h 232"/>
                  <a:gd name="T36" fmla="*/ 0 w 141"/>
                  <a:gd name="T37" fmla="*/ 193 h 232"/>
                  <a:gd name="T38" fmla="*/ 1 w 141"/>
                  <a:gd name="T39" fmla="*/ 185 h 232"/>
                  <a:gd name="T40" fmla="*/ 68 w 141"/>
                  <a:gd name="T41" fmla="*/ 27 h 232"/>
                  <a:gd name="T42" fmla="*/ 68 w 141"/>
                  <a:gd name="T43" fmla="*/ 27 h 232"/>
                  <a:gd name="T44" fmla="*/ 72 w 141"/>
                  <a:gd name="T45" fmla="*/ 19 h 232"/>
                  <a:gd name="T46" fmla="*/ 75 w 141"/>
                  <a:gd name="T47" fmla="*/ 14 h 232"/>
                  <a:gd name="T48" fmla="*/ 80 w 141"/>
                  <a:gd name="T49" fmla="*/ 9 h 232"/>
                  <a:gd name="T50" fmla="*/ 86 w 141"/>
                  <a:gd name="T51" fmla="*/ 4 h 232"/>
                  <a:gd name="T52" fmla="*/ 92 w 141"/>
                  <a:gd name="T53" fmla="*/ 2 h 232"/>
                  <a:gd name="T54" fmla="*/ 100 w 141"/>
                  <a:gd name="T55" fmla="*/ 0 h 232"/>
                  <a:gd name="T56" fmla="*/ 106 w 141"/>
                  <a:gd name="T57" fmla="*/ 0 h 232"/>
                  <a:gd name="T58" fmla="*/ 114 w 141"/>
                  <a:gd name="T59" fmla="*/ 1 h 232"/>
                  <a:gd name="T60" fmla="*/ 114 w 141"/>
                  <a:gd name="T61" fmla="*/ 1 h 232"/>
                  <a:gd name="T62" fmla="*/ 114 w 141"/>
                  <a:gd name="T63" fmla="*/ 1 h 232"/>
                  <a:gd name="T64" fmla="*/ 121 w 141"/>
                  <a:gd name="T65" fmla="*/ 4 h 232"/>
                  <a:gd name="T66" fmla="*/ 127 w 141"/>
                  <a:gd name="T67" fmla="*/ 9 h 232"/>
                  <a:gd name="T68" fmla="*/ 132 w 141"/>
                  <a:gd name="T69" fmla="*/ 13 h 232"/>
                  <a:gd name="T70" fmla="*/ 136 w 141"/>
                  <a:gd name="T71" fmla="*/ 19 h 232"/>
                  <a:gd name="T72" fmla="*/ 139 w 141"/>
                  <a:gd name="T73" fmla="*/ 26 h 232"/>
                  <a:gd name="T74" fmla="*/ 140 w 141"/>
                  <a:gd name="T75" fmla="*/ 32 h 232"/>
                  <a:gd name="T76" fmla="*/ 141 w 141"/>
                  <a:gd name="T77" fmla="*/ 40 h 232"/>
                  <a:gd name="T78" fmla="*/ 139 w 141"/>
                  <a:gd name="T79" fmla="*/ 46 h 232"/>
                  <a:gd name="T80" fmla="*/ 72 w 141"/>
                  <a:gd name="T81" fmla="*/ 206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32">
                    <a:moveTo>
                      <a:pt x="72" y="206"/>
                    </a:moveTo>
                    <a:lnTo>
                      <a:pt x="72" y="206"/>
                    </a:lnTo>
                    <a:lnTo>
                      <a:pt x="68" y="212"/>
                    </a:lnTo>
                    <a:lnTo>
                      <a:pt x="65" y="219"/>
                    </a:lnTo>
                    <a:lnTo>
                      <a:pt x="60" y="223"/>
                    </a:lnTo>
                    <a:lnTo>
                      <a:pt x="54" y="227"/>
                    </a:lnTo>
                    <a:lnTo>
                      <a:pt x="48" y="231"/>
                    </a:lnTo>
                    <a:lnTo>
                      <a:pt x="40" y="232"/>
                    </a:lnTo>
                    <a:lnTo>
                      <a:pt x="34" y="232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6" y="231"/>
                    </a:lnTo>
                    <a:lnTo>
                      <a:pt x="20" y="227"/>
                    </a:lnTo>
                    <a:lnTo>
                      <a:pt x="13" y="224"/>
                    </a:lnTo>
                    <a:lnTo>
                      <a:pt x="8" y="219"/>
                    </a:lnTo>
                    <a:lnTo>
                      <a:pt x="5" y="213"/>
                    </a:lnTo>
                    <a:lnTo>
                      <a:pt x="1" y="207"/>
                    </a:lnTo>
                    <a:lnTo>
                      <a:pt x="0" y="199"/>
                    </a:lnTo>
                    <a:lnTo>
                      <a:pt x="0" y="193"/>
                    </a:lnTo>
                    <a:lnTo>
                      <a:pt x="1" y="185"/>
                    </a:lnTo>
                    <a:lnTo>
                      <a:pt x="68" y="27"/>
                    </a:lnTo>
                    <a:lnTo>
                      <a:pt x="68" y="27"/>
                    </a:lnTo>
                    <a:lnTo>
                      <a:pt x="72" y="19"/>
                    </a:lnTo>
                    <a:lnTo>
                      <a:pt x="75" y="14"/>
                    </a:lnTo>
                    <a:lnTo>
                      <a:pt x="80" y="9"/>
                    </a:lnTo>
                    <a:lnTo>
                      <a:pt x="86" y="4"/>
                    </a:lnTo>
                    <a:lnTo>
                      <a:pt x="92" y="2"/>
                    </a:lnTo>
                    <a:lnTo>
                      <a:pt x="100" y="0"/>
                    </a:lnTo>
                    <a:lnTo>
                      <a:pt x="106" y="0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14" y="1"/>
                    </a:lnTo>
                    <a:lnTo>
                      <a:pt x="121" y="4"/>
                    </a:lnTo>
                    <a:lnTo>
                      <a:pt x="127" y="9"/>
                    </a:lnTo>
                    <a:lnTo>
                      <a:pt x="132" y="13"/>
                    </a:lnTo>
                    <a:lnTo>
                      <a:pt x="136" y="19"/>
                    </a:lnTo>
                    <a:lnTo>
                      <a:pt x="139" y="26"/>
                    </a:lnTo>
                    <a:lnTo>
                      <a:pt x="140" y="32"/>
                    </a:lnTo>
                    <a:lnTo>
                      <a:pt x="141" y="40"/>
                    </a:lnTo>
                    <a:lnTo>
                      <a:pt x="139" y="46"/>
                    </a:lnTo>
                    <a:lnTo>
                      <a:pt x="72" y="20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6"/>
              <p:cNvSpPr>
                <a:spLocks/>
              </p:cNvSpPr>
              <p:nvPr/>
            </p:nvSpPr>
            <p:spPr bwMode="auto">
              <a:xfrm>
                <a:off x="179388" y="1287463"/>
                <a:ext cx="368300" cy="223838"/>
              </a:xfrm>
              <a:custGeom>
                <a:avLst/>
                <a:gdLst>
                  <a:gd name="T0" fmla="*/ 26 w 232"/>
                  <a:gd name="T1" fmla="*/ 73 h 141"/>
                  <a:gd name="T2" fmla="*/ 26 w 232"/>
                  <a:gd name="T3" fmla="*/ 73 h 141"/>
                  <a:gd name="T4" fmla="*/ 19 w 232"/>
                  <a:gd name="T5" fmla="*/ 69 h 141"/>
                  <a:gd name="T6" fmla="*/ 13 w 232"/>
                  <a:gd name="T7" fmla="*/ 65 h 141"/>
                  <a:gd name="T8" fmla="*/ 9 w 232"/>
                  <a:gd name="T9" fmla="*/ 61 h 141"/>
                  <a:gd name="T10" fmla="*/ 4 w 232"/>
                  <a:gd name="T11" fmla="*/ 54 h 141"/>
                  <a:gd name="T12" fmla="*/ 1 w 232"/>
                  <a:gd name="T13" fmla="*/ 49 h 141"/>
                  <a:gd name="T14" fmla="*/ 0 w 232"/>
                  <a:gd name="T15" fmla="*/ 41 h 141"/>
                  <a:gd name="T16" fmla="*/ 0 w 232"/>
                  <a:gd name="T17" fmla="*/ 34 h 141"/>
                  <a:gd name="T18" fmla="*/ 1 w 232"/>
                  <a:gd name="T19" fmla="*/ 27 h 141"/>
                  <a:gd name="T20" fmla="*/ 1 w 232"/>
                  <a:gd name="T21" fmla="*/ 27 h 141"/>
                  <a:gd name="T22" fmla="*/ 1 w 232"/>
                  <a:gd name="T23" fmla="*/ 27 h 141"/>
                  <a:gd name="T24" fmla="*/ 4 w 232"/>
                  <a:gd name="T25" fmla="*/ 20 h 141"/>
                  <a:gd name="T26" fmla="*/ 8 w 232"/>
                  <a:gd name="T27" fmla="*/ 14 h 141"/>
                  <a:gd name="T28" fmla="*/ 13 w 232"/>
                  <a:gd name="T29" fmla="*/ 9 h 141"/>
                  <a:gd name="T30" fmla="*/ 18 w 232"/>
                  <a:gd name="T31" fmla="*/ 4 h 141"/>
                  <a:gd name="T32" fmla="*/ 25 w 232"/>
                  <a:gd name="T33" fmla="*/ 2 h 141"/>
                  <a:gd name="T34" fmla="*/ 32 w 232"/>
                  <a:gd name="T35" fmla="*/ 0 h 141"/>
                  <a:gd name="T36" fmla="*/ 39 w 232"/>
                  <a:gd name="T37" fmla="*/ 0 h 141"/>
                  <a:gd name="T38" fmla="*/ 47 w 232"/>
                  <a:gd name="T39" fmla="*/ 2 h 141"/>
                  <a:gd name="T40" fmla="*/ 206 w 232"/>
                  <a:gd name="T41" fmla="*/ 69 h 141"/>
                  <a:gd name="T42" fmla="*/ 206 w 232"/>
                  <a:gd name="T43" fmla="*/ 69 h 141"/>
                  <a:gd name="T44" fmla="*/ 212 w 232"/>
                  <a:gd name="T45" fmla="*/ 73 h 141"/>
                  <a:gd name="T46" fmla="*/ 219 w 232"/>
                  <a:gd name="T47" fmla="*/ 76 h 141"/>
                  <a:gd name="T48" fmla="*/ 223 w 232"/>
                  <a:gd name="T49" fmla="*/ 81 h 141"/>
                  <a:gd name="T50" fmla="*/ 227 w 232"/>
                  <a:gd name="T51" fmla="*/ 87 h 141"/>
                  <a:gd name="T52" fmla="*/ 230 w 232"/>
                  <a:gd name="T53" fmla="*/ 93 h 141"/>
                  <a:gd name="T54" fmla="*/ 232 w 232"/>
                  <a:gd name="T55" fmla="*/ 101 h 141"/>
                  <a:gd name="T56" fmla="*/ 232 w 232"/>
                  <a:gd name="T57" fmla="*/ 107 h 141"/>
                  <a:gd name="T58" fmla="*/ 231 w 232"/>
                  <a:gd name="T59" fmla="*/ 115 h 141"/>
                  <a:gd name="T60" fmla="*/ 231 w 232"/>
                  <a:gd name="T61" fmla="*/ 115 h 141"/>
                  <a:gd name="T62" fmla="*/ 231 w 232"/>
                  <a:gd name="T63" fmla="*/ 115 h 141"/>
                  <a:gd name="T64" fmla="*/ 227 w 232"/>
                  <a:gd name="T65" fmla="*/ 121 h 141"/>
                  <a:gd name="T66" fmla="*/ 224 w 232"/>
                  <a:gd name="T67" fmla="*/ 128 h 141"/>
                  <a:gd name="T68" fmla="*/ 219 w 232"/>
                  <a:gd name="T69" fmla="*/ 133 h 141"/>
                  <a:gd name="T70" fmla="*/ 213 w 232"/>
                  <a:gd name="T71" fmla="*/ 137 h 141"/>
                  <a:gd name="T72" fmla="*/ 207 w 232"/>
                  <a:gd name="T73" fmla="*/ 140 h 141"/>
                  <a:gd name="T74" fmla="*/ 199 w 232"/>
                  <a:gd name="T75" fmla="*/ 141 h 141"/>
                  <a:gd name="T76" fmla="*/ 192 w 232"/>
                  <a:gd name="T77" fmla="*/ 141 h 141"/>
                  <a:gd name="T78" fmla="*/ 185 w 232"/>
                  <a:gd name="T79" fmla="*/ 140 h 141"/>
                  <a:gd name="T80" fmla="*/ 26 w 232"/>
                  <a:gd name="T81" fmla="*/ 7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2" h="141">
                    <a:moveTo>
                      <a:pt x="26" y="73"/>
                    </a:moveTo>
                    <a:lnTo>
                      <a:pt x="26" y="73"/>
                    </a:lnTo>
                    <a:lnTo>
                      <a:pt x="19" y="69"/>
                    </a:lnTo>
                    <a:lnTo>
                      <a:pt x="13" y="65"/>
                    </a:lnTo>
                    <a:lnTo>
                      <a:pt x="9" y="61"/>
                    </a:lnTo>
                    <a:lnTo>
                      <a:pt x="4" y="54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1" y="27"/>
                    </a:lnTo>
                    <a:lnTo>
                      <a:pt x="4" y="20"/>
                    </a:lnTo>
                    <a:lnTo>
                      <a:pt x="8" y="14"/>
                    </a:lnTo>
                    <a:lnTo>
                      <a:pt x="13" y="9"/>
                    </a:lnTo>
                    <a:lnTo>
                      <a:pt x="18" y="4"/>
                    </a:lnTo>
                    <a:lnTo>
                      <a:pt x="25" y="2"/>
                    </a:lnTo>
                    <a:lnTo>
                      <a:pt x="32" y="0"/>
                    </a:lnTo>
                    <a:lnTo>
                      <a:pt x="39" y="0"/>
                    </a:lnTo>
                    <a:lnTo>
                      <a:pt x="47" y="2"/>
                    </a:lnTo>
                    <a:lnTo>
                      <a:pt x="206" y="69"/>
                    </a:lnTo>
                    <a:lnTo>
                      <a:pt x="206" y="69"/>
                    </a:lnTo>
                    <a:lnTo>
                      <a:pt x="212" y="73"/>
                    </a:lnTo>
                    <a:lnTo>
                      <a:pt x="219" y="76"/>
                    </a:lnTo>
                    <a:lnTo>
                      <a:pt x="223" y="81"/>
                    </a:lnTo>
                    <a:lnTo>
                      <a:pt x="227" y="87"/>
                    </a:lnTo>
                    <a:lnTo>
                      <a:pt x="230" y="93"/>
                    </a:lnTo>
                    <a:lnTo>
                      <a:pt x="232" y="101"/>
                    </a:lnTo>
                    <a:lnTo>
                      <a:pt x="232" y="107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31" y="115"/>
                    </a:lnTo>
                    <a:lnTo>
                      <a:pt x="227" y="121"/>
                    </a:lnTo>
                    <a:lnTo>
                      <a:pt x="224" y="128"/>
                    </a:lnTo>
                    <a:lnTo>
                      <a:pt x="219" y="133"/>
                    </a:lnTo>
                    <a:lnTo>
                      <a:pt x="213" y="137"/>
                    </a:lnTo>
                    <a:lnTo>
                      <a:pt x="207" y="140"/>
                    </a:lnTo>
                    <a:lnTo>
                      <a:pt x="199" y="141"/>
                    </a:lnTo>
                    <a:lnTo>
                      <a:pt x="192" y="141"/>
                    </a:lnTo>
                    <a:lnTo>
                      <a:pt x="185" y="140"/>
                    </a:lnTo>
                    <a:lnTo>
                      <a:pt x="26" y="73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7"/>
              <p:cNvSpPr>
                <a:spLocks/>
              </p:cNvSpPr>
              <p:nvPr/>
            </p:nvSpPr>
            <p:spPr bwMode="auto">
              <a:xfrm>
                <a:off x="928688" y="1016000"/>
                <a:ext cx="658813" cy="296863"/>
              </a:xfrm>
              <a:custGeom>
                <a:avLst/>
                <a:gdLst>
                  <a:gd name="T0" fmla="*/ 370 w 415"/>
                  <a:gd name="T1" fmla="*/ 0 h 187"/>
                  <a:gd name="T2" fmla="*/ 370 w 415"/>
                  <a:gd name="T3" fmla="*/ 0 h 187"/>
                  <a:gd name="T4" fmla="*/ 377 w 415"/>
                  <a:gd name="T5" fmla="*/ 0 h 187"/>
                  <a:gd name="T6" fmla="*/ 384 w 415"/>
                  <a:gd name="T7" fmla="*/ 0 h 187"/>
                  <a:gd name="T8" fmla="*/ 391 w 415"/>
                  <a:gd name="T9" fmla="*/ 2 h 187"/>
                  <a:gd name="T10" fmla="*/ 397 w 415"/>
                  <a:gd name="T11" fmla="*/ 5 h 187"/>
                  <a:gd name="T12" fmla="*/ 403 w 415"/>
                  <a:gd name="T13" fmla="*/ 10 h 187"/>
                  <a:gd name="T14" fmla="*/ 407 w 415"/>
                  <a:gd name="T15" fmla="*/ 15 h 187"/>
                  <a:gd name="T16" fmla="*/ 411 w 415"/>
                  <a:gd name="T17" fmla="*/ 22 h 187"/>
                  <a:gd name="T18" fmla="*/ 414 w 415"/>
                  <a:gd name="T19" fmla="*/ 28 h 187"/>
                  <a:gd name="T20" fmla="*/ 414 w 415"/>
                  <a:gd name="T21" fmla="*/ 28 h 187"/>
                  <a:gd name="T22" fmla="*/ 414 w 415"/>
                  <a:gd name="T23" fmla="*/ 28 h 187"/>
                  <a:gd name="T24" fmla="*/ 415 w 415"/>
                  <a:gd name="T25" fmla="*/ 36 h 187"/>
                  <a:gd name="T26" fmla="*/ 414 w 415"/>
                  <a:gd name="T27" fmla="*/ 43 h 187"/>
                  <a:gd name="T28" fmla="*/ 411 w 415"/>
                  <a:gd name="T29" fmla="*/ 50 h 187"/>
                  <a:gd name="T30" fmla="*/ 408 w 415"/>
                  <a:gd name="T31" fmla="*/ 56 h 187"/>
                  <a:gd name="T32" fmla="*/ 404 w 415"/>
                  <a:gd name="T33" fmla="*/ 62 h 187"/>
                  <a:gd name="T34" fmla="*/ 398 w 415"/>
                  <a:gd name="T35" fmla="*/ 66 h 187"/>
                  <a:gd name="T36" fmla="*/ 392 w 415"/>
                  <a:gd name="T37" fmla="*/ 70 h 187"/>
                  <a:gd name="T38" fmla="*/ 385 w 415"/>
                  <a:gd name="T39" fmla="*/ 72 h 187"/>
                  <a:gd name="T40" fmla="*/ 44 w 415"/>
                  <a:gd name="T41" fmla="*/ 186 h 187"/>
                  <a:gd name="T42" fmla="*/ 44 w 415"/>
                  <a:gd name="T43" fmla="*/ 186 h 187"/>
                  <a:gd name="T44" fmla="*/ 37 w 415"/>
                  <a:gd name="T45" fmla="*/ 187 h 187"/>
                  <a:gd name="T46" fmla="*/ 30 w 415"/>
                  <a:gd name="T47" fmla="*/ 187 h 187"/>
                  <a:gd name="T48" fmla="*/ 23 w 415"/>
                  <a:gd name="T49" fmla="*/ 185 h 187"/>
                  <a:gd name="T50" fmla="*/ 17 w 415"/>
                  <a:gd name="T51" fmla="*/ 182 h 187"/>
                  <a:gd name="T52" fmla="*/ 12 w 415"/>
                  <a:gd name="T53" fmla="*/ 178 h 187"/>
                  <a:gd name="T54" fmla="*/ 7 w 415"/>
                  <a:gd name="T55" fmla="*/ 172 h 187"/>
                  <a:gd name="T56" fmla="*/ 3 w 415"/>
                  <a:gd name="T57" fmla="*/ 166 h 187"/>
                  <a:gd name="T58" fmla="*/ 1 w 415"/>
                  <a:gd name="T59" fmla="*/ 158 h 187"/>
                  <a:gd name="T60" fmla="*/ 1 w 415"/>
                  <a:gd name="T61" fmla="*/ 158 h 187"/>
                  <a:gd name="T62" fmla="*/ 1 w 415"/>
                  <a:gd name="T63" fmla="*/ 158 h 187"/>
                  <a:gd name="T64" fmla="*/ 0 w 415"/>
                  <a:gd name="T65" fmla="*/ 150 h 187"/>
                  <a:gd name="T66" fmla="*/ 1 w 415"/>
                  <a:gd name="T67" fmla="*/ 144 h 187"/>
                  <a:gd name="T68" fmla="*/ 3 w 415"/>
                  <a:gd name="T69" fmla="*/ 137 h 187"/>
                  <a:gd name="T70" fmla="*/ 7 w 415"/>
                  <a:gd name="T71" fmla="*/ 131 h 187"/>
                  <a:gd name="T72" fmla="*/ 11 w 415"/>
                  <a:gd name="T73" fmla="*/ 126 h 187"/>
                  <a:gd name="T74" fmla="*/ 16 w 415"/>
                  <a:gd name="T75" fmla="*/ 120 h 187"/>
                  <a:gd name="T76" fmla="*/ 23 w 415"/>
                  <a:gd name="T77" fmla="*/ 117 h 187"/>
                  <a:gd name="T78" fmla="*/ 29 w 415"/>
                  <a:gd name="T79" fmla="*/ 115 h 187"/>
                  <a:gd name="T80" fmla="*/ 370 w 415"/>
                  <a:gd name="T8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5" h="187">
                    <a:moveTo>
                      <a:pt x="370" y="0"/>
                    </a:moveTo>
                    <a:lnTo>
                      <a:pt x="370" y="0"/>
                    </a:lnTo>
                    <a:lnTo>
                      <a:pt x="377" y="0"/>
                    </a:lnTo>
                    <a:lnTo>
                      <a:pt x="384" y="0"/>
                    </a:lnTo>
                    <a:lnTo>
                      <a:pt x="391" y="2"/>
                    </a:lnTo>
                    <a:lnTo>
                      <a:pt x="397" y="5"/>
                    </a:lnTo>
                    <a:lnTo>
                      <a:pt x="403" y="10"/>
                    </a:lnTo>
                    <a:lnTo>
                      <a:pt x="407" y="15"/>
                    </a:lnTo>
                    <a:lnTo>
                      <a:pt x="411" y="22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4" y="28"/>
                    </a:lnTo>
                    <a:lnTo>
                      <a:pt x="415" y="36"/>
                    </a:lnTo>
                    <a:lnTo>
                      <a:pt x="414" y="43"/>
                    </a:lnTo>
                    <a:lnTo>
                      <a:pt x="411" y="50"/>
                    </a:lnTo>
                    <a:lnTo>
                      <a:pt x="408" y="56"/>
                    </a:lnTo>
                    <a:lnTo>
                      <a:pt x="404" y="62"/>
                    </a:lnTo>
                    <a:lnTo>
                      <a:pt x="398" y="66"/>
                    </a:lnTo>
                    <a:lnTo>
                      <a:pt x="392" y="70"/>
                    </a:lnTo>
                    <a:lnTo>
                      <a:pt x="385" y="72"/>
                    </a:lnTo>
                    <a:lnTo>
                      <a:pt x="44" y="186"/>
                    </a:lnTo>
                    <a:lnTo>
                      <a:pt x="44" y="186"/>
                    </a:lnTo>
                    <a:lnTo>
                      <a:pt x="37" y="187"/>
                    </a:lnTo>
                    <a:lnTo>
                      <a:pt x="30" y="187"/>
                    </a:lnTo>
                    <a:lnTo>
                      <a:pt x="23" y="185"/>
                    </a:lnTo>
                    <a:lnTo>
                      <a:pt x="17" y="182"/>
                    </a:lnTo>
                    <a:lnTo>
                      <a:pt x="12" y="178"/>
                    </a:lnTo>
                    <a:lnTo>
                      <a:pt x="7" y="172"/>
                    </a:lnTo>
                    <a:lnTo>
                      <a:pt x="3" y="166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1" y="158"/>
                    </a:lnTo>
                    <a:lnTo>
                      <a:pt x="0" y="150"/>
                    </a:lnTo>
                    <a:lnTo>
                      <a:pt x="1" y="144"/>
                    </a:lnTo>
                    <a:lnTo>
                      <a:pt x="3" y="137"/>
                    </a:lnTo>
                    <a:lnTo>
                      <a:pt x="7" y="131"/>
                    </a:lnTo>
                    <a:lnTo>
                      <a:pt x="11" y="126"/>
                    </a:lnTo>
                    <a:lnTo>
                      <a:pt x="16" y="120"/>
                    </a:lnTo>
                    <a:lnTo>
                      <a:pt x="23" y="117"/>
                    </a:lnTo>
                    <a:lnTo>
                      <a:pt x="29" y="115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8"/>
              <p:cNvSpPr>
                <a:spLocks/>
              </p:cNvSpPr>
              <p:nvPr/>
            </p:nvSpPr>
            <p:spPr bwMode="auto">
              <a:xfrm>
                <a:off x="649288" y="763588"/>
                <a:ext cx="342900" cy="344488"/>
              </a:xfrm>
              <a:custGeom>
                <a:avLst/>
                <a:gdLst>
                  <a:gd name="T0" fmla="*/ 94 w 216"/>
                  <a:gd name="T1" fmla="*/ 216 h 217"/>
                  <a:gd name="T2" fmla="*/ 115 w 216"/>
                  <a:gd name="T3" fmla="*/ 216 h 217"/>
                  <a:gd name="T4" fmla="*/ 137 w 216"/>
                  <a:gd name="T5" fmla="*/ 213 h 217"/>
                  <a:gd name="T6" fmla="*/ 157 w 216"/>
                  <a:gd name="T7" fmla="*/ 205 h 217"/>
                  <a:gd name="T8" fmla="*/ 174 w 216"/>
                  <a:gd name="T9" fmla="*/ 195 h 217"/>
                  <a:gd name="T10" fmla="*/ 189 w 216"/>
                  <a:gd name="T11" fmla="*/ 181 h 217"/>
                  <a:gd name="T12" fmla="*/ 201 w 216"/>
                  <a:gd name="T13" fmla="*/ 163 h 217"/>
                  <a:gd name="T14" fmla="*/ 211 w 216"/>
                  <a:gd name="T15" fmla="*/ 145 h 217"/>
                  <a:gd name="T16" fmla="*/ 215 w 216"/>
                  <a:gd name="T17" fmla="*/ 123 h 217"/>
                  <a:gd name="T18" fmla="*/ 216 w 216"/>
                  <a:gd name="T19" fmla="*/ 112 h 217"/>
                  <a:gd name="T20" fmla="*/ 215 w 216"/>
                  <a:gd name="T21" fmla="*/ 91 h 217"/>
                  <a:gd name="T22" fmla="*/ 210 w 216"/>
                  <a:gd name="T23" fmla="*/ 70 h 217"/>
                  <a:gd name="T24" fmla="*/ 200 w 216"/>
                  <a:gd name="T25" fmla="*/ 52 h 217"/>
                  <a:gd name="T26" fmla="*/ 188 w 216"/>
                  <a:gd name="T27" fmla="*/ 35 h 217"/>
                  <a:gd name="T28" fmla="*/ 172 w 216"/>
                  <a:gd name="T29" fmla="*/ 21 h 217"/>
                  <a:gd name="T30" fmla="*/ 153 w 216"/>
                  <a:gd name="T31" fmla="*/ 10 h 217"/>
                  <a:gd name="T32" fmla="*/ 134 w 216"/>
                  <a:gd name="T33" fmla="*/ 3 h 217"/>
                  <a:gd name="T34" fmla="*/ 123 w 216"/>
                  <a:gd name="T35" fmla="*/ 1 h 217"/>
                  <a:gd name="T36" fmla="*/ 100 w 216"/>
                  <a:gd name="T37" fmla="*/ 1 h 217"/>
                  <a:gd name="T38" fmla="*/ 80 w 216"/>
                  <a:gd name="T39" fmla="*/ 4 h 217"/>
                  <a:gd name="T40" fmla="*/ 60 w 216"/>
                  <a:gd name="T41" fmla="*/ 12 h 217"/>
                  <a:gd name="T42" fmla="*/ 42 w 216"/>
                  <a:gd name="T43" fmla="*/ 22 h 217"/>
                  <a:gd name="T44" fmla="*/ 27 w 216"/>
                  <a:gd name="T45" fmla="*/ 36 h 217"/>
                  <a:gd name="T46" fmla="*/ 15 w 216"/>
                  <a:gd name="T47" fmla="*/ 54 h 217"/>
                  <a:gd name="T48" fmla="*/ 6 w 216"/>
                  <a:gd name="T49" fmla="*/ 73 h 217"/>
                  <a:gd name="T50" fmla="*/ 1 w 216"/>
                  <a:gd name="T51" fmla="*/ 94 h 217"/>
                  <a:gd name="T52" fmla="*/ 0 w 216"/>
                  <a:gd name="T53" fmla="*/ 106 h 217"/>
                  <a:gd name="T54" fmla="*/ 2 w 216"/>
                  <a:gd name="T55" fmla="*/ 126 h 217"/>
                  <a:gd name="T56" fmla="*/ 7 w 216"/>
                  <a:gd name="T57" fmla="*/ 147 h 217"/>
                  <a:gd name="T58" fmla="*/ 16 w 216"/>
                  <a:gd name="T59" fmla="*/ 165 h 217"/>
                  <a:gd name="T60" fmla="*/ 29 w 216"/>
                  <a:gd name="T61" fmla="*/ 183 h 217"/>
                  <a:gd name="T62" fmla="*/ 44 w 216"/>
                  <a:gd name="T63" fmla="*/ 196 h 217"/>
                  <a:gd name="T64" fmla="*/ 62 w 216"/>
                  <a:gd name="T65" fmla="*/ 207 h 217"/>
                  <a:gd name="T66" fmla="*/ 83 w 216"/>
                  <a:gd name="T67" fmla="*/ 214 h 217"/>
                  <a:gd name="T68" fmla="*/ 94 w 216"/>
                  <a:gd name="T69" fmla="*/ 216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6" h="217">
                    <a:moveTo>
                      <a:pt x="94" y="216"/>
                    </a:moveTo>
                    <a:lnTo>
                      <a:pt x="94" y="216"/>
                    </a:lnTo>
                    <a:lnTo>
                      <a:pt x="105" y="217"/>
                    </a:lnTo>
                    <a:lnTo>
                      <a:pt x="115" y="216"/>
                    </a:lnTo>
                    <a:lnTo>
                      <a:pt x="126" y="215"/>
                    </a:lnTo>
                    <a:lnTo>
                      <a:pt x="137" y="213"/>
                    </a:lnTo>
                    <a:lnTo>
                      <a:pt x="147" y="210"/>
                    </a:lnTo>
                    <a:lnTo>
                      <a:pt x="157" y="205"/>
                    </a:lnTo>
                    <a:lnTo>
                      <a:pt x="165" y="201"/>
                    </a:lnTo>
                    <a:lnTo>
                      <a:pt x="174" y="195"/>
                    </a:lnTo>
                    <a:lnTo>
                      <a:pt x="181" y="188"/>
                    </a:lnTo>
                    <a:lnTo>
                      <a:pt x="189" y="181"/>
                    </a:lnTo>
                    <a:lnTo>
                      <a:pt x="196" y="173"/>
                    </a:lnTo>
                    <a:lnTo>
                      <a:pt x="201" y="163"/>
                    </a:lnTo>
                    <a:lnTo>
                      <a:pt x="206" y="155"/>
                    </a:lnTo>
                    <a:lnTo>
                      <a:pt x="211" y="145"/>
                    </a:lnTo>
                    <a:lnTo>
                      <a:pt x="214" y="134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6" y="112"/>
                    </a:lnTo>
                    <a:lnTo>
                      <a:pt x="216" y="101"/>
                    </a:lnTo>
                    <a:lnTo>
                      <a:pt x="215" y="91"/>
                    </a:lnTo>
                    <a:lnTo>
                      <a:pt x="213" y="80"/>
                    </a:lnTo>
                    <a:lnTo>
                      <a:pt x="210" y="70"/>
                    </a:lnTo>
                    <a:lnTo>
                      <a:pt x="205" y="60"/>
                    </a:lnTo>
                    <a:lnTo>
                      <a:pt x="200" y="52"/>
                    </a:lnTo>
                    <a:lnTo>
                      <a:pt x="194" y="43"/>
                    </a:lnTo>
                    <a:lnTo>
                      <a:pt x="188" y="35"/>
                    </a:lnTo>
                    <a:lnTo>
                      <a:pt x="180" y="28"/>
                    </a:lnTo>
                    <a:lnTo>
                      <a:pt x="172" y="21"/>
                    </a:lnTo>
                    <a:lnTo>
                      <a:pt x="163" y="15"/>
                    </a:lnTo>
                    <a:lnTo>
                      <a:pt x="153" y="10"/>
                    </a:lnTo>
                    <a:lnTo>
                      <a:pt x="144" y="6"/>
                    </a:lnTo>
                    <a:lnTo>
                      <a:pt x="134" y="3"/>
                    </a:lnTo>
                    <a:lnTo>
                      <a:pt x="123" y="1"/>
                    </a:lnTo>
                    <a:lnTo>
                      <a:pt x="123" y="1"/>
                    </a:lnTo>
                    <a:lnTo>
                      <a:pt x="111" y="0"/>
                    </a:lnTo>
                    <a:lnTo>
                      <a:pt x="100" y="1"/>
                    </a:lnTo>
                    <a:lnTo>
                      <a:pt x="89" y="2"/>
                    </a:lnTo>
                    <a:lnTo>
                      <a:pt x="80" y="4"/>
                    </a:lnTo>
                    <a:lnTo>
                      <a:pt x="70" y="7"/>
                    </a:lnTo>
                    <a:lnTo>
                      <a:pt x="60" y="12"/>
                    </a:lnTo>
                    <a:lnTo>
                      <a:pt x="50" y="17"/>
                    </a:lnTo>
                    <a:lnTo>
                      <a:pt x="42" y="22"/>
                    </a:lnTo>
                    <a:lnTo>
                      <a:pt x="34" y="29"/>
                    </a:lnTo>
                    <a:lnTo>
                      <a:pt x="27" y="36"/>
                    </a:lnTo>
                    <a:lnTo>
                      <a:pt x="20" y="45"/>
                    </a:lnTo>
                    <a:lnTo>
                      <a:pt x="15" y="54"/>
                    </a:lnTo>
                    <a:lnTo>
                      <a:pt x="9" y="62"/>
                    </a:lnTo>
                    <a:lnTo>
                      <a:pt x="6" y="73"/>
                    </a:lnTo>
                    <a:lnTo>
                      <a:pt x="3" y="83"/>
                    </a:lnTo>
                    <a:lnTo>
                      <a:pt x="1" y="94"/>
                    </a:lnTo>
                    <a:lnTo>
                      <a:pt x="1" y="94"/>
                    </a:lnTo>
                    <a:lnTo>
                      <a:pt x="0" y="106"/>
                    </a:lnTo>
                    <a:lnTo>
                      <a:pt x="0" y="117"/>
                    </a:lnTo>
                    <a:lnTo>
                      <a:pt x="2" y="126"/>
                    </a:lnTo>
                    <a:lnTo>
                      <a:pt x="4" y="137"/>
                    </a:lnTo>
                    <a:lnTo>
                      <a:pt x="7" y="147"/>
                    </a:lnTo>
                    <a:lnTo>
                      <a:pt x="11" y="157"/>
                    </a:lnTo>
                    <a:lnTo>
                      <a:pt x="16" y="165"/>
                    </a:lnTo>
                    <a:lnTo>
                      <a:pt x="22" y="174"/>
                    </a:lnTo>
                    <a:lnTo>
                      <a:pt x="29" y="183"/>
                    </a:lnTo>
                    <a:lnTo>
                      <a:pt x="36" y="189"/>
                    </a:lnTo>
                    <a:lnTo>
                      <a:pt x="44" y="196"/>
                    </a:lnTo>
                    <a:lnTo>
                      <a:pt x="53" y="202"/>
                    </a:lnTo>
                    <a:lnTo>
                      <a:pt x="62" y="207"/>
                    </a:lnTo>
                    <a:lnTo>
                      <a:pt x="72" y="211"/>
                    </a:lnTo>
                    <a:lnTo>
                      <a:pt x="83" y="214"/>
                    </a:lnTo>
                    <a:lnTo>
                      <a:pt x="94" y="216"/>
                    </a:lnTo>
                    <a:lnTo>
                      <a:pt x="94" y="216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9"/>
              <p:cNvSpPr>
                <a:spLocks/>
              </p:cNvSpPr>
              <p:nvPr/>
            </p:nvSpPr>
            <p:spPr bwMode="auto">
              <a:xfrm>
                <a:off x="574676" y="1658938"/>
                <a:ext cx="163513" cy="763588"/>
              </a:xfrm>
              <a:custGeom>
                <a:avLst/>
                <a:gdLst>
                  <a:gd name="T0" fmla="*/ 103 w 103"/>
                  <a:gd name="T1" fmla="*/ 430 h 481"/>
                  <a:gd name="T2" fmla="*/ 103 w 103"/>
                  <a:gd name="T3" fmla="*/ 430 h 481"/>
                  <a:gd name="T4" fmla="*/ 102 w 103"/>
                  <a:gd name="T5" fmla="*/ 440 h 481"/>
                  <a:gd name="T6" fmla="*/ 99 w 103"/>
                  <a:gd name="T7" fmla="*/ 450 h 481"/>
                  <a:gd name="T8" fmla="*/ 94 w 103"/>
                  <a:gd name="T9" fmla="*/ 458 h 481"/>
                  <a:gd name="T10" fmla="*/ 88 w 103"/>
                  <a:gd name="T11" fmla="*/ 466 h 481"/>
                  <a:gd name="T12" fmla="*/ 80 w 103"/>
                  <a:gd name="T13" fmla="*/ 472 h 481"/>
                  <a:gd name="T14" fmla="*/ 71 w 103"/>
                  <a:gd name="T15" fmla="*/ 477 h 481"/>
                  <a:gd name="T16" fmla="*/ 62 w 103"/>
                  <a:gd name="T17" fmla="*/ 480 h 481"/>
                  <a:gd name="T18" fmla="*/ 52 w 103"/>
                  <a:gd name="T19" fmla="*/ 481 h 481"/>
                  <a:gd name="T20" fmla="*/ 52 w 103"/>
                  <a:gd name="T21" fmla="*/ 481 h 481"/>
                  <a:gd name="T22" fmla="*/ 52 w 103"/>
                  <a:gd name="T23" fmla="*/ 481 h 481"/>
                  <a:gd name="T24" fmla="*/ 41 w 103"/>
                  <a:gd name="T25" fmla="*/ 480 h 481"/>
                  <a:gd name="T26" fmla="*/ 31 w 103"/>
                  <a:gd name="T27" fmla="*/ 477 h 481"/>
                  <a:gd name="T28" fmla="*/ 23 w 103"/>
                  <a:gd name="T29" fmla="*/ 472 h 481"/>
                  <a:gd name="T30" fmla="*/ 15 w 103"/>
                  <a:gd name="T31" fmla="*/ 466 h 481"/>
                  <a:gd name="T32" fmla="*/ 9 w 103"/>
                  <a:gd name="T33" fmla="*/ 458 h 481"/>
                  <a:gd name="T34" fmla="*/ 4 w 103"/>
                  <a:gd name="T35" fmla="*/ 450 h 481"/>
                  <a:gd name="T36" fmla="*/ 1 w 103"/>
                  <a:gd name="T37" fmla="*/ 440 h 481"/>
                  <a:gd name="T38" fmla="*/ 0 w 103"/>
                  <a:gd name="T39" fmla="*/ 430 h 481"/>
                  <a:gd name="T40" fmla="*/ 0 w 103"/>
                  <a:gd name="T41" fmla="*/ 51 h 481"/>
                  <a:gd name="T42" fmla="*/ 0 w 103"/>
                  <a:gd name="T43" fmla="*/ 51 h 481"/>
                  <a:gd name="T44" fmla="*/ 1 w 103"/>
                  <a:gd name="T45" fmla="*/ 41 h 481"/>
                  <a:gd name="T46" fmla="*/ 4 w 103"/>
                  <a:gd name="T47" fmla="*/ 31 h 481"/>
                  <a:gd name="T48" fmla="*/ 9 w 103"/>
                  <a:gd name="T49" fmla="*/ 23 h 481"/>
                  <a:gd name="T50" fmla="*/ 15 w 103"/>
                  <a:gd name="T51" fmla="*/ 15 h 481"/>
                  <a:gd name="T52" fmla="*/ 23 w 103"/>
                  <a:gd name="T53" fmla="*/ 9 h 481"/>
                  <a:gd name="T54" fmla="*/ 31 w 103"/>
                  <a:gd name="T55" fmla="*/ 4 h 481"/>
                  <a:gd name="T56" fmla="*/ 41 w 103"/>
                  <a:gd name="T57" fmla="*/ 1 h 481"/>
                  <a:gd name="T58" fmla="*/ 52 w 103"/>
                  <a:gd name="T59" fmla="*/ 0 h 481"/>
                  <a:gd name="T60" fmla="*/ 52 w 103"/>
                  <a:gd name="T61" fmla="*/ 0 h 481"/>
                  <a:gd name="T62" fmla="*/ 52 w 103"/>
                  <a:gd name="T63" fmla="*/ 0 h 481"/>
                  <a:gd name="T64" fmla="*/ 62 w 103"/>
                  <a:gd name="T65" fmla="*/ 1 h 481"/>
                  <a:gd name="T66" fmla="*/ 71 w 103"/>
                  <a:gd name="T67" fmla="*/ 4 h 481"/>
                  <a:gd name="T68" fmla="*/ 80 w 103"/>
                  <a:gd name="T69" fmla="*/ 9 h 481"/>
                  <a:gd name="T70" fmla="*/ 88 w 103"/>
                  <a:gd name="T71" fmla="*/ 15 h 481"/>
                  <a:gd name="T72" fmla="*/ 94 w 103"/>
                  <a:gd name="T73" fmla="*/ 23 h 481"/>
                  <a:gd name="T74" fmla="*/ 99 w 103"/>
                  <a:gd name="T75" fmla="*/ 31 h 481"/>
                  <a:gd name="T76" fmla="*/ 102 w 103"/>
                  <a:gd name="T77" fmla="*/ 41 h 481"/>
                  <a:gd name="T78" fmla="*/ 103 w 103"/>
                  <a:gd name="T79" fmla="*/ 51 h 481"/>
                  <a:gd name="T80" fmla="*/ 103 w 103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3" h="481">
                    <a:moveTo>
                      <a:pt x="103" y="430"/>
                    </a:moveTo>
                    <a:lnTo>
                      <a:pt x="103" y="430"/>
                    </a:lnTo>
                    <a:lnTo>
                      <a:pt x="102" y="440"/>
                    </a:lnTo>
                    <a:lnTo>
                      <a:pt x="99" y="450"/>
                    </a:lnTo>
                    <a:lnTo>
                      <a:pt x="94" y="458"/>
                    </a:lnTo>
                    <a:lnTo>
                      <a:pt x="88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2" y="480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52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3" y="472"/>
                    </a:lnTo>
                    <a:lnTo>
                      <a:pt x="15" y="466"/>
                    </a:lnTo>
                    <a:lnTo>
                      <a:pt x="9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9" y="23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2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8" y="15"/>
                    </a:lnTo>
                    <a:lnTo>
                      <a:pt x="94" y="23"/>
                    </a:lnTo>
                    <a:lnTo>
                      <a:pt x="99" y="31"/>
                    </a:lnTo>
                    <a:lnTo>
                      <a:pt x="102" y="41"/>
                    </a:lnTo>
                    <a:lnTo>
                      <a:pt x="103" y="51"/>
                    </a:lnTo>
                    <a:lnTo>
                      <a:pt x="103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"/>
              <p:cNvSpPr>
                <a:spLocks/>
              </p:cNvSpPr>
              <p:nvPr/>
            </p:nvSpPr>
            <p:spPr bwMode="auto">
              <a:xfrm>
                <a:off x="798513" y="1658938"/>
                <a:ext cx="161925" cy="763588"/>
              </a:xfrm>
              <a:custGeom>
                <a:avLst/>
                <a:gdLst>
                  <a:gd name="T0" fmla="*/ 102 w 102"/>
                  <a:gd name="T1" fmla="*/ 430 h 481"/>
                  <a:gd name="T2" fmla="*/ 102 w 102"/>
                  <a:gd name="T3" fmla="*/ 430 h 481"/>
                  <a:gd name="T4" fmla="*/ 100 w 102"/>
                  <a:gd name="T5" fmla="*/ 440 h 481"/>
                  <a:gd name="T6" fmla="*/ 98 w 102"/>
                  <a:gd name="T7" fmla="*/ 450 h 481"/>
                  <a:gd name="T8" fmla="*/ 93 w 102"/>
                  <a:gd name="T9" fmla="*/ 458 h 481"/>
                  <a:gd name="T10" fmla="*/ 87 w 102"/>
                  <a:gd name="T11" fmla="*/ 466 h 481"/>
                  <a:gd name="T12" fmla="*/ 80 w 102"/>
                  <a:gd name="T13" fmla="*/ 472 h 481"/>
                  <a:gd name="T14" fmla="*/ 71 w 102"/>
                  <a:gd name="T15" fmla="*/ 477 h 481"/>
                  <a:gd name="T16" fmla="*/ 61 w 102"/>
                  <a:gd name="T17" fmla="*/ 480 h 481"/>
                  <a:gd name="T18" fmla="*/ 51 w 102"/>
                  <a:gd name="T19" fmla="*/ 481 h 481"/>
                  <a:gd name="T20" fmla="*/ 51 w 102"/>
                  <a:gd name="T21" fmla="*/ 481 h 481"/>
                  <a:gd name="T22" fmla="*/ 51 w 102"/>
                  <a:gd name="T23" fmla="*/ 481 h 481"/>
                  <a:gd name="T24" fmla="*/ 41 w 102"/>
                  <a:gd name="T25" fmla="*/ 480 h 481"/>
                  <a:gd name="T26" fmla="*/ 31 w 102"/>
                  <a:gd name="T27" fmla="*/ 477 h 481"/>
                  <a:gd name="T28" fmla="*/ 22 w 102"/>
                  <a:gd name="T29" fmla="*/ 472 h 481"/>
                  <a:gd name="T30" fmla="*/ 15 w 102"/>
                  <a:gd name="T31" fmla="*/ 466 h 481"/>
                  <a:gd name="T32" fmla="*/ 8 w 102"/>
                  <a:gd name="T33" fmla="*/ 458 h 481"/>
                  <a:gd name="T34" fmla="*/ 4 w 102"/>
                  <a:gd name="T35" fmla="*/ 450 h 481"/>
                  <a:gd name="T36" fmla="*/ 1 w 102"/>
                  <a:gd name="T37" fmla="*/ 440 h 481"/>
                  <a:gd name="T38" fmla="*/ 0 w 102"/>
                  <a:gd name="T39" fmla="*/ 430 h 481"/>
                  <a:gd name="T40" fmla="*/ 0 w 102"/>
                  <a:gd name="T41" fmla="*/ 51 h 481"/>
                  <a:gd name="T42" fmla="*/ 0 w 102"/>
                  <a:gd name="T43" fmla="*/ 51 h 481"/>
                  <a:gd name="T44" fmla="*/ 1 w 102"/>
                  <a:gd name="T45" fmla="*/ 41 h 481"/>
                  <a:gd name="T46" fmla="*/ 4 w 102"/>
                  <a:gd name="T47" fmla="*/ 31 h 481"/>
                  <a:gd name="T48" fmla="*/ 8 w 102"/>
                  <a:gd name="T49" fmla="*/ 23 h 481"/>
                  <a:gd name="T50" fmla="*/ 15 w 102"/>
                  <a:gd name="T51" fmla="*/ 15 h 481"/>
                  <a:gd name="T52" fmla="*/ 22 w 102"/>
                  <a:gd name="T53" fmla="*/ 9 h 481"/>
                  <a:gd name="T54" fmla="*/ 31 w 102"/>
                  <a:gd name="T55" fmla="*/ 4 h 481"/>
                  <a:gd name="T56" fmla="*/ 41 w 102"/>
                  <a:gd name="T57" fmla="*/ 1 h 481"/>
                  <a:gd name="T58" fmla="*/ 51 w 102"/>
                  <a:gd name="T59" fmla="*/ 0 h 481"/>
                  <a:gd name="T60" fmla="*/ 51 w 102"/>
                  <a:gd name="T61" fmla="*/ 0 h 481"/>
                  <a:gd name="T62" fmla="*/ 51 w 102"/>
                  <a:gd name="T63" fmla="*/ 0 h 481"/>
                  <a:gd name="T64" fmla="*/ 61 w 102"/>
                  <a:gd name="T65" fmla="*/ 1 h 481"/>
                  <a:gd name="T66" fmla="*/ 71 w 102"/>
                  <a:gd name="T67" fmla="*/ 4 h 481"/>
                  <a:gd name="T68" fmla="*/ 80 w 102"/>
                  <a:gd name="T69" fmla="*/ 9 h 481"/>
                  <a:gd name="T70" fmla="*/ 87 w 102"/>
                  <a:gd name="T71" fmla="*/ 15 h 481"/>
                  <a:gd name="T72" fmla="*/ 93 w 102"/>
                  <a:gd name="T73" fmla="*/ 23 h 481"/>
                  <a:gd name="T74" fmla="*/ 98 w 102"/>
                  <a:gd name="T75" fmla="*/ 31 h 481"/>
                  <a:gd name="T76" fmla="*/ 100 w 102"/>
                  <a:gd name="T77" fmla="*/ 41 h 481"/>
                  <a:gd name="T78" fmla="*/ 102 w 102"/>
                  <a:gd name="T79" fmla="*/ 51 h 481"/>
                  <a:gd name="T80" fmla="*/ 102 w 102"/>
                  <a:gd name="T81" fmla="*/ 43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" h="481">
                    <a:moveTo>
                      <a:pt x="102" y="430"/>
                    </a:moveTo>
                    <a:lnTo>
                      <a:pt x="102" y="430"/>
                    </a:lnTo>
                    <a:lnTo>
                      <a:pt x="100" y="440"/>
                    </a:lnTo>
                    <a:lnTo>
                      <a:pt x="98" y="450"/>
                    </a:lnTo>
                    <a:lnTo>
                      <a:pt x="93" y="458"/>
                    </a:lnTo>
                    <a:lnTo>
                      <a:pt x="87" y="466"/>
                    </a:lnTo>
                    <a:lnTo>
                      <a:pt x="80" y="472"/>
                    </a:lnTo>
                    <a:lnTo>
                      <a:pt x="71" y="477"/>
                    </a:lnTo>
                    <a:lnTo>
                      <a:pt x="61" y="480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51" y="481"/>
                    </a:lnTo>
                    <a:lnTo>
                      <a:pt x="41" y="480"/>
                    </a:lnTo>
                    <a:lnTo>
                      <a:pt x="31" y="477"/>
                    </a:lnTo>
                    <a:lnTo>
                      <a:pt x="22" y="472"/>
                    </a:lnTo>
                    <a:lnTo>
                      <a:pt x="15" y="466"/>
                    </a:lnTo>
                    <a:lnTo>
                      <a:pt x="8" y="458"/>
                    </a:lnTo>
                    <a:lnTo>
                      <a:pt x="4" y="450"/>
                    </a:lnTo>
                    <a:lnTo>
                      <a:pt x="1" y="440"/>
                    </a:lnTo>
                    <a:lnTo>
                      <a:pt x="0" y="430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1" y="41"/>
                    </a:lnTo>
                    <a:lnTo>
                      <a:pt x="4" y="31"/>
                    </a:lnTo>
                    <a:lnTo>
                      <a:pt x="8" y="23"/>
                    </a:lnTo>
                    <a:lnTo>
                      <a:pt x="15" y="15"/>
                    </a:lnTo>
                    <a:lnTo>
                      <a:pt x="22" y="9"/>
                    </a:lnTo>
                    <a:lnTo>
                      <a:pt x="31" y="4"/>
                    </a:lnTo>
                    <a:lnTo>
                      <a:pt x="41" y="1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61" y="1"/>
                    </a:lnTo>
                    <a:lnTo>
                      <a:pt x="71" y="4"/>
                    </a:lnTo>
                    <a:lnTo>
                      <a:pt x="80" y="9"/>
                    </a:lnTo>
                    <a:lnTo>
                      <a:pt x="87" y="15"/>
                    </a:lnTo>
                    <a:lnTo>
                      <a:pt x="93" y="23"/>
                    </a:lnTo>
                    <a:lnTo>
                      <a:pt x="98" y="31"/>
                    </a:lnTo>
                    <a:lnTo>
                      <a:pt x="100" y="41"/>
                    </a:lnTo>
                    <a:lnTo>
                      <a:pt x="102" y="51"/>
                    </a:lnTo>
                    <a:lnTo>
                      <a:pt x="102" y="43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1"/>
              <p:cNvSpPr>
                <a:spLocks/>
              </p:cNvSpPr>
              <p:nvPr/>
            </p:nvSpPr>
            <p:spPr bwMode="auto">
              <a:xfrm>
                <a:off x="552451" y="1119188"/>
                <a:ext cx="565150" cy="668338"/>
              </a:xfrm>
              <a:custGeom>
                <a:avLst/>
                <a:gdLst>
                  <a:gd name="T0" fmla="*/ 266 w 356"/>
                  <a:gd name="T1" fmla="*/ 369 h 421"/>
                  <a:gd name="T2" fmla="*/ 262 w 356"/>
                  <a:gd name="T3" fmla="*/ 388 h 421"/>
                  <a:gd name="T4" fmla="*/ 253 w 356"/>
                  <a:gd name="T5" fmla="*/ 402 h 421"/>
                  <a:gd name="T6" fmla="*/ 242 w 356"/>
                  <a:gd name="T7" fmla="*/ 412 h 421"/>
                  <a:gd name="T8" fmla="*/ 228 w 356"/>
                  <a:gd name="T9" fmla="*/ 418 h 421"/>
                  <a:gd name="T10" fmla="*/ 213 w 356"/>
                  <a:gd name="T11" fmla="*/ 420 h 421"/>
                  <a:gd name="T12" fmla="*/ 175 w 356"/>
                  <a:gd name="T13" fmla="*/ 420 h 421"/>
                  <a:gd name="T14" fmla="*/ 110 w 356"/>
                  <a:gd name="T15" fmla="*/ 412 h 421"/>
                  <a:gd name="T16" fmla="*/ 90 w 356"/>
                  <a:gd name="T17" fmla="*/ 408 h 421"/>
                  <a:gd name="T18" fmla="*/ 53 w 356"/>
                  <a:gd name="T19" fmla="*/ 399 h 421"/>
                  <a:gd name="T20" fmla="*/ 38 w 356"/>
                  <a:gd name="T21" fmla="*/ 392 h 421"/>
                  <a:gd name="T22" fmla="*/ 26 w 356"/>
                  <a:gd name="T23" fmla="*/ 382 h 421"/>
                  <a:gd name="T24" fmla="*/ 18 w 356"/>
                  <a:gd name="T25" fmla="*/ 370 h 421"/>
                  <a:gd name="T26" fmla="*/ 14 w 356"/>
                  <a:gd name="T27" fmla="*/ 355 h 421"/>
                  <a:gd name="T28" fmla="*/ 15 w 356"/>
                  <a:gd name="T29" fmla="*/ 336 h 421"/>
                  <a:gd name="T30" fmla="*/ 48 w 356"/>
                  <a:gd name="T31" fmla="*/ 93 h 421"/>
                  <a:gd name="T32" fmla="*/ 25 w 356"/>
                  <a:gd name="T33" fmla="*/ 75 h 421"/>
                  <a:gd name="T34" fmla="*/ 11 w 356"/>
                  <a:gd name="T35" fmla="*/ 59 h 421"/>
                  <a:gd name="T36" fmla="*/ 2 w 356"/>
                  <a:gd name="T37" fmla="*/ 46 h 421"/>
                  <a:gd name="T38" fmla="*/ 0 w 356"/>
                  <a:gd name="T39" fmla="*/ 35 h 421"/>
                  <a:gd name="T40" fmla="*/ 2 w 356"/>
                  <a:gd name="T41" fmla="*/ 26 h 421"/>
                  <a:gd name="T42" fmla="*/ 9 w 356"/>
                  <a:gd name="T43" fmla="*/ 18 h 421"/>
                  <a:gd name="T44" fmla="*/ 19 w 356"/>
                  <a:gd name="T45" fmla="*/ 12 h 421"/>
                  <a:gd name="T46" fmla="*/ 49 w 356"/>
                  <a:gd name="T47" fmla="*/ 3 h 421"/>
                  <a:gd name="T48" fmla="*/ 84 w 356"/>
                  <a:gd name="T49" fmla="*/ 0 h 421"/>
                  <a:gd name="T50" fmla="*/ 137 w 356"/>
                  <a:gd name="T51" fmla="*/ 0 h 421"/>
                  <a:gd name="T52" fmla="*/ 209 w 356"/>
                  <a:gd name="T53" fmla="*/ 9 h 421"/>
                  <a:gd name="T54" fmla="*/ 235 w 356"/>
                  <a:gd name="T55" fmla="*/ 13 h 421"/>
                  <a:gd name="T56" fmla="*/ 285 w 356"/>
                  <a:gd name="T57" fmla="*/ 25 h 421"/>
                  <a:gd name="T58" fmla="*/ 316 w 356"/>
                  <a:gd name="T59" fmla="*/ 36 h 421"/>
                  <a:gd name="T60" fmla="*/ 342 w 356"/>
                  <a:gd name="T61" fmla="*/ 49 h 421"/>
                  <a:gd name="T62" fmla="*/ 353 w 356"/>
                  <a:gd name="T63" fmla="*/ 58 h 421"/>
                  <a:gd name="T64" fmla="*/ 356 w 356"/>
                  <a:gd name="T65" fmla="*/ 66 h 421"/>
                  <a:gd name="T66" fmla="*/ 354 w 356"/>
                  <a:gd name="T67" fmla="*/ 72 h 421"/>
                  <a:gd name="T68" fmla="*/ 347 w 356"/>
                  <a:gd name="T69" fmla="*/ 80 h 421"/>
                  <a:gd name="T70" fmla="*/ 334 w 356"/>
                  <a:gd name="T71" fmla="*/ 88 h 421"/>
                  <a:gd name="T72" fmla="*/ 302 w 356"/>
                  <a:gd name="T73" fmla="*/ 98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6" h="421">
                    <a:moveTo>
                      <a:pt x="266" y="369"/>
                    </a:moveTo>
                    <a:lnTo>
                      <a:pt x="266" y="369"/>
                    </a:lnTo>
                    <a:lnTo>
                      <a:pt x="264" y="379"/>
                    </a:lnTo>
                    <a:lnTo>
                      <a:pt x="262" y="388"/>
                    </a:lnTo>
                    <a:lnTo>
                      <a:pt x="258" y="395"/>
                    </a:lnTo>
                    <a:lnTo>
                      <a:pt x="253" y="402"/>
                    </a:lnTo>
                    <a:lnTo>
                      <a:pt x="248" y="407"/>
                    </a:lnTo>
                    <a:lnTo>
                      <a:pt x="242" y="412"/>
                    </a:lnTo>
                    <a:lnTo>
                      <a:pt x="236" y="415"/>
                    </a:lnTo>
                    <a:lnTo>
                      <a:pt x="228" y="418"/>
                    </a:lnTo>
                    <a:lnTo>
                      <a:pt x="221" y="419"/>
                    </a:lnTo>
                    <a:lnTo>
                      <a:pt x="213" y="420"/>
                    </a:lnTo>
                    <a:lnTo>
                      <a:pt x="195" y="421"/>
                    </a:lnTo>
                    <a:lnTo>
                      <a:pt x="175" y="420"/>
                    </a:lnTo>
                    <a:lnTo>
                      <a:pt x="154" y="417"/>
                    </a:lnTo>
                    <a:lnTo>
                      <a:pt x="110" y="412"/>
                    </a:lnTo>
                    <a:lnTo>
                      <a:pt x="110" y="412"/>
                    </a:lnTo>
                    <a:lnTo>
                      <a:pt x="90" y="408"/>
                    </a:lnTo>
                    <a:lnTo>
                      <a:pt x="70" y="404"/>
                    </a:lnTo>
                    <a:lnTo>
                      <a:pt x="53" y="399"/>
                    </a:lnTo>
                    <a:lnTo>
                      <a:pt x="45" y="395"/>
                    </a:lnTo>
                    <a:lnTo>
                      <a:pt x="38" y="392"/>
                    </a:lnTo>
                    <a:lnTo>
                      <a:pt x="31" y="388"/>
                    </a:lnTo>
                    <a:lnTo>
                      <a:pt x="26" y="382"/>
                    </a:lnTo>
                    <a:lnTo>
                      <a:pt x="22" y="377"/>
                    </a:lnTo>
                    <a:lnTo>
                      <a:pt x="18" y="370"/>
                    </a:lnTo>
                    <a:lnTo>
                      <a:pt x="16" y="363"/>
                    </a:lnTo>
                    <a:lnTo>
                      <a:pt x="14" y="355"/>
                    </a:lnTo>
                    <a:lnTo>
                      <a:pt x="14" y="345"/>
                    </a:lnTo>
                    <a:lnTo>
                      <a:pt x="15" y="336"/>
                    </a:lnTo>
                    <a:lnTo>
                      <a:pt x="48" y="93"/>
                    </a:lnTo>
                    <a:lnTo>
                      <a:pt x="48" y="93"/>
                    </a:lnTo>
                    <a:lnTo>
                      <a:pt x="36" y="83"/>
                    </a:lnTo>
                    <a:lnTo>
                      <a:pt x="25" y="75"/>
                    </a:lnTo>
                    <a:lnTo>
                      <a:pt x="17" y="67"/>
                    </a:lnTo>
                    <a:lnTo>
                      <a:pt x="11" y="59"/>
                    </a:lnTo>
                    <a:lnTo>
                      <a:pt x="5" y="53"/>
                    </a:lnTo>
                    <a:lnTo>
                      <a:pt x="2" y="46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2" y="26"/>
                    </a:lnTo>
                    <a:lnTo>
                      <a:pt x="5" y="22"/>
                    </a:lnTo>
                    <a:lnTo>
                      <a:pt x="9" y="18"/>
                    </a:lnTo>
                    <a:lnTo>
                      <a:pt x="14" y="15"/>
                    </a:lnTo>
                    <a:lnTo>
                      <a:pt x="19" y="12"/>
                    </a:lnTo>
                    <a:lnTo>
                      <a:pt x="33" y="7"/>
                    </a:lnTo>
                    <a:lnTo>
                      <a:pt x="49" y="3"/>
                    </a:lnTo>
                    <a:lnTo>
                      <a:pt x="66" y="1"/>
                    </a:lnTo>
                    <a:lnTo>
                      <a:pt x="84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4" y="3"/>
                    </a:lnTo>
                    <a:lnTo>
                      <a:pt x="209" y="9"/>
                    </a:lnTo>
                    <a:lnTo>
                      <a:pt x="209" y="9"/>
                    </a:lnTo>
                    <a:lnTo>
                      <a:pt x="235" y="13"/>
                    </a:lnTo>
                    <a:lnTo>
                      <a:pt x="267" y="20"/>
                    </a:lnTo>
                    <a:lnTo>
                      <a:pt x="285" y="25"/>
                    </a:lnTo>
                    <a:lnTo>
                      <a:pt x="301" y="30"/>
                    </a:lnTo>
                    <a:lnTo>
                      <a:pt x="316" y="36"/>
                    </a:lnTo>
                    <a:lnTo>
                      <a:pt x="330" y="42"/>
                    </a:lnTo>
                    <a:lnTo>
                      <a:pt x="342" y="49"/>
                    </a:lnTo>
                    <a:lnTo>
                      <a:pt x="351" y="55"/>
                    </a:lnTo>
                    <a:lnTo>
                      <a:pt x="353" y="58"/>
                    </a:lnTo>
                    <a:lnTo>
                      <a:pt x="355" y="62"/>
                    </a:lnTo>
                    <a:lnTo>
                      <a:pt x="356" y="66"/>
                    </a:lnTo>
                    <a:lnTo>
                      <a:pt x="356" y="69"/>
                    </a:lnTo>
                    <a:lnTo>
                      <a:pt x="354" y="72"/>
                    </a:lnTo>
                    <a:lnTo>
                      <a:pt x="352" y="77"/>
                    </a:lnTo>
                    <a:lnTo>
                      <a:pt x="347" y="80"/>
                    </a:lnTo>
                    <a:lnTo>
                      <a:pt x="341" y="84"/>
                    </a:lnTo>
                    <a:lnTo>
                      <a:pt x="334" y="88"/>
                    </a:lnTo>
                    <a:lnTo>
                      <a:pt x="326" y="91"/>
                    </a:lnTo>
                    <a:lnTo>
                      <a:pt x="302" y="98"/>
                    </a:lnTo>
                    <a:lnTo>
                      <a:pt x="266" y="36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12"/>
              <p:cNvSpPr>
                <a:spLocks/>
              </p:cNvSpPr>
              <p:nvPr/>
            </p:nvSpPr>
            <p:spPr bwMode="auto">
              <a:xfrm>
                <a:off x="1743076" y="725488"/>
                <a:ext cx="790575" cy="601663"/>
              </a:xfrm>
              <a:custGeom>
                <a:avLst/>
                <a:gdLst>
                  <a:gd name="T0" fmla="*/ 498 w 498"/>
                  <a:gd name="T1" fmla="*/ 21 h 379"/>
                  <a:gd name="T2" fmla="*/ 497 w 498"/>
                  <a:gd name="T3" fmla="*/ 19 h 379"/>
                  <a:gd name="T4" fmla="*/ 496 w 498"/>
                  <a:gd name="T5" fmla="*/ 16 h 379"/>
                  <a:gd name="T6" fmla="*/ 495 w 498"/>
                  <a:gd name="T7" fmla="*/ 14 h 379"/>
                  <a:gd name="T8" fmla="*/ 494 w 498"/>
                  <a:gd name="T9" fmla="*/ 12 h 379"/>
                  <a:gd name="T10" fmla="*/ 487 w 498"/>
                  <a:gd name="T11" fmla="*/ 4 h 379"/>
                  <a:gd name="T12" fmla="*/ 485 w 498"/>
                  <a:gd name="T13" fmla="*/ 3 h 379"/>
                  <a:gd name="T14" fmla="*/ 482 w 498"/>
                  <a:gd name="T15" fmla="*/ 2 h 379"/>
                  <a:gd name="T16" fmla="*/ 480 w 498"/>
                  <a:gd name="T17" fmla="*/ 1 h 379"/>
                  <a:gd name="T18" fmla="*/ 478 w 498"/>
                  <a:gd name="T19" fmla="*/ 1 h 379"/>
                  <a:gd name="T20" fmla="*/ 472 w 498"/>
                  <a:gd name="T21" fmla="*/ 0 h 379"/>
                  <a:gd name="T22" fmla="*/ 355 w 498"/>
                  <a:gd name="T23" fmla="*/ 0 h 379"/>
                  <a:gd name="T24" fmla="*/ 346 w 498"/>
                  <a:gd name="T25" fmla="*/ 2 h 379"/>
                  <a:gd name="T26" fmla="*/ 337 w 498"/>
                  <a:gd name="T27" fmla="*/ 7 h 379"/>
                  <a:gd name="T28" fmla="*/ 331 w 498"/>
                  <a:gd name="T29" fmla="*/ 16 h 379"/>
                  <a:gd name="T30" fmla="*/ 329 w 498"/>
                  <a:gd name="T31" fmla="*/ 27 h 379"/>
                  <a:gd name="T32" fmla="*/ 329 w 498"/>
                  <a:gd name="T33" fmla="*/ 31 h 379"/>
                  <a:gd name="T34" fmla="*/ 334 w 498"/>
                  <a:gd name="T35" fmla="*/ 41 h 379"/>
                  <a:gd name="T36" fmla="*/ 340 w 498"/>
                  <a:gd name="T37" fmla="*/ 49 h 379"/>
                  <a:gd name="T38" fmla="*/ 350 w 498"/>
                  <a:gd name="T39" fmla="*/ 52 h 379"/>
                  <a:gd name="T40" fmla="*/ 408 w 498"/>
                  <a:gd name="T41" fmla="*/ 53 h 379"/>
                  <a:gd name="T42" fmla="*/ 189 w 498"/>
                  <a:gd name="T43" fmla="*/ 164 h 379"/>
                  <a:gd name="T44" fmla="*/ 187 w 498"/>
                  <a:gd name="T45" fmla="*/ 164 h 379"/>
                  <a:gd name="T46" fmla="*/ 186 w 498"/>
                  <a:gd name="T47" fmla="*/ 164 h 379"/>
                  <a:gd name="T48" fmla="*/ 183 w 498"/>
                  <a:gd name="T49" fmla="*/ 166 h 379"/>
                  <a:gd name="T50" fmla="*/ 183 w 498"/>
                  <a:gd name="T51" fmla="*/ 166 h 379"/>
                  <a:gd name="T52" fmla="*/ 172 w 498"/>
                  <a:gd name="T53" fmla="*/ 169 h 379"/>
                  <a:gd name="T54" fmla="*/ 165 w 498"/>
                  <a:gd name="T55" fmla="*/ 177 h 379"/>
                  <a:gd name="T56" fmla="*/ 9 w 498"/>
                  <a:gd name="T57" fmla="*/ 333 h 379"/>
                  <a:gd name="T58" fmla="*/ 2 w 498"/>
                  <a:gd name="T59" fmla="*/ 342 h 379"/>
                  <a:gd name="T60" fmla="*/ 0 w 498"/>
                  <a:gd name="T61" fmla="*/ 352 h 379"/>
                  <a:gd name="T62" fmla="*/ 2 w 498"/>
                  <a:gd name="T63" fmla="*/ 363 h 379"/>
                  <a:gd name="T64" fmla="*/ 9 w 498"/>
                  <a:gd name="T65" fmla="*/ 371 h 379"/>
                  <a:gd name="T66" fmla="*/ 12 w 498"/>
                  <a:gd name="T67" fmla="*/ 375 h 379"/>
                  <a:gd name="T68" fmla="*/ 22 w 498"/>
                  <a:gd name="T69" fmla="*/ 378 h 379"/>
                  <a:gd name="T70" fmla="*/ 27 w 498"/>
                  <a:gd name="T71" fmla="*/ 379 h 379"/>
                  <a:gd name="T72" fmla="*/ 37 w 498"/>
                  <a:gd name="T73" fmla="*/ 377 h 379"/>
                  <a:gd name="T74" fmla="*/ 46 w 498"/>
                  <a:gd name="T75" fmla="*/ 371 h 379"/>
                  <a:gd name="T76" fmla="*/ 313 w 498"/>
                  <a:gd name="T77" fmla="*/ 216 h 379"/>
                  <a:gd name="T78" fmla="*/ 313 w 498"/>
                  <a:gd name="T79" fmla="*/ 216 h 379"/>
                  <a:gd name="T80" fmla="*/ 314 w 498"/>
                  <a:gd name="T81" fmla="*/ 216 h 379"/>
                  <a:gd name="T82" fmla="*/ 315 w 498"/>
                  <a:gd name="T83" fmla="*/ 216 h 379"/>
                  <a:gd name="T84" fmla="*/ 315 w 498"/>
                  <a:gd name="T85" fmla="*/ 216 h 379"/>
                  <a:gd name="T86" fmla="*/ 320 w 498"/>
                  <a:gd name="T87" fmla="*/ 216 h 379"/>
                  <a:gd name="T88" fmla="*/ 328 w 498"/>
                  <a:gd name="T89" fmla="*/ 212 h 379"/>
                  <a:gd name="T90" fmla="*/ 336 w 498"/>
                  <a:gd name="T91" fmla="*/ 206 h 379"/>
                  <a:gd name="T92" fmla="*/ 446 w 498"/>
                  <a:gd name="T93" fmla="*/ 131 h 379"/>
                  <a:gd name="T94" fmla="*/ 446 w 498"/>
                  <a:gd name="T95" fmla="*/ 135 h 379"/>
                  <a:gd name="T96" fmla="*/ 451 w 498"/>
                  <a:gd name="T97" fmla="*/ 145 h 379"/>
                  <a:gd name="T98" fmla="*/ 457 w 498"/>
                  <a:gd name="T99" fmla="*/ 153 h 379"/>
                  <a:gd name="T100" fmla="*/ 467 w 498"/>
                  <a:gd name="T101" fmla="*/ 156 h 379"/>
                  <a:gd name="T102" fmla="*/ 472 w 498"/>
                  <a:gd name="T103" fmla="*/ 157 h 379"/>
                  <a:gd name="T104" fmla="*/ 483 w 498"/>
                  <a:gd name="T105" fmla="*/ 155 h 379"/>
                  <a:gd name="T106" fmla="*/ 491 w 498"/>
                  <a:gd name="T107" fmla="*/ 149 h 379"/>
                  <a:gd name="T108" fmla="*/ 496 w 498"/>
                  <a:gd name="T109" fmla="*/ 141 h 379"/>
                  <a:gd name="T110" fmla="*/ 498 w 498"/>
                  <a:gd name="T111" fmla="*/ 131 h 379"/>
                  <a:gd name="T112" fmla="*/ 498 w 498"/>
                  <a:gd name="T113" fmla="*/ 27 h 379"/>
                  <a:gd name="T114" fmla="*/ 498 w 498"/>
                  <a:gd name="T115" fmla="*/ 21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8" h="379">
                    <a:moveTo>
                      <a:pt x="498" y="21"/>
                    </a:moveTo>
                    <a:lnTo>
                      <a:pt x="498" y="21"/>
                    </a:lnTo>
                    <a:lnTo>
                      <a:pt x="497" y="19"/>
                    </a:lnTo>
                    <a:lnTo>
                      <a:pt x="497" y="19"/>
                    </a:lnTo>
                    <a:lnTo>
                      <a:pt x="496" y="16"/>
                    </a:lnTo>
                    <a:lnTo>
                      <a:pt x="496" y="16"/>
                    </a:lnTo>
                    <a:lnTo>
                      <a:pt x="495" y="14"/>
                    </a:lnTo>
                    <a:lnTo>
                      <a:pt x="495" y="14"/>
                    </a:lnTo>
                    <a:lnTo>
                      <a:pt x="494" y="12"/>
                    </a:lnTo>
                    <a:lnTo>
                      <a:pt x="494" y="12"/>
                    </a:lnTo>
                    <a:lnTo>
                      <a:pt x="491" y="7"/>
                    </a:lnTo>
                    <a:lnTo>
                      <a:pt x="487" y="4"/>
                    </a:lnTo>
                    <a:lnTo>
                      <a:pt x="487" y="4"/>
                    </a:lnTo>
                    <a:lnTo>
                      <a:pt x="485" y="3"/>
                    </a:lnTo>
                    <a:lnTo>
                      <a:pt x="485" y="3"/>
                    </a:lnTo>
                    <a:lnTo>
                      <a:pt x="482" y="2"/>
                    </a:lnTo>
                    <a:lnTo>
                      <a:pt x="482" y="2"/>
                    </a:lnTo>
                    <a:lnTo>
                      <a:pt x="480" y="1"/>
                    </a:lnTo>
                    <a:lnTo>
                      <a:pt x="480" y="1"/>
                    </a:lnTo>
                    <a:lnTo>
                      <a:pt x="478" y="1"/>
                    </a:lnTo>
                    <a:lnTo>
                      <a:pt x="478" y="1"/>
                    </a:lnTo>
                    <a:lnTo>
                      <a:pt x="472" y="0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50" y="1"/>
                    </a:lnTo>
                    <a:lnTo>
                      <a:pt x="346" y="2"/>
                    </a:lnTo>
                    <a:lnTo>
                      <a:pt x="340" y="4"/>
                    </a:lnTo>
                    <a:lnTo>
                      <a:pt x="337" y="7"/>
                    </a:lnTo>
                    <a:lnTo>
                      <a:pt x="334" y="12"/>
                    </a:lnTo>
                    <a:lnTo>
                      <a:pt x="331" y="16"/>
                    </a:lnTo>
                    <a:lnTo>
                      <a:pt x="329" y="21"/>
                    </a:lnTo>
                    <a:lnTo>
                      <a:pt x="329" y="27"/>
                    </a:lnTo>
                    <a:lnTo>
                      <a:pt x="329" y="27"/>
                    </a:lnTo>
                    <a:lnTo>
                      <a:pt x="329" y="31"/>
                    </a:lnTo>
                    <a:lnTo>
                      <a:pt x="331" y="37"/>
                    </a:lnTo>
                    <a:lnTo>
                      <a:pt x="334" y="41"/>
                    </a:lnTo>
                    <a:lnTo>
                      <a:pt x="337" y="45"/>
                    </a:lnTo>
                    <a:lnTo>
                      <a:pt x="340" y="49"/>
                    </a:lnTo>
                    <a:lnTo>
                      <a:pt x="346" y="51"/>
                    </a:lnTo>
                    <a:lnTo>
                      <a:pt x="350" y="52"/>
                    </a:lnTo>
                    <a:lnTo>
                      <a:pt x="355" y="53"/>
                    </a:lnTo>
                    <a:lnTo>
                      <a:pt x="408" y="53"/>
                    </a:lnTo>
                    <a:lnTo>
                      <a:pt x="302" y="164"/>
                    </a:lnTo>
                    <a:lnTo>
                      <a:pt x="189" y="164"/>
                    </a:lnTo>
                    <a:lnTo>
                      <a:pt x="189" y="164"/>
                    </a:lnTo>
                    <a:lnTo>
                      <a:pt x="187" y="164"/>
                    </a:lnTo>
                    <a:lnTo>
                      <a:pt x="186" y="164"/>
                    </a:lnTo>
                    <a:lnTo>
                      <a:pt x="186" y="164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178" y="167"/>
                    </a:lnTo>
                    <a:lnTo>
                      <a:pt x="172" y="169"/>
                    </a:lnTo>
                    <a:lnTo>
                      <a:pt x="168" y="173"/>
                    </a:lnTo>
                    <a:lnTo>
                      <a:pt x="165" y="177"/>
                    </a:lnTo>
                    <a:lnTo>
                      <a:pt x="9" y="333"/>
                    </a:lnTo>
                    <a:lnTo>
                      <a:pt x="9" y="333"/>
                    </a:lnTo>
                    <a:lnTo>
                      <a:pt x="5" y="338"/>
                    </a:lnTo>
                    <a:lnTo>
                      <a:pt x="2" y="342"/>
                    </a:lnTo>
                    <a:lnTo>
                      <a:pt x="1" y="348"/>
                    </a:lnTo>
                    <a:lnTo>
                      <a:pt x="0" y="352"/>
                    </a:lnTo>
                    <a:lnTo>
                      <a:pt x="1" y="357"/>
                    </a:lnTo>
                    <a:lnTo>
                      <a:pt x="2" y="363"/>
                    </a:lnTo>
                    <a:lnTo>
                      <a:pt x="5" y="367"/>
                    </a:lnTo>
                    <a:lnTo>
                      <a:pt x="9" y="371"/>
                    </a:lnTo>
                    <a:lnTo>
                      <a:pt x="9" y="371"/>
                    </a:lnTo>
                    <a:lnTo>
                      <a:pt x="12" y="375"/>
                    </a:lnTo>
                    <a:lnTo>
                      <a:pt x="18" y="377"/>
                    </a:lnTo>
                    <a:lnTo>
                      <a:pt x="22" y="378"/>
                    </a:lnTo>
                    <a:lnTo>
                      <a:pt x="27" y="379"/>
                    </a:lnTo>
                    <a:lnTo>
                      <a:pt x="27" y="379"/>
                    </a:lnTo>
                    <a:lnTo>
                      <a:pt x="32" y="378"/>
                    </a:lnTo>
                    <a:lnTo>
                      <a:pt x="37" y="377"/>
                    </a:lnTo>
                    <a:lnTo>
                      <a:pt x="41" y="375"/>
                    </a:lnTo>
                    <a:lnTo>
                      <a:pt x="46" y="371"/>
                    </a:lnTo>
                    <a:lnTo>
                      <a:pt x="199" y="218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3" y="216"/>
                    </a:lnTo>
                    <a:lnTo>
                      <a:pt x="314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15" y="216"/>
                    </a:lnTo>
                    <a:lnTo>
                      <a:pt x="320" y="216"/>
                    </a:lnTo>
                    <a:lnTo>
                      <a:pt x="320" y="216"/>
                    </a:lnTo>
                    <a:lnTo>
                      <a:pt x="324" y="214"/>
                    </a:lnTo>
                    <a:lnTo>
                      <a:pt x="328" y="212"/>
                    </a:lnTo>
                    <a:lnTo>
                      <a:pt x="333" y="209"/>
                    </a:lnTo>
                    <a:lnTo>
                      <a:pt x="336" y="206"/>
                    </a:lnTo>
                    <a:lnTo>
                      <a:pt x="446" y="90"/>
                    </a:lnTo>
                    <a:lnTo>
                      <a:pt x="446" y="131"/>
                    </a:lnTo>
                    <a:lnTo>
                      <a:pt x="446" y="131"/>
                    </a:lnTo>
                    <a:lnTo>
                      <a:pt x="446" y="135"/>
                    </a:lnTo>
                    <a:lnTo>
                      <a:pt x="448" y="141"/>
                    </a:lnTo>
                    <a:lnTo>
                      <a:pt x="451" y="145"/>
                    </a:lnTo>
                    <a:lnTo>
                      <a:pt x="454" y="149"/>
                    </a:lnTo>
                    <a:lnTo>
                      <a:pt x="457" y="153"/>
                    </a:lnTo>
                    <a:lnTo>
                      <a:pt x="462" y="155"/>
                    </a:lnTo>
                    <a:lnTo>
                      <a:pt x="467" y="156"/>
                    </a:lnTo>
                    <a:lnTo>
                      <a:pt x="472" y="157"/>
                    </a:lnTo>
                    <a:lnTo>
                      <a:pt x="472" y="157"/>
                    </a:lnTo>
                    <a:lnTo>
                      <a:pt x="478" y="156"/>
                    </a:lnTo>
                    <a:lnTo>
                      <a:pt x="483" y="155"/>
                    </a:lnTo>
                    <a:lnTo>
                      <a:pt x="487" y="153"/>
                    </a:lnTo>
                    <a:lnTo>
                      <a:pt x="491" y="149"/>
                    </a:lnTo>
                    <a:lnTo>
                      <a:pt x="494" y="145"/>
                    </a:lnTo>
                    <a:lnTo>
                      <a:pt x="496" y="141"/>
                    </a:lnTo>
                    <a:lnTo>
                      <a:pt x="498" y="135"/>
                    </a:lnTo>
                    <a:lnTo>
                      <a:pt x="498" y="131"/>
                    </a:lnTo>
                    <a:lnTo>
                      <a:pt x="498" y="27"/>
                    </a:lnTo>
                    <a:lnTo>
                      <a:pt x="498" y="27"/>
                    </a:lnTo>
                    <a:lnTo>
                      <a:pt x="498" y="21"/>
                    </a:lnTo>
                    <a:lnTo>
                      <a:pt x="498" y="21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1852613" y="1192213"/>
                <a:ext cx="128588" cy="133350"/>
              </a:xfrm>
              <a:custGeom>
                <a:avLst/>
                <a:gdLst>
                  <a:gd name="T0" fmla="*/ 81 w 81"/>
                  <a:gd name="T1" fmla="*/ 0 h 84"/>
                  <a:gd name="T2" fmla="*/ 0 w 81"/>
                  <a:gd name="T3" fmla="*/ 81 h 84"/>
                  <a:gd name="T4" fmla="*/ 0 w 81"/>
                  <a:gd name="T5" fmla="*/ 84 h 84"/>
                  <a:gd name="T6" fmla="*/ 81 w 81"/>
                  <a:gd name="T7" fmla="*/ 84 h 84"/>
                  <a:gd name="T8" fmla="*/ 81 w 81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4">
                    <a:moveTo>
                      <a:pt x="81" y="0"/>
                    </a:moveTo>
                    <a:lnTo>
                      <a:pt x="0" y="81"/>
                    </a:lnTo>
                    <a:lnTo>
                      <a:pt x="0" y="84"/>
                    </a:lnTo>
                    <a:lnTo>
                      <a:pt x="81" y="8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14"/>
              <p:cNvSpPr>
                <a:spLocks/>
              </p:cNvSpPr>
              <p:nvPr/>
            </p:nvSpPr>
            <p:spPr bwMode="auto">
              <a:xfrm>
                <a:off x="2003426" y="1098550"/>
                <a:ext cx="128588" cy="227013"/>
              </a:xfrm>
              <a:custGeom>
                <a:avLst/>
                <a:gdLst>
                  <a:gd name="T0" fmla="*/ 81 w 81"/>
                  <a:gd name="T1" fmla="*/ 0 h 143"/>
                  <a:gd name="T2" fmla="*/ 44 w 81"/>
                  <a:gd name="T3" fmla="*/ 0 h 143"/>
                  <a:gd name="T4" fmla="*/ 0 w 81"/>
                  <a:gd name="T5" fmla="*/ 44 h 143"/>
                  <a:gd name="T6" fmla="*/ 0 w 81"/>
                  <a:gd name="T7" fmla="*/ 143 h 143"/>
                  <a:gd name="T8" fmla="*/ 81 w 81"/>
                  <a:gd name="T9" fmla="*/ 143 h 143"/>
                  <a:gd name="T10" fmla="*/ 81 w 81"/>
                  <a:gd name="T1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143">
                    <a:moveTo>
                      <a:pt x="81" y="0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143"/>
                    </a:lnTo>
                    <a:lnTo>
                      <a:pt x="81" y="14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Rectangle 15"/>
              <p:cNvSpPr>
                <a:spLocks noChangeArrowheads="1"/>
              </p:cNvSpPr>
              <p:nvPr/>
            </p:nvSpPr>
            <p:spPr bwMode="auto">
              <a:xfrm>
                <a:off x="2154238" y="1098550"/>
                <a:ext cx="128588" cy="227013"/>
              </a:xfrm>
              <a:prstGeom prst="rect">
                <a:avLst/>
              </a:pr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16"/>
              <p:cNvSpPr>
                <a:spLocks/>
              </p:cNvSpPr>
              <p:nvPr/>
            </p:nvSpPr>
            <p:spPr bwMode="auto">
              <a:xfrm>
                <a:off x="2303463" y="936625"/>
                <a:ext cx="128588" cy="388938"/>
              </a:xfrm>
              <a:custGeom>
                <a:avLst/>
                <a:gdLst>
                  <a:gd name="T0" fmla="*/ 81 w 81"/>
                  <a:gd name="T1" fmla="*/ 0 h 245"/>
                  <a:gd name="T2" fmla="*/ 0 w 81"/>
                  <a:gd name="T3" fmla="*/ 87 h 245"/>
                  <a:gd name="T4" fmla="*/ 0 w 81"/>
                  <a:gd name="T5" fmla="*/ 245 h 245"/>
                  <a:gd name="T6" fmla="*/ 81 w 81"/>
                  <a:gd name="T7" fmla="*/ 245 h 245"/>
                  <a:gd name="T8" fmla="*/ 81 w 81"/>
                  <a:gd name="T9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245">
                    <a:moveTo>
                      <a:pt x="81" y="0"/>
                    </a:moveTo>
                    <a:lnTo>
                      <a:pt x="0" y="87"/>
                    </a:lnTo>
                    <a:lnTo>
                      <a:pt x="0" y="245"/>
                    </a:lnTo>
                    <a:lnTo>
                      <a:pt x="81" y="24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A19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7"/>
              <p:cNvSpPr>
                <a:spLocks/>
              </p:cNvSpPr>
              <p:nvPr/>
            </p:nvSpPr>
            <p:spPr bwMode="auto">
              <a:xfrm>
                <a:off x="1347788" y="441325"/>
                <a:ext cx="1660525" cy="1149350"/>
              </a:xfrm>
              <a:custGeom>
                <a:avLst/>
                <a:gdLst>
                  <a:gd name="T0" fmla="*/ 131 w 1046"/>
                  <a:gd name="T1" fmla="*/ 0 h 724"/>
                  <a:gd name="T2" fmla="*/ 92 w 1046"/>
                  <a:gd name="T3" fmla="*/ 5 h 724"/>
                  <a:gd name="T4" fmla="*/ 59 w 1046"/>
                  <a:gd name="T5" fmla="*/ 23 h 724"/>
                  <a:gd name="T6" fmla="*/ 30 w 1046"/>
                  <a:gd name="T7" fmla="*/ 48 h 724"/>
                  <a:gd name="T8" fmla="*/ 11 w 1046"/>
                  <a:gd name="T9" fmla="*/ 80 h 724"/>
                  <a:gd name="T10" fmla="*/ 1 w 1046"/>
                  <a:gd name="T11" fmla="*/ 117 h 724"/>
                  <a:gd name="T12" fmla="*/ 0 w 1046"/>
                  <a:gd name="T13" fmla="*/ 381 h 724"/>
                  <a:gd name="T14" fmla="*/ 56 w 1046"/>
                  <a:gd name="T15" fmla="*/ 131 h 724"/>
                  <a:gd name="T16" fmla="*/ 58 w 1046"/>
                  <a:gd name="T17" fmla="*/ 116 h 724"/>
                  <a:gd name="T18" fmla="*/ 65 w 1046"/>
                  <a:gd name="T19" fmla="*/ 95 h 724"/>
                  <a:gd name="T20" fmla="*/ 78 w 1046"/>
                  <a:gd name="T21" fmla="*/ 78 h 724"/>
                  <a:gd name="T22" fmla="*/ 95 w 1046"/>
                  <a:gd name="T23" fmla="*/ 65 h 724"/>
                  <a:gd name="T24" fmla="*/ 116 w 1046"/>
                  <a:gd name="T25" fmla="*/ 57 h 724"/>
                  <a:gd name="T26" fmla="*/ 915 w 1046"/>
                  <a:gd name="T27" fmla="*/ 55 h 724"/>
                  <a:gd name="T28" fmla="*/ 930 w 1046"/>
                  <a:gd name="T29" fmla="*/ 57 h 724"/>
                  <a:gd name="T30" fmla="*/ 951 w 1046"/>
                  <a:gd name="T31" fmla="*/ 65 h 724"/>
                  <a:gd name="T32" fmla="*/ 968 w 1046"/>
                  <a:gd name="T33" fmla="*/ 78 h 724"/>
                  <a:gd name="T34" fmla="*/ 981 w 1046"/>
                  <a:gd name="T35" fmla="*/ 95 h 724"/>
                  <a:gd name="T36" fmla="*/ 989 w 1046"/>
                  <a:gd name="T37" fmla="*/ 116 h 724"/>
                  <a:gd name="T38" fmla="*/ 990 w 1046"/>
                  <a:gd name="T39" fmla="*/ 594 h 724"/>
                  <a:gd name="T40" fmla="*/ 989 w 1046"/>
                  <a:gd name="T41" fmla="*/ 609 h 724"/>
                  <a:gd name="T42" fmla="*/ 981 w 1046"/>
                  <a:gd name="T43" fmla="*/ 629 h 724"/>
                  <a:gd name="T44" fmla="*/ 968 w 1046"/>
                  <a:gd name="T45" fmla="*/ 647 h 724"/>
                  <a:gd name="T46" fmla="*/ 951 w 1046"/>
                  <a:gd name="T47" fmla="*/ 660 h 724"/>
                  <a:gd name="T48" fmla="*/ 930 w 1046"/>
                  <a:gd name="T49" fmla="*/ 667 h 724"/>
                  <a:gd name="T50" fmla="*/ 131 w 1046"/>
                  <a:gd name="T51" fmla="*/ 668 h 724"/>
                  <a:gd name="T52" fmla="*/ 116 w 1046"/>
                  <a:gd name="T53" fmla="*/ 667 h 724"/>
                  <a:gd name="T54" fmla="*/ 95 w 1046"/>
                  <a:gd name="T55" fmla="*/ 660 h 724"/>
                  <a:gd name="T56" fmla="*/ 78 w 1046"/>
                  <a:gd name="T57" fmla="*/ 647 h 724"/>
                  <a:gd name="T58" fmla="*/ 65 w 1046"/>
                  <a:gd name="T59" fmla="*/ 629 h 724"/>
                  <a:gd name="T60" fmla="*/ 58 w 1046"/>
                  <a:gd name="T61" fmla="*/ 609 h 724"/>
                  <a:gd name="T62" fmla="*/ 56 w 1046"/>
                  <a:gd name="T63" fmla="*/ 469 h 724"/>
                  <a:gd name="T64" fmla="*/ 0 w 1046"/>
                  <a:gd name="T65" fmla="*/ 490 h 724"/>
                  <a:gd name="T66" fmla="*/ 1 w 1046"/>
                  <a:gd name="T67" fmla="*/ 607 h 724"/>
                  <a:gd name="T68" fmla="*/ 11 w 1046"/>
                  <a:gd name="T69" fmla="*/ 645 h 724"/>
                  <a:gd name="T70" fmla="*/ 30 w 1046"/>
                  <a:gd name="T71" fmla="*/ 677 h 724"/>
                  <a:gd name="T72" fmla="*/ 59 w 1046"/>
                  <a:gd name="T73" fmla="*/ 702 h 724"/>
                  <a:gd name="T74" fmla="*/ 92 w 1046"/>
                  <a:gd name="T75" fmla="*/ 718 h 724"/>
                  <a:gd name="T76" fmla="*/ 131 w 1046"/>
                  <a:gd name="T77" fmla="*/ 724 h 724"/>
                  <a:gd name="T78" fmla="*/ 928 w 1046"/>
                  <a:gd name="T79" fmla="*/ 724 h 724"/>
                  <a:gd name="T80" fmla="*/ 966 w 1046"/>
                  <a:gd name="T81" fmla="*/ 714 h 724"/>
                  <a:gd name="T82" fmla="*/ 998 w 1046"/>
                  <a:gd name="T83" fmla="*/ 694 h 724"/>
                  <a:gd name="T84" fmla="*/ 1023 w 1046"/>
                  <a:gd name="T85" fmla="*/ 666 h 724"/>
                  <a:gd name="T86" fmla="*/ 1040 w 1046"/>
                  <a:gd name="T87" fmla="*/ 633 h 724"/>
                  <a:gd name="T88" fmla="*/ 1046 w 1046"/>
                  <a:gd name="T89" fmla="*/ 594 h 724"/>
                  <a:gd name="T90" fmla="*/ 1045 w 1046"/>
                  <a:gd name="T91" fmla="*/ 117 h 724"/>
                  <a:gd name="T92" fmla="*/ 1035 w 1046"/>
                  <a:gd name="T93" fmla="*/ 80 h 724"/>
                  <a:gd name="T94" fmla="*/ 1016 w 1046"/>
                  <a:gd name="T95" fmla="*/ 48 h 724"/>
                  <a:gd name="T96" fmla="*/ 989 w 1046"/>
                  <a:gd name="T97" fmla="*/ 23 h 724"/>
                  <a:gd name="T98" fmla="*/ 954 w 1046"/>
                  <a:gd name="T99" fmla="*/ 5 h 724"/>
                  <a:gd name="T100" fmla="*/ 915 w 1046"/>
                  <a:gd name="T10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046" h="724">
                    <a:moveTo>
                      <a:pt x="915" y="0"/>
                    </a:moveTo>
                    <a:lnTo>
                      <a:pt x="131" y="0"/>
                    </a:lnTo>
                    <a:lnTo>
                      <a:pt x="131" y="0"/>
                    </a:lnTo>
                    <a:lnTo>
                      <a:pt x="118" y="1"/>
                    </a:lnTo>
                    <a:lnTo>
                      <a:pt x="105" y="2"/>
                    </a:lnTo>
                    <a:lnTo>
                      <a:pt x="92" y="5"/>
                    </a:lnTo>
                    <a:lnTo>
                      <a:pt x="80" y="10"/>
                    </a:lnTo>
                    <a:lnTo>
                      <a:pt x="69" y="16"/>
                    </a:lnTo>
                    <a:lnTo>
                      <a:pt x="59" y="23"/>
                    </a:lnTo>
                    <a:lnTo>
                      <a:pt x="48" y="30"/>
                    </a:lnTo>
                    <a:lnTo>
                      <a:pt x="39" y="38"/>
                    </a:lnTo>
                    <a:lnTo>
                      <a:pt x="30" y="48"/>
                    </a:lnTo>
                    <a:lnTo>
                      <a:pt x="23" y="57"/>
                    </a:lnTo>
                    <a:lnTo>
                      <a:pt x="16" y="68"/>
                    </a:lnTo>
                    <a:lnTo>
                      <a:pt x="11" y="80"/>
                    </a:lnTo>
                    <a:lnTo>
                      <a:pt x="7" y="92"/>
                    </a:lnTo>
                    <a:lnTo>
                      <a:pt x="3" y="104"/>
                    </a:lnTo>
                    <a:lnTo>
                      <a:pt x="1" y="117"/>
                    </a:lnTo>
                    <a:lnTo>
                      <a:pt x="0" y="131"/>
                    </a:lnTo>
                    <a:lnTo>
                      <a:pt x="0" y="381"/>
                    </a:lnTo>
                    <a:lnTo>
                      <a:pt x="0" y="381"/>
                    </a:lnTo>
                    <a:lnTo>
                      <a:pt x="28" y="372"/>
                    </a:lnTo>
                    <a:lnTo>
                      <a:pt x="56" y="364"/>
                    </a:lnTo>
                    <a:lnTo>
                      <a:pt x="56" y="131"/>
                    </a:lnTo>
                    <a:lnTo>
                      <a:pt x="56" y="131"/>
                    </a:lnTo>
                    <a:lnTo>
                      <a:pt x="56" y="124"/>
                    </a:lnTo>
                    <a:lnTo>
                      <a:pt x="58" y="116"/>
                    </a:lnTo>
                    <a:lnTo>
                      <a:pt x="60" y="108"/>
                    </a:lnTo>
                    <a:lnTo>
                      <a:pt x="62" y="102"/>
                    </a:lnTo>
                    <a:lnTo>
                      <a:pt x="65" y="95"/>
                    </a:lnTo>
                    <a:lnTo>
                      <a:pt x="69" y="89"/>
                    </a:lnTo>
                    <a:lnTo>
                      <a:pt x="74" y="83"/>
                    </a:lnTo>
                    <a:lnTo>
                      <a:pt x="78" y="78"/>
                    </a:lnTo>
                    <a:lnTo>
                      <a:pt x="84" y="73"/>
                    </a:lnTo>
                    <a:lnTo>
                      <a:pt x="89" y="68"/>
                    </a:lnTo>
                    <a:lnTo>
                      <a:pt x="95" y="65"/>
                    </a:lnTo>
                    <a:lnTo>
                      <a:pt x="102" y="62"/>
                    </a:lnTo>
                    <a:lnTo>
                      <a:pt x="108" y="59"/>
                    </a:lnTo>
                    <a:lnTo>
                      <a:pt x="116" y="57"/>
                    </a:lnTo>
                    <a:lnTo>
                      <a:pt x="124" y="56"/>
                    </a:lnTo>
                    <a:lnTo>
                      <a:pt x="131" y="55"/>
                    </a:lnTo>
                    <a:lnTo>
                      <a:pt x="915" y="55"/>
                    </a:lnTo>
                    <a:lnTo>
                      <a:pt x="915" y="55"/>
                    </a:lnTo>
                    <a:lnTo>
                      <a:pt x="923" y="56"/>
                    </a:lnTo>
                    <a:lnTo>
                      <a:pt x="930" y="57"/>
                    </a:lnTo>
                    <a:lnTo>
                      <a:pt x="938" y="59"/>
                    </a:lnTo>
                    <a:lnTo>
                      <a:pt x="944" y="62"/>
                    </a:lnTo>
                    <a:lnTo>
                      <a:pt x="951" y="65"/>
                    </a:lnTo>
                    <a:lnTo>
                      <a:pt x="957" y="68"/>
                    </a:lnTo>
                    <a:lnTo>
                      <a:pt x="963" y="73"/>
                    </a:lnTo>
                    <a:lnTo>
                      <a:pt x="968" y="78"/>
                    </a:lnTo>
                    <a:lnTo>
                      <a:pt x="973" y="83"/>
                    </a:lnTo>
                    <a:lnTo>
                      <a:pt x="978" y="89"/>
                    </a:lnTo>
                    <a:lnTo>
                      <a:pt x="981" y="95"/>
                    </a:lnTo>
                    <a:lnTo>
                      <a:pt x="984" y="102"/>
                    </a:lnTo>
                    <a:lnTo>
                      <a:pt x="986" y="108"/>
                    </a:lnTo>
                    <a:lnTo>
                      <a:pt x="989" y="116"/>
                    </a:lnTo>
                    <a:lnTo>
                      <a:pt x="990" y="124"/>
                    </a:lnTo>
                    <a:lnTo>
                      <a:pt x="990" y="131"/>
                    </a:lnTo>
                    <a:lnTo>
                      <a:pt x="990" y="594"/>
                    </a:lnTo>
                    <a:lnTo>
                      <a:pt x="990" y="594"/>
                    </a:lnTo>
                    <a:lnTo>
                      <a:pt x="990" y="601"/>
                    </a:lnTo>
                    <a:lnTo>
                      <a:pt x="989" y="609"/>
                    </a:lnTo>
                    <a:lnTo>
                      <a:pt x="986" y="615"/>
                    </a:lnTo>
                    <a:lnTo>
                      <a:pt x="984" y="623"/>
                    </a:lnTo>
                    <a:lnTo>
                      <a:pt x="981" y="629"/>
                    </a:lnTo>
                    <a:lnTo>
                      <a:pt x="978" y="636"/>
                    </a:lnTo>
                    <a:lnTo>
                      <a:pt x="973" y="641"/>
                    </a:lnTo>
                    <a:lnTo>
                      <a:pt x="968" y="647"/>
                    </a:lnTo>
                    <a:lnTo>
                      <a:pt x="963" y="651"/>
                    </a:lnTo>
                    <a:lnTo>
                      <a:pt x="957" y="655"/>
                    </a:lnTo>
                    <a:lnTo>
                      <a:pt x="951" y="660"/>
                    </a:lnTo>
                    <a:lnTo>
                      <a:pt x="944" y="663"/>
                    </a:lnTo>
                    <a:lnTo>
                      <a:pt x="938" y="665"/>
                    </a:lnTo>
                    <a:lnTo>
                      <a:pt x="930" y="667"/>
                    </a:lnTo>
                    <a:lnTo>
                      <a:pt x="923" y="668"/>
                    </a:lnTo>
                    <a:lnTo>
                      <a:pt x="915" y="668"/>
                    </a:lnTo>
                    <a:lnTo>
                      <a:pt x="131" y="668"/>
                    </a:lnTo>
                    <a:lnTo>
                      <a:pt x="131" y="668"/>
                    </a:lnTo>
                    <a:lnTo>
                      <a:pt x="124" y="668"/>
                    </a:lnTo>
                    <a:lnTo>
                      <a:pt x="116" y="667"/>
                    </a:lnTo>
                    <a:lnTo>
                      <a:pt x="108" y="665"/>
                    </a:lnTo>
                    <a:lnTo>
                      <a:pt x="102" y="663"/>
                    </a:lnTo>
                    <a:lnTo>
                      <a:pt x="95" y="660"/>
                    </a:lnTo>
                    <a:lnTo>
                      <a:pt x="89" y="655"/>
                    </a:lnTo>
                    <a:lnTo>
                      <a:pt x="84" y="651"/>
                    </a:lnTo>
                    <a:lnTo>
                      <a:pt x="78" y="647"/>
                    </a:lnTo>
                    <a:lnTo>
                      <a:pt x="74" y="641"/>
                    </a:lnTo>
                    <a:lnTo>
                      <a:pt x="69" y="636"/>
                    </a:lnTo>
                    <a:lnTo>
                      <a:pt x="65" y="629"/>
                    </a:lnTo>
                    <a:lnTo>
                      <a:pt x="62" y="623"/>
                    </a:lnTo>
                    <a:lnTo>
                      <a:pt x="60" y="615"/>
                    </a:lnTo>
                    <a:lnTo>
                      <a:pt x="58" y="609"/>
                    </a:lnTo>
                    <a:lnTo>
                      <a:pt x="56" y="601"/>
                    </a:lnTo>
                    <a:lnTo>
                      <a:pt x="56" y="594"/>
                    </a:lnTo>
                    <a:lnTo>
                      <a:pt x="56" y="469"/>
                    </a:lnTo>
                    <a:lnTo>
                      <a:pt x="56" y="469"/>
                    </a:lnTo>
                    <a:lnTo>
                      <a:pt x="28" y="480"/>
                    </a:lnTo>
                    <a:lnTo>
                      <a:pt x="0" y="490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1" y="607"/>
                    </a:lnTo>
                    <a:lnTo>
                      <a:pt x="3" y="620"/>
                    </a:lnTo>
                    <a:lnTo>
                      <a:pt x="7" y="633"/>
                    </a:lnTo>
                    <a:lnTo>
                      <a:pt x="11" y="645"/>
                    </a:lnTo>
                    <a:lnTo>
                      <a:pt x="16" y="655"/>
                    </a:lnTo>
                    <a:lnTo>
                      <a:pt x="23" y="666"/>
                    </a:lnTo>
                    <a:lnTo>
                      <a:pt x="30" y="677"/>
                    </a:lnTo>
                    <a:lnTo>
                      <a:pt x="39" y="686"/>
                    </a:lnTo>
                    <a:lnTo>
                      <a:pt x="48" y="694"/>
                    </a:lnTo>
                    <a:lnTo>
                      <a:pt x="59" y="702"/>
                    </a:lnTo>
                    <a:lnTo>
                      <a:pt x="69" y="709"/>
                    </a:lnTo>
                    <a:lnTo>
                      <a:pt x="80" y="714"/>
                    </a:lnTo>
                    <a:lnTo>
                      <a:pt x="92" y="718"/>
                    </a:lnTo>
                    <a:lnTo>
                      <a:pt x="105" y="722"/>
                    </a:lnTo>
                    <a:lnTo>
                      <a:pt x="118" y="724"/>
                    </a:lnTo>
                    <a:lnTo>
                      <a:pt x="131" y="724"/>
                    </a:lnTo>
                    <a:lnTo>
                      <a:pt x="915" y="724"/>
                    </a:lnTo>
                    <a:lnTo>
                      <a:pt x="915" y="724"/>
                    </a:lnTo>
                    <a:lnTo>
                      <a:pt x="928" y="724"/>
                    </a:lnTo>
                    <a:lnTo>
                      <a:pt x="941" y="722"/>
                    </a:lnTo>
                    <a:lnTo>
                      <a:pt x="954" y="718"/>
                    </a:lnTo>
                    <a:lnTo>
                      <a:pt x="966" y="714"/>
                    </a:lnTo>
                    <a:lnTo>
                      <a:pt x="978" y="709"/>
                    </a:lnTo>
                    <a:lnTo>
                      <a:pt x="989" y="702"/>
                    </a:lnTo>
                    <a:lnTo>
                      <a:pt x="998" y="694"/>
                    </a:lnTo>
                    <a:lnTo>
                      <a:pt x="1007" y="686"/>
                    </a:lnTo>
                    <a:lnTo>
                      <a:pt x="1016" y="677"/>
                    </a:lnTo>
                    <a:lnTo>
                      <a:pt x="1023" y="666"/>
                    </a:lnTo>
                    <a:lnTo>
                      <a:pt x="1030" y="655"/>
                    </a:lnTo>
                    <a:lnTo>
                      <a:pt x="1035" y="645"/>
                    </a:lnTo>
                    <a:lnTo>
                      <a:pt x="1040" y="633"/>
                    </a:lnTo>
                    <a:lnTo>
                      <a:pt x="1043" y="620"/>
                    </a:lnTo>
                    <a:lnTo>
                      <a:pt x="1045" y="607"/>
                    </a:lnTo>
                    <a:lnTo>
                      <a:pt x="1046" y="594"/>
                    </a:lnTo>
                    <a:lnTo>
                      <a:pt x="1046" y="131"/>
                    </a:lnTo>
                    <a:lnTo>
                      <a:pt x="1046" y="131"/>
                    </a:lnTo>
                    <a:lnTo>
                      <a:pt x="1045" y="117"/>
                    </a:lnTo>
                    <a:lnTo>
                      <a:pt x="1043" y="104"/>
                    </a:lnTo>
                    <a:lnTo>
                      <a:pt x="1040" y="92"/>
                    </a:lnTo>
                    <a:lnTo>
                      <a:pt x="1035" y="80"/>
                    </a:lnTo>
                    <a:lnTo>
                      <a:pt x="1030" y="68"/>
                    </a:lnTo>
                    <a:lnTo>
                      <a:pt x="1023" y="57"/>
                    </a:lnTo>
                    <a:lnTo>
                      <a:pt x="1016" y="48"/>
                    </a:lnTo>
                    <a:lnTo>
                      <a:pt x="1007" y="38"/>
                    </a:lnTo>
                    <a:lnTo>
                      <a:pt x="998" y="30"/>
                    </a:lnTo>
                    <a:lnTo>
                      <a:pt x="989" y="23"/>
                    </a:lnTo>
                    <a:lnTo>
                      <a:pt x="978" y="16"/>
                    </a:lnTo>
                    <a:lnTo>
                      <a:pt x="966" y="10"/>
                    </a:lnTo>
                    <a:lnTo>
                      <a:pt x="954" y="5"/>
                    </a:lnTo>
                    <a:lnTo>
                      <a:pt x="941" y="2"/>
                    </a:lnTo>
                    <a:lnTo>
                      <a:pt x="928" y="1"/>
                    </a:lnTo>
                    <a:lnTo>
                      <a:pt x="915" y="0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8"/>
              <p:cNvSpPr>
                <a:spLocks/>
              </p:cNvSpPr>
              <p:nvPr/>
            </p:nvSpPr>
            <p:spPr bwMode="auto">
              <a:xfrm>
                <a:off x="1555751" y="596900"/>
                <a:ext cx="428625" cy="442913"/>
              </a:xfrm>
              <a:custGeom>
                <a:avLst/>
                <a:gdLst>
                  <a:gd name="T0" fmla="*/ 27 w 270"/>
                  <a:gd name="T1" fmla="*/ 279 h 279"/>
                  <a:gd name="T2" fmla="*/ 0 w 270"/>
                  <a:gd name="T3" fmla="*/ 253 h 279"/>
                  <a:gd name="T4" fmla="*/ 259 w 270"/>
                  <a:gd name="T5" fmla="*/ 0 h 279"/>
                  <a:gd name="T6" fmla="*/ 270 w 270"/>
                  <a:gd name="T7" fmla="*/ 10 h 279"/>
                  <a:gd name="T8" fmla="*/ 27 w 270"/>
                  <a:gd name="T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" h="279">
                    <a:moveTo>
                      <a:pt x="27" y="279"/>
                    </a:moveTo>
                    <a:lnTo>
                      <a:pt x="0" y="253"/>
                    </a:lnTo>
                    <a:lnTo>
                      <a:pt x="259" y="0"/>
                    </a:lnTo>
                    <a:lnTo>
                      <a:pt x="270" y="10"/>
                    </a:lnTo>
                    <a:lnTo>
                      <a:pt x="27" y="279"/>
                    </a:lnTo>
                    <a:close/>
                  </a:path>
                </a:pathLst>
              </a:custGeom>
              <a:solidFill>
                <a:srgbClr val="5856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9"/>
              <p:cNvSpPr>
                <a:spLocks/>
              </p:cNvSpPr>
              <p:nvPr/>
            </p:nvSpPr>
            <p:spPr bwMode="auto">
              <a:xfrm>
                <a:off x="782638" y="1143000"/>
                <a:ext cx="44450" cy="44450"/>
              </a:xfrm>
              <a:custGeom>
                <a:avLst/>
                <a:gdLst>
                  <a:gd name="T0" fmla="*/ 28 w 28"/>
                  <a:gd name="T1" fmla="*/ 14 h 28"/>
                  <a:gd name="T2" fmla="*/ 28 w 28"/>
                  <a:gd name="T3" fmla="*/ 14 h 28"/>
                  <a:gd name="T4" fmla="*/ 27 w 28"/>
                  <a:gd name="T5" fmla="*/ 20 h 28"/>
                  <a:gd name="T6" fmla="*/ 24 w 28"/>
                  <a:gd name="T7" fmla="*/ 24 h 28"/>
                  <a:gd name="T8" fmla="*/ 19 w 28"/>
                  <a:gd name="T9" fmla="*/ 27 h 28"/>
                  <a:gd name="T10" fmla="*/ 14 w 28"/>
                  <a:gd name="T11" fmla="*/ 28 h 28"/>
                  <a:gd name="T12" fmla="*/ 14 w 28"/>
                  <a:gd name="T13" fmla="*/ 28 h 28"/>
                  <a:gd name="T14" fmla="*/ 9 w 28"/>
                  <a:gd name="T15" fmla="*/ 27 h 28"/>
                  <a:gd name="T16" fmla="*/ 4 w 28"/>
                  <a:gd name="T17" fmla="*/ 24 h 28"/>
                  <a:gd name="T18" fmla="*/ 1 w 28"/>
                  <a:gd name="T19" fmla="*/ 20 h 28"/>
                  <a:gd name="T20" fmla="*/ 0 w 28"/>
                  <a:gd name="T21" fmla="*/ 14 h 28"/>
                  <a:gd name="T22" fmla="*/ 0 w 28"/>
                  <a:gd name="T23" fmla="*/ 14 h 28"/>
                  <a:gd name="T24" fmla="*/ 1 w 28"/>
                  <a:gd name="T25" fmla="*/ 9 h 28"/>
                  <a:gd name="T26" fmla="*/ 4 w 28"/>
                  <a:gd name="T27" fmla="*/ 4 h 28"/>
                  <a:gd name="T28" fmla="*/ 9 w 28"/>
                  <a:gd name="T29" fmla="*/ 1 h 28"/>
                  <a:gd name="T30" fmla="*/ 14 w 28"/>
                  <a:gd name="T31" fmla="*/ 0 h 28"/>
                  <a:gd name="T32" fmla="*/ 14 w 28"/>
                  <a:gd name="T33" fmla="*/ 0 h 28"/>
                  <a:gd name="T34" fmla="*/ 19 w 28"/>
                  <a:gd name="T35" fmla="*/ 1 h 28"/>
                  <a:gd name="T36" fmla="*/ 24 w 28"/>
                  <a:gd name="T37" fmla="*/ 4 h 28"/>
                  <a:gd name="T38" fmla="*/ 27 w 28"/>
                  <a:gd name="T39" fmla="*/ 9 h 28"/>
                  <a:gd name="T40" fmla="*/ 28 w 28"/>
                  <a:gd name="T41" fmla="*/ 14 h 28"/>
                  <a:gd name="T42" fmla="*/ 28 w 28"/>
                  <a:gd name="T4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28">
                    <a:moveTo>
                      <a:pt x="28" y="14"/>
                    </a:moveTo>
                    <a:lnTo>
                      <a:pt x="28" y="14"/>
                    </a:lnTo>
                    <a:lnTo>
                      <a:pt x="27" y="20"/>
                    </a:lnTo>
                    <a:lnTo>
                      <a:pt x="24" y="24"/>
                    </a:lnTo>
                    <a:lnTo>
                      <a:pt x="19" y="27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9" y="27"/>
                    </a:lnTo>
                    <a:lnTo>
                      <a:pt x="4" y="24"/>
                    </a:lnTo>
                    <a:lnTo>
                      <a:pt x="1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9" y="1"/>
                    </a:lnTo>
                    <a:lnTo>
                      <a:pt x="24" y="4"/>
                    </a:lnTo>
                    <a:lnTo>
                      <a:pt x="27" y="9"/>
                    </a:lnTo>
                    <a:lnTo>
                      <a:pt x="28" y="14"/>
                    </a:lnTo>
                    <a:lnTo>
                      <a:pt x="28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0"/>
              <p:cNvSpPr>
                <a:spLocks/>
              </p:cNvSpPr>
              <p:nvPr/>
            </p:nvSpPr>
            <p:spPr bwMode="auto">
              <a:xfrm>
                <a:off x="749301" y="1171575"/>
                <a:ext cx="104775" cy="458788"/>
              </a:xfrm>
              <a:custGeom>
                <a:avLst/>
                <a:gdLst>
                  <a:gd name="T0" fmla="*/ 31 w 66"/>
                  <a:gd name="T1" fmla="*/ 0 h 289"/>
                  <a:gd name="T2" fmla="*/ 0 w 66"/>
                  <a:gd name="T3" fmla="*/ 252 h 289"/>
                  <a:gd name="T4" fmla="*/ 35 w 66"/>
                  <a:gd name="T5" fmla="*/ 289 h 289"/>
                  <a:gd name="T6" fmla="*/ 66 w 66"/>
                  <a:gd name="T7" fmla="*/ 252 h 289"/>
                  <a:gd name="T8" fmla="*/ 38 w 66"/>
                  <a:gd name="T9" fmla="*/ 2 h 289"/>
                  <a:gd name="T10" fmla="*/ 38 w 66"/>
                  <a:gd name="T11" fmla="*/ 2 h 289"/>
                  <a:gd name="T12" fmla="*/ 31 w 66"/>
                  <a:gd name="T13" fmla="*/ 0 h 289"/>
                  <a:gd name="T14" fmla="*/ 31 w 66"/>
                  <a:gd name="T15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289">
                    <a:moveTo>
                      <a:pt x="31" y="0"/>
                    </a:moveTo>
                    <a:lnTo>
                      <a:pt x="0" y="252"/>
                    </a:lnTo>
                    <a:lnTo>
                      <a:pt x="35" y="289"/>
                    </a:lnTo>
                    <a:lnTo>
                      <a:pt x="66" y="252"/>
                    </a:lnTo>
                    <a:lnTo>
                      <a:pt x="38" y="2"/>
                    </a:lnTo>
                    <a:lnTo>
                      <a:pt x="38" y="2"/>
                    </a:lnTo>
                    <a:lnTo>
                      <a:pt x="31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63661"/>
              </p:ext>
            </p:extLst>
          </p:nvPr>
        </p:nvGraphicFramePr>
        <p:xfrm>
          <a:off x="7552001" y="3721222"/>
          <a:ext cx="104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包装程序外壳对象" showAsIcon="1" r:id="rId6" imgW="1040760" imgH="711360" progId="Package">
                  <p:embed/>
                </p:oleObj>
              </mc:Choice>
              <mc:Fallback>
                <p:oleObj name="包装程序外壳对象" showAsIcon="1" r:id="rId6" imgW="10407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2001" y="3721222"/>
                        <a:ext cx="1041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511354" y="4533349"/>
            <a:ext cx="174480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智库</a:t>
            </a:r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-MIX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09" y="835459"/>
            <a:ext cx="7270811" cy="3493140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445778"/>
              </p:ext>
            </p:extLst>
          </p:nvPr>
        </p:nvGraphicFramePr>
        <p:xfrm>
          <a:off x="8286385" y="2443882"/>
          <a:ext cx="59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包装程序外壳对象" showAsIcon="1" r:id="rId5" imgW="596520" imgH="711360" progId="Package">
                  <p:embed/>
                </p:oleObj>
              </mc:Choice>
              <mc:Fallback>
                <p:oleObj name="包装程序外壳对象" showAsIcon="1" r:id="rId5" imgW="5965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6385" y="2443882"/>
                        <a:ext cx="5969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3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测试用例示例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2166" y="2476651"/>
            <a:ext cx="1718799" cy="1718799"/>
            <a:chOff x="3727150" y="1210796"/>
            <a:chExt cx="3429000" cy="3429000"/>
          </a:xfrm>
        </p:grpSpPr>
        <p:sp>
          <p:nvSpPr>
            <p:cNvPr id="20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1B3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974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1701" y="1382676"/>
            <a:ext cx="1058970" cy="1058970"/>
            <a:chOff x="3727150" y="1210796"/>
            <a:chExt cx="3429000" cy="3429000"/>
          </a:xfrm>
        </p:grpSpPr>
        <p:sp>
          <p:nvSpPr>
            <p:cNvPr id="29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570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AE13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049450" y="2168779"/>
            <a:ext cx="693484" cy="693484"/>
            <a:chOff x="3727150" y="1210796"/>
            <a:chExt cx="3429000" cy="3429000"/>
          </a:xfrm>
        </p:grpSpPr>
        <p:sp>
          <p:nvSpPr>
            <p:cNvPr id="38" name="Freeform 675"/>
            <p:cNvSpPr>
              <a:spLocks noEditPoints="1"/>
            </p:cNvSpPr>
            <p:nvPr/>
          </p:nvSpPr>
          <p:spPr bwMode="auto">
            <a:xfrm rot="21275257">
              <a:off x="3727150" y="1210796"/>
              <a:ext cx="3429000" cy="3429000"/>
            </a:xfrm>
            <a:custGeom>
              <a:avLst/>
              <a:gdLst>
                <a:gd name="T0" fmla="*/ 3285144 w 2622"/>
                <a:gd name="T1" fmla="*/ 1506563 h 2622"/>
                <a:gd name="T2" fmla="*/ 3217140 w 2622"/>
                <a:gd name="T3" fmla="*/ 1216236 h 2622"/>
                <a:gd name="T4" fmla="*/ 3154366 w 2622"/>
                <a:gd name="T5" fmla="*/ 776822 h 2622"/>
                <a:gd name="T6" fmla="*/ 2898041 w 2622"/>
                <a:gd name="T7" fmla="*/ 664352 h 2622"/>
                <a:gd name="T8" fmla="*/ 2678334 w 2622"/>
                <a:gd name="T9" fmla="*/ 460339 h 2622"/>
                <a:gd name="T10" fmla="*/ 2424625 w 2622"/>
                <a:gd name="T11" fmla="*/ 300789 h 2622"/>
                <a:gd name="T12" fmla="*/ 2068908 w 2622"/>
                <a:gd name="T13" fmla="*/ 34002 h 2622"/>
                <a:gd name="T14" fmla="*/ 1807352 w 2622"/>
                <a:gd name="T15" fmla="*/ 136009 h 2622"/>
                <a:gd name="T16" fmla="*/ 1509178 w 2622"/>
                <a:gd name="T17" fmla="*/ 146471 h 2622"/>
                <a:gd name="T18" fmla="*/ 1216236 w 2622"/>
                <a:gd name="T19" fmla="*/ 211860 h 2622"/>
                <a:gd name="T20" fmla="*/ 776822 w 2622"/>
                <a:gd name="T21" fmla="*/ 277249 h 2622"/>
                <a:gd name="T22" fmla="*/ 664352 w 2622"/>
                <a:gd name="T23" fmla="*/ 530959 h 2622"/>
                <a:gd name="T24" fmla="*/ 460339 w 2622"/>
                <a:gd name="T25" fmla="*/ 750666 h 2622"/>
                <a:gd name="T26" fmla="*/ 300789 w 2622"/>
                <a:gd name="T27" fmla="*/ 1004375 h 2622"/>
                <a:gd name="T28" fmla="*/ 34002 w 2622"/>
                <a:gd name="T29" fmla="*/ 1360092 h 2622"/>
                <a:gd name="T30" fmla="*/ 136009 w 2622"/>
                <a:gd name="T31" fmla="*/ 1621648 h 2622"/>
                <a:gd name="T32" fmla="*/ 146471 w 2622"/>
                <a:gd name="T33" fmla="*/ 1922437 h 2622"/>
                <a:gd name="T34" fmla="*/ 214476 w 2622"/>
                <a:gd name="T35" fmla="*/ 2212764 h 2622"/>
                <a:gd name="T36" fmla="*/ 277249 w 2622"/>
                <a:gd name="T37" fmla="*/ 2652178 h 2622"/>
                <a:gd name="T38" fmla="*/ 533574 w 2622"/>
                <a:gd name="T39" fmla="*/ 2767263 h 2622"/>
                <a:gd name="T40" fmla="*/ 753281 w 2622"/>
                <a:gd name="T41" fmla="*/ 2971277 h 2622"/>
                <a:gd name="T42" fmla="*/ 1006991 w 2622"/>
                <a:gd name="T43" fmla="*/ 3130826 h 2622"/>
                <a:gd name="T44" fmla="*/ 1362707 w 2622"/>
                <a:gd name="T45" fmla="*/ 3394998 h 2622"/>
                <a:gd name="T46" fmla="*/ 1621648 w 2622"/>
                <a:gd name="T47" fmla="*/ 3295606 h 2622"/>
                <a:gd name="T48" fmla="*/ 1922437 w 2622"/>
                <a:gd name="T49" fmla="*/ 3285144 h 2622"/>
                <a:gd name="T50" fmla="*/ 2215380 w 2622"/>
                <a:gd name="T51" fmla="*/ 3217140 h 2622"/>
                <a:gd name="T52" fmla="*/ 2652178 w 2622"/>
                <a:gd name="T53" fmla="*/ 3154366 h 2622"/>
                <a:gd name="T54" fmla="*/ 2767263 w 2622"/>
                <a:gd name="T55" fmla="*/ 2898041 h 2622"/>
                <a:gd name="T56" fmla="*/ 2971277 w 2622"/>
                <a:gd name="T57" fmla="*/ 2678334 h 2622"/>
                <a:gd name="T58" fmla="*/ 3130826 w 2622"/>
                <a:gd name="T59" fmla="*/ 2424625 h 2622"/>
                <a:gd name="T60" fmla="*/ 3394998 w 2622"/>
                <a:gd name="T61" fmla="*/ 2068908 h 2622"/>
                <a:gd name="T62" fmla="*/ 3295606 w 2622"/>
                <a:gd name="T63" fmla="*/ 1807352 h 2622"/>
                <a:gd name="T64" fmla="*/ 1493485 w 2622"/>
                <a:gd name="T65" fmla="*/ 3149135 h 2622"/>
                <a:gd name="T66" fmla="*/ 1085458 w 2622"/>
                <a:gd name="T67" fmla="*/ 3023588 h 2622"/>
                <a:gd name="T68" fmla="*/ 740204 w 2622"/>
                <a:gd name="T69" fmla="*/ 2788188 h 2622"/>
                <a:gd name="T70" fmla="*/ 473416 w 2622"/>
                <a:gd name="T71" fmla="*/ 2466474 h 2622"/>
                <a:gd name="T72" fmla="*/ 311252 w 2622"/>
                <a:gd name="T73" fmla="*/ 2076755 h 2622"/>
                <a:gd name="T74" fmla="*/ 264172 w 2622"/>
                <a:gd name="T75" fmla="*/ 1715808 h 2622"/>
                <a:gd name="T76" fmla="*/ 329561 w 2622"/>
                <a:gd name="T77" fmla="*/ 1284240 h 2622"/>
                <a:gd name="T78" fmla="*/ 512650 w 2622"/>
                <a:gd name="T79" fmla="*/ 904984 h 2622"/>
                <a:gd name="T80" fmla="*/ 792515 w 2622"/>
                <a:gd name="T81" fmla="*/ 596348 h 2622"/>
                <a:gd name="T82" fmla="*/ 1150847 w 2622"/>
                <a:gd name="T83" fmla="*/ 379256 h 2622"/>
                <a:gd name="T84" fmla="*/ 1566721 w 2622"/>
                <a:gd name="T85" fmla="*/ 272018 h 2622"/>
                <a:gd name="T86" fmla="*/ 1935515 w 2622"/>
                <a:gd name="T87" fmla="*/ 279865 h 2622"/>
                <a:gd name="T88" fmla="*/ 2343542 w 2622"/>
                <a:gd name="T89" fmla="*/ 408027 h 2622"/>
                <a:gd name="T90" fmla="*/ 2691412 w 2622"/>
                <a:gd name="T91" fmla="*/ 640812 h 2622"/>
                <a:gd name="T92" fmla="*/ 2955584 w 2622"/>
                <a:gd name="T93" fmla="*/ 962526 h 2622"/>
                <a:gd name="T94" fmla="*/ 3120364 w 2622"/>
                <a:gd name="T95" fmla="*/ 1352245 h 2622"/>
                <a:gd name="T96" fmla="*/ 3167444 w 2622"/>
                <a:gd name="T97" fmla="*/ 1715808 h 2622"/>
                <a:gd name="T98" fmla="*/ 3102055 w 2622"/>
                <a:gd name="T99" fmla="*/ 2147375 h 2622"/>
                <a:gd name="T100" fmla="*/ 2918966 w 2622"/>
                <a:gd name="T101" fmla="*/ 2526632 h 2622"/>
                <a:gd name="T102" fmla="*/ 2639101 w 2622"/>
                <a:gd name="T103" fmla="*/ 2835268 h 2622"/>
                <a:gd name="T104" fmla="*/ 2280769 w 2622"/>
                <a:gd name="T105" fmla="*/ 3052359 h 2622"/>
                <a:gd name="T106" fmla="*/ 1864895 w 2622"/>
                <a:gd name="T107" fmla="*/ 315959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F2D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676"/>
            <p:cNvSpPr>
              <a:spLocks noChangeArrowheads="1"/>
            </p:cNvSpPr>
            <p:nvPr/>
          </p:nvSpPr>
          <p:spPr bwMode="auto">
            <a:xfrm rot="21275257">
              <a:off x="4093863" y="1577508"/>
              <a:ext cx="2695575" cy="2693988"/>
            </a:xfrm>
            <a:prstGeom prst="ellipse">
              <a:avLst/>
            </a:prstGeom>
            <a:solidFill>
              <a:srgbClr val="B2C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2255469" y="2381304"/>
            <a:ext cx="281443" cy="247596"/>
          </a:xfrm>
          <a:custGeom>
            <a:avLst/>
            <a:gdLst>
              <a:gd name="T0" fmla="*/ 221 w 257"/>
              <a:gd name="T1" fmla="*/ 24 h 226"/>
              <a:gd name="T2" fmla="*/ 233 w 257"/>
              <a:gd name="T3" fmla="*/ 37 h 226"/>
              <a:gd name="T4" fmla="*/ 242 w 257"/>
              <a:gd name="T5" fmla="*/ 30 h 226"/>
              <a:gd name="T6" fmla="*/ 257 w 257"/>
              <a:gd name="T7" fmla="*/ 46 h 226"/>
              <a:gd name="T8" fmla="*/ 234 w 257"/>
              <a:gd name="T9" fmla="*/ 69 h 226"/>
              <a:gd name="T10" fmla="*/ 211 w 257"/>
              <a:gd name="T11" fmla="*/ 48 h 226"/>
              <a:gd name="T12" fmla="*/ 205 w 257"/>
              <a:gd name="T13" fmla="*/ 41 h 226"/>
              <a:gd name="T14" fmla="*/ 194 w 257"/>
              <a:gd name="T15" fmla="*/ 52 h 226"/>
              <a:gd name="T16" fmla="*/ 208 w 257"/>
              <a:gd name="T17" fmla="*/ 66 h 226"/>
              <a:gd name="T18" fmla="*/ 222 w 257"/>
              <a:gd name="T19" fmla="*/ 80 h 226"/>
              <a:gd name="T20" fmla="*/ 211 w 257"/>
              <a:gd name="T21" fmla="*/ 92 h 226"/>
              <a:gd name="T22" fmla="*/ 200 w 257"/>
              <a:gd name="T23" fmla="*/ 104 h 226"/>
              <a:gd name="T24" fmla="*/ 183 w 257"/>
              <a:gd name="T25" fmla="*/ 89 h 226"/>
              <a:gd name="T26" fmla="*/ 190 w 257"/>
              <a:gd name="T27" fmla="*/ 81 h 226"/>
              <a:gd name="T28" fmla="*/ 178 w 257"/>
              <a:gd name="T29" fmla="*/ 68 h 226"/>
              <a:gd name="T30" fmla="*/ 82 w 257"/>
              <a:gd name="T31" fmla="*/ 162 h 226"/>
              <a:gd name="T32" fmla="*/ 66 w 257"/>
              <a:gd name="T33" fmla="*/ 224 h 226"/>
              <a:gd name="T34" fmla="*/ 5 w 257"/>
              <a:gd name="T35" fmla="*/ 173 h 226"/>
              <a:gd name="T36" fmla="*/ 65 w 257"/>
              <a:gd name="T37" fmla="*/ 146 h 226"/>
              <a:gd name="T38" fmla="*/ 212 w 257"/>
              <a:gd name="T39" fmla="*/ 0 h 226"/>
              <a:gd name="T40" fmla="*/ 221 w 257"/>
              <a:gd name="T41" fmla="*/ 24 h 226"/>
              <a:gd name="T42" fmla="*/ 25 w 257"/>
              <a:gd name="T43" fmla="*/ 166 h 226"/>
              <a:gd name="T44" fmla="*/ 43 w 257"/>
              <a:gd name="T45" fmla="*/ 184 h 226"/>
              <a:gd name="T46" fmla="*/ 71 w 257"/>
              <a:gd name="T47" fmla="*/ 193 h 226"/>
              <a:gd name="T48" fmla="*/ 53 w 257"/>
              <a:gd name="T49" fmla="*/ 174 h 226"/>
              <a:gd name="T50" fmla="*/ 25 w 257"/>
              <a:gd name="T51" fmla="*/ 166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7" h="226">
                <a:moveTo>
                  <a:pt x="221" y="24"/>
                </a:moveTo>
                <a:cubicBezTo>
                  <a:pt x="225" y="29"/>
                  <a:pt x="230" y="32"/>
                  <a:pt x="233" y="37"/>
                </a:cubicBezTo>
                <a:cubicBezTo>
                  <a:pt x="237" y="36"/>
                  <a:pt x="238" y="31"/>
                  <a:pt x="242" y="30"/>
                </a:cubicBezTo>
                <a:cubicBezTo>
                  <a:pt x="247" y="36"/>
                  <a:pt x="252" y="41"/>
                  <a:pt x="257" y="46"/>
                </a:cubicBezTo>
                <a:cubicBezTo>
                  <a:pt x="250" y="54"/>
                  <a:pt x="241" y="61"/>
                  <a:pt x="234" y="69"/>
                </a:cubicBezTo>
                <a:cubicBezTo>
                  <a:pt x="230" y="64"/>
                  <a:pt x="219" y="55"/>
                  <a:pt x="211" y="48"/>
                </a:cubicBezTo>
                <a:cubicBezTo>
                  <a:pt x="210" y="46"/>
                  <a:pt x="206" y="41"/>
                  <a:pt x="205" y="41"/>
                </a:cubicBezTo>
                <a:cubicBezTo>
                  <a:pt x="200" y="40"/>
                  <a:pt x="198" y="49"/>
                  <a:pt x="194" y="52"/>
                </a:cubicBezTo>
                <a:cubicBezTo>
                  <a:pt x="198" y="57"/>
                  <a:pt x="203" y="60"/>
                  <a:pt x="208" y="66"/>
                </a:cubicBezTo>
                <a:cubicBezTo>
                  <a:pt x="211" y="69"/>
                  <a:pt x="222" y="78"/>
                  <a:pt x="222" y="80"/>
                </a:cubicBezTo>
                <a:cubicBezTo>
                  <a:pt x="223" y="84"/>
                  <a:pt x="213" y="90"/>
                  <a:pt x="211" y="92"/>
                </a:cubicBezTo>
                <a:cubicBezTo>
                  <a:pt x="206" y="97"/>
                  <a:pt x="203" y="100"/>
                  <a:pt x="200" y="104"/>
                </a:cubicBezTo>
                <a:cubicBezTo>
                  <a:pt x="198" y="101"/>
                  <a:pt x="183" y="93"/>
                  <a:pt x="183" y="89"/>
                </a:cubicBezTo>
                <a:cubicBezTo>
                  <a:pt x="183" y="86"/>
                  <a:pt x="190" y="84"/>
                  <a:pt x="190" y="81"/>
                </a:cubicBezTo>
                <a:cubicBezTo>
                  <a:pt x="191" y="76"/>
                  <a:pt x="181" y="75"/>
                  <a:pt x="178" y="68"/>
                </a:cubicBezTo>
                <a:cubicBezTo>
                  <a:pt x="144" y="98"/>
                  <a:pt x="115" y="132"/>
                  <a:pt x="82" y="162"/>
                </a:cubicBezTo>
                <a:cubicBezTo>
                  <a:pt x="102" y="187"/>
                  <a:pt x="93" y="222"/>
                  <a:pt x="66" y="224"/>
                </a:cubicBezTo>
                <a:cubicBezTo>
                  <a:pt x="37" y="226"/>
                  <a:pt x="9" y="199"/>
                  <a:pt x="5" y="173"/>
                </a:cubicBezTo>
                <a:cubicBezTo>
                  <a:pt x="0" y="136"/>
                  <a:pt x="41" y="125"/>
                  <a:pt x="65" y="146"/>
                </a:cubicBezTo>
                <a:cubicBezTo>
                  <a:pt x="115" y="99"/>
                  <a:pt x="163" y="49"/>
                  <a:pt x="212" y="0"/>
                </a:cubicBezTo>
                <a:cubicBezTo>
                  <a:pt x="219" y="6"/>
                  <a:pt x="238" y="17"/>
                  <a:pt x="221" y="24"/>
                </a:cubicBezTo>
                <a:close/>
                <a:moveTo>
                  <a:pt x="25" y="166"/>
                </a:moveTo>
                <a:cubicBezTo>
                  <a:pt x="23" y="176"/>
                  <a:pt x="29" y="186"/>
                  <a:pt x="43" y="184"/>
                </a:cubicBezTo>
                <a:cubicBezTo>
                  <a:pt x="39" y="205"/>
                  <a:pt x="67" y="208"/>
                  <a:pt x="71" y="193"/>
                </a:cubicBezTo>
                <a:cubicBezTo>
                  <a:pt x="74" y="182"/>
                  <a:pt x="68" y="172"/>
                  <a:pt x="53" y="174"/>
                </a:cubicBezTo>
                <a:cubicBezTo>
                  <a:pt x="58" y="154"/>
                  <a:pt x="29" y="151"/>
                  <a:pt x="25" y="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452"/>
          <p:cNvSpPr>
            <a:spLocks noEditPoints="1"/>
          </p:cNvSpPr>
          <p:nvPr/>
        </p:nvSpPr>
        <p:spPr bwMode="auto">
          <a:xfrm>
            <a:off x="1164766" y="1667247"/>
            <a:ext cx="517109" cy="451263"/>
          </a:xfrm>
          <a:custGeom>
            <a:avLst/>
            <a:gdLst>
              <a:gd name="T0" fmla="*/ 291 w 294"/>
              <a:gd name="T1" fmla="*/ 217 h 257"/>
              <a:gd name="T2" fmla="*/ 214 w 294"/>
              <a:gd name="T3" fmla="*/ 161 h 257"/>
              <a:gd name="T4" fmla="*/ 219 w 294"/>
              <a:gd name="T5" fmla="*/ 100 h 257"/>
              <a:gd name="T6" fmla="*/ 94 w 294"/>
              <a:gd name="T7" fmla="*/ 10 h 257"/>
              <a:gd name="T8" fmla="*/ 12 w 294"/>
              <a:gd name="T9" fmla="*/ 136 h 257"/>
              <a:gd name="T10" fmla="*/ 136 w 294"/>
              <a:gd name="T11" fmla="*/ 226 h 257"/>
              <a:gd name="T12" fmla="*/ 189 w 294"/>
              <a:gd name="T13" fmla="*/ 199 h 257"/>
              <a:gd name="T14" fmla="*/ 266 w 294"/>
              <a:gd name="T15" fmla="*/ 255 h 257"/>
              <a:gd name="T16" fmla="*/ 274 w 294"/>
              <a:gd name="T17" fmla="*/ 254 h 257"/>
              <a:gd name="T18" fmla="*/ 292 w 294"/>
              <a:gd name="T19" fmla="*/ 225 h 257"/>
              <a:gd name="T20" fmla="*/ 291 w 294"/>
              <a:gd name="T21" fmla="*/ 217 h 257"/>
              <a:gd name="T22" fmla="*/ 45 w 294"/>
              <a:gd name="T23" fmla="*/ 131 h 257"/>
              <a:gd name="T24" fmla="*/ 101 w 294"/>
              <a:gd name="T25" fmla="*/ 44 h 257"/>
              <a:gd name="T26" fmla="*/ 186 w 294"/>
              <a:gd name="T27" fmla="*/ 106 h 257"/>
              <a:gd name="T28" fmla="*/ 130 w 294"/>
              <a:gd name="T29" fmla="*/ 192 h 257"/>
              <a:gd name="T30" fmla="*/ 45 w 294"/>
              <a:gd name="T31" fmla="*/ 13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4" h="257">
                <a:moveTo>
                  <a:pt x="291" y="217"/>
                </a:moveTo>
                <a:cubicBezTo>
                  <a:pt x="214" y="161"/>
                  <a:pt x="214" y="161"/>
                  <a:pt x="214" y="161"/>
                </a:cubicBezTo>
                <a:cubicBezTo>
                  <a:pt x="221" y="143"/>
                  <a:pt x="223" y="122"/>
                  <a:pt x="219" y="100"/>
                </a:cubicBezTo>
                <a:cubicBezTo>
                  <a:pt x="207" y="41"/>
                  <a:pt x="151" y="0"/>
                  <a:pt x="94" y="10"/>
                </a:cubicBezTo>
                <a:cubicBezTo>
                  <a:pt x="37" y="20"/>
                  <a:pt x="0" y="77"/>
                  <a:pt x="12" y="136"/>
                </a:cubicBezTo>
                <a:cubicBezTo>
                  <a:pt x="23" y="196"/>
                  <a:pt x="79" y="236"/>
                  <a:pt x="136" y="226"/>
                </a:cubicBezTo>
                <a:cubicBezTo>
                  <a:pt x="157" y="223"/>
                  <a:pt x="175" y="213"/>
                  <a:pt x="189" y="199"/>
                </a:cubicBezTo>
                <a:cubicBezTo>
                  <a:pt x="266" y="255"/>
                  <a:pt x="266" y="255"/>
                  <a:pt x="266" y="255"/>
                </a:cubicBezTo>
                <a:cubicBezTo>
                  <a:pt x="269" y="257"/>
                  <a:pt x="272" y="256"/>
                  <a:pt x="274" y="254"/>
                </a:cubicBezTo>
                <a:cubicBezTo>
                  <a:pt x="292" y="225"/>
                  <a:pt x="292" y="225"/>
                  <a:pt x="292" y="225"/>
                </a:cubicBezTo>
                <a:cubicBezTo>
                  <a:pt x="294" y="223"/>
                  <a:pt x="293" y="219"/>
                  <a:pt x="291" y="217"/>
                </a:cubicBezTo>
                <a:close/>
                <a:moveTo>
                  <a:pt x="45" y="131"/>
                </a:moveTo>
                <a:cubicBezTo>
                  <a:pt x="37" y="90"/>
                  <a:pt x="62" y="51"/>
                  <a:pt x="101" y="44"/>
                </a:cubicBezTo>
                <a:cubicBezTo>
                  <a:pt x="140" y="38"/>
                  <a:pt x="178" y="65"/>
                  <a:pt x="186" y="106"/>
                </a:cubicBezTo>
                <a:cubicBezTo>
                  <a:pt x="194" y="147"/>
                  <a:pt x="169" y="185"/>
                  <a:pt x="130" y="192"/>
                </a:cubicBezTo>
                <a:cubicBezTo>
                  <a:pt x="91" y="199"/>
                  <a:pt x="53" y="171"/>
                  <a:pt x="45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100"/>
          <p:cNvSpPr>
            <a:spLocks noEditPoints="1"/>
          </p:cNvSpPr>
          <p:nvPr/>
        </p:nvSpPr>
        <p:spPr bwMode="auto">
          <a:xfrm>
            <a:off x="998981" y="3003139"/>
            <a:ext cx="615950" cy="615950"/>
          </a:xfrm>
          <a:custGeom>
            <a:avLst/>
            <a:gdLst>
              <a:gd name="T0" fmla="*/ 80 w 128"/>
              <a:gd name="T1" fmla="*/ 14 h 128"/>
              <a:gd name="T2" fmla="*/ 52 w 128"/>
              <a:gd name="T3" fmla="*/ 36 h 128"/>
              <a:gd name="T4" fmla="*/ 32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79 h 128"/>
              <a:gd name="T18" fmla="*/ 52 w 128"/>
              <a:gd name="T19" fmla="*/ 77 h 128"/>
              <a:gd name="T20" fmla="*/ 54 w 128"/>
              <a:gd name="T21" fmla="*/ 76 h 128"/>
              <a:gd name="T22" fmla="*/ 55 w 128"/>
              <a:gd name="T23" fmla="*/ 76 h 128"/>
              <a:gd name="T24" fmla="*/ 80 w 128"/>
              <a:gd name="T25" fmla="*/ 97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2 w 128"/>
              <a:gd name="T47" fmla="*/ 76 h 128"/>
              <a:gd name="T48" fmla="*/ 44 w 128"/>
              <a:gd name="T49" fmla="*/ 76 h 128"/>
              <a:gd name="T50" fmla="*/ 44 w 128"/>
              <a:gd name="T51" fmla="*/ 108 h 128"/>
              <a:gd name="T52" fmla="*/ 48 w 128"/>
              <a:gd name="T53" fmla="*/ 116 h 128"/>
              <a:gd name="T54" fmla="*/ 52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3 w 128"/>
              <a:gd name="T61" fmla="*/ 36 h 128"/>
              <a:gd name="T62" fmla="*/ 73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1" y="0"/>
                  <a:pt x="85" y="5"/>
                  <a:pt x="80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73" y="27"/>
                  <a:pt x="63" y="36"/>
                  <a:pt x="52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4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79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7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79"/>
                  <a:pt x="52" y="79"/>
                </a:cubicBezTo>
                <a:cubicBezTo>
                  <a:pt x="52" y="79"/>
                  <a:pt x="52" y="78"/>
                  <a:pt x="52" y="78"/>
                </a:cubicBezTo>
                <a:cubicBezTo>
                  <a:pt x="52" y="78"/>
                  <a:pt x="52" y="78"/>
                  <a:pt x="52" y="77"/>
                </a:cubicBezTo>
                <a:cubicBezTo>
                  <a:pt x="53" y="77"/>
                  <a:pt x="53" y="77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6"/>
                  <a:pt x="54" y="76"/>
                  <a:pt x="55" y="76"/>
                </a:cubicBezTo>
                <a:cubicBezTo>
                  <a:pt x="65" y="77"/>
                  <a:pt x="74" y="85"/>
                  <a:pt x="80" y="97"/>
                </a:cubicBezTo>
                <a:cubicBezTo>
                  <a:pt x="80" y="97"/>
                  <a:pt x="80" y="97"/>
                  <a:pt x="80" y="97"/>
                </a:cubicBezTo>
                <a:cubicBezTo>
                  <a:pt x="85" y="106"/>
                  <a:pt x="91" y="112"/>
                  <a:pt x="100" y="112"/>
                </a:cubicBezTo>
                <a:cubicBezTo>
                  <a:pt x="118" y="112"/>
                  <a:pt x="128" y="83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moveTo>
                  <a:pt x="80" y="56"/>
                </a:moveTo>
                <a:cubicBezTo>
                  <a:pt x="80" y="51"/>
                  <a:pt x="80" y="47"/>
                  <a:pt x="80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2"/>
                  <a:pt x="96" y="68"/>
                  <a:pt x="92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4"/>
                  <a:pt x="80" y="60"/>
                  <a:pt x="80" y="56"/>
                </a:cubicBezTo>
                <a:moveTo>
                  <a:pt x="8" y="56"/>
                </a:moveTo>
                <a:cubicBezTo>
                  <a:pt x="8" y="49"/>
                  <a:pt x="11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1" y="47"/>
                  <a:pt x="40" y="51"/>
                  <a:pt x="40" y="56"/>
                </a:cubicBezTo>
                <a:cubicBezTo>
                  <a:pt x="40" y="60"/>
                  <a:pt x="41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1" y="68"/>
                  <a:pt x="8" y="62"/>
                  <a:pt x="8" y="56"/>
                </a:cubicBezTo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29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6"/>
                  <a:pt x="32" y="76"/>
                  <a:pt x="32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77"/>
                  <a:pt x="44" y="78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1"/>
                  <a:pt x="46" y="114"/>
                  <a:pt x="47" y="116"/>
                </a:cubicBezTo>
                <a:cubicBezTo>
                  <a:pt x="47" y="116"/>
                  <a:pt x="47" y="116"/>
                  <a:pt x="48" y="116"/>
                </a:cubicBezTo>
                <a:lnTo>
                  <a:pt x="48" y="120"/>
                </a:lnTo>
                <a:close/>
                <a:moveTo>
                  <a:pt x="52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7" y="68"/>
                  <a:pt x="44" y="62"/>
                  <a:pt x="44" y="56"/>
                </a:cubicBezTo>
                <a:cubicBezTo>
                  <a:pt x="44" y="49"/>
                  <a:pt x="47" y="44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60" y="44"/>
                  <a:pt x="67" y="41"/>
                  <a:pt x="73" y="36"/>
                </a:cubicBezTo>
                <a:cubicBezTo>
                  <a:pt x="72" y="42"/>
                  <a:pt x="72" y="49"/>
                  <a:pt x="72" y="56"/>
                </a:cubicBezTo>
                <a:cubicBezTo>
                  <a:pt x="72" y="62"/>
                  <a:pt x="72" y="69"/>
                  <a:pt x="73" y="76"/>
                </a:cubicBezTo>
                <a:cubicBezTo>
                  <a:pt x="67" y="71"/>
                  <a:pt x="60" y="68"/>
                  <a:pt x="52" y="68"/>
                </a:cubicBezTo>
                <a:moveTo>
                  <a:pt x="100" y="104"/>
                </a:moveTo>
                <a:cubicBezTo>
                  <a:pt x="91" y="104"/>
                  <a:pt x="85" y="92"/>
                  <a:pt x="81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4"/>
                  <a:pt x="101" y="36"/>
                  <a:pt x="92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5" y="19"/>
                  <a:pt x="91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2"/>
                  <a:pt x="111" y="104"/>
                  <a:pt x="100" y="10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857" y="978047"/>
            <a:ext cx="4235958" cy="329463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20389"/>
              </p:ext>
            </p:extLst>
          </p:nvPr>
        </p:nvGraphicFramePr>
        <p:xfrm>
          <a:off x="7512341" y="3460247"/>
          <a:ext cx="1272747" cy="76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包装程序外壳对象" showAsIcon="1" r:id="rId5" imgW="1180440" imgH="711360" progId="Package">
                  <p:embed/>
                </p:oleObj>
              </mc:Choice>
              <mc:Fallback>
                <p:oleObj name="包装程序外壳对象" showAsIcon="1" r:id="rId5" imgW="11804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12341" y="3460247"/>
                        <a:ext cx="1272747" cy="76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rgbClr val="E67C03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3825900" y="2582692"/>
            <a:ext cx="3698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1891A"/>
                </a:solidFill>
                <a:latin typeface="Agency FB" panose="020B0503020202020204" pitchFamily="34" charset="0"/>
                <a:ea typeface="微软雅黑"/>
              </a:rPr>
              <a:t>数据</a:t>
            </a:r>
            <a:r>
              <a:rPr lang="zh-CN" altLang="en-US" sz="2800" dirty="0">
                <a:solidFill>
                  <a:srgbClr val="E67C03"/>
                </a:solidFill>
                <a:latin typeface="Agency FB" panose="020B0503020202020204" pitchFamily="34" charset="0"/>
                <a:ea typeface="微软雅黑"/>
              </a:rPr>
              <a:t>校验脚</a:t>
            </a:r>
            <a:r>
              <a:rPr lang="zh-CN" altLang="en-US" sz="2800" dirty="0">
                <a:solidFill>
                  <a:srgbClr val="F1891A"/>
                </a:solidFill>
                <a:latin typeface="Agency FB" panose="020B0503020202020204" pitchFamily="34" charset="0"/>
                <a:ea typeface="微软雅黑"/>
              </a:rPr>
              <a:t>本编写</a:t>
            </a:r>
          </a:p>
          <a:p>
            <a:endParaRPr lang="zh-CN" altLang="en-US" sz="2800" dirty="0">
              <a:solidFill>
                <a:srgbClr val="F1891A"/>
              </a:solidFill>
              <a:latin typeface="Agency FB" panose="020B0503020202020204" pitchFamily="34" charset="0"/>
              <a:ea typeface="微软雅黑"/>
            </a:endParaRPr>
          </a:p>
        </p:txBody>
      </p:sp>
      <p:sp>
        <p:nvSpPr>
          <p:cNvPr id="54" name="TextBox 5"/>
          <p:cNvSpPr txBox="1"/>
          <p:nvPr/>
        </p:nvSpPr>
        <p:spPr>
          <a:xfrm>
            <a:off x="2161907" y="181484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E67C03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rgbClr val="E67C03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12320" y="3338496"/>
            <a:ext cx="4635944" cy="52354"/>
          </a:xfrm>
          <a:prstGeom prst="line">
            <a:avLst/>
          </a:prstGeom>
          <a:ln>
            <a:solidFill>
              <a:srgbClr val="E67C0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rgbClr val="E67C0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存储过程语法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数据校验脚本编写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61236" y="1168421"/>
            <a:ext cx="5815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完整的存储过程结构如下：</a:t>
            </a:r>
            <a:endParaRPr lang="en-US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 replace procedure 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过程名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</a:t>
            </a:r>
          </a:p>
          <a:p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声明语句段；</a:t>
            </a:r>
            <a:endParaRPr lang="zh-CN" altLang="en-US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begin</a:t>
            </a:r>
          </a:p>
          <a:p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执行语句段；</a:t>
            </a:r>
            <a:endParaRPr lang="zh-CN" altLang="en-US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exception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异常处理语句段；</a:t>
            </a:r>
            <a:endParaRPr lang="en-US" altLang="zh-CN" sz="18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end;</a:t>
            </a:r>
          </a:p>
          <a:p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过程是有名称的程序块，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代替了无名块的</a:t>
            </a:r>
            <a:r>
              <a:rPr lang="en-US" altLang="zh-CN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declare</a:t>
            </a:r>
            <a:r>
              <a:rPr lang="zh-CN" altLang="en-US" sz="18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1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存储过程示例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数据校验脚本编写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21020" y="773722"/>
            <a:ext cx="52429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create or replace procedure PROC_example_test1(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v_sex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in </a:t>
            </a:r>
            <a:r>
              <a:rPr lang="en-US" altLang="zh-CN" sz="900" b="1" kern="100" dirty="0" err="1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VARCHAR,v_result</a:t>
            </a:r>
            <a:r>
              <a:rPr lang="en-US" altLang="zh-CN" sz="9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out VARCHAR) as</a:t>
            </a:r>
          </a:p>
          <a:p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--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声明部分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char(10);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v_myexp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exception;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pragma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exception_init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v_myexp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, -</a:t>
            </a:r>
            <a:r>
              <a:rPr lang="en-US" altLang="zh-CN" sz="9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22222);</a:t>
            </a:r>
            <a:endParaRPr lang="en-US" altLang="zh-CN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endParaRPr lang="zh-CN" altLang="en-US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begin</a:t>
            </a:r>
          </a:p>
          <a:p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--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程序编写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select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to_char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sysdate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, '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yyyymmdd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') into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from dual</a:t>
            </a:r>
            <a:r>
              <a:rPr lang="en-US" altLang="zh-CN" sz="9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;</a:t>
            </a:r>
            <a:endParaRPr lang="zh-CN" altLang="en-US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if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v_sex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= 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男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then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先生 你好，当前日期：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||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);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v_result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:= 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先生 你好，当前日期：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||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ELSIF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v_sex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= 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女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then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女士 你好，当前日期：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||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);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v_result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:= 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女士 你好，当前日期：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||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v_date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else</a:t>
            </a:r>
            <a:endParaRPr lang="en-US" altLang="zh-CN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raise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v_myexp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end if;</a:t>
            </a:r>
          </a:p>
          <a:p>
            <a:endParaRPr lang="zh-CN" altLang="en-US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--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异常处理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exception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when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v_myexp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then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</a:t>
            </a:r>
            <a:r>
              <a:rPr lang="zh-CN" altLang="en-US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性别输入有误！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');</a:t>
            </a: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</a:t>
            </a:r>
            <a:r>
              <a:rPr lang="en-US" altLang="zh-CN" sz="9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('SQLCODE=' || SQLCODE);</a:t>
            </a:r>
          </a:p>
          <a:p>
            <a:endParaRPr lang="zh-CN" altLang="en-US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9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end;</a:t>
            </a:r>
            <a:endParaRPr lang="zh-CN" altLang="en-US" sz="9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96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数据对比示例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数据校验脚本编写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01252" y="957918"/>
            <a:ext cx="35035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create 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or replace procedure PROC_example_test2 is</a:t>
            </a:r>
          </a:p>
          <a:p>
            <a:endParaRPr lang="en-US" altLang="zh-CN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begin</a:t>
            </a:r>
          </a:p>
          <a:p>
            <a:endParaRPr lang="en-US" altLang="zh-CN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for p in (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select count(*)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num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from </a:t>
            </a:r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</a:t>
            </a:r>
          </a:p>
          <a:p>
            <a:endParaRPr lang="en-US" altLang="zh-CN" sz="800" b="1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(select 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1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id,'tony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 name from dual 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union 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select 2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id,'jimmy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 name from </a:t>
            </a:r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dual)</a:t>
            </a:r>
            <a:endParaRPr lang="en-US" altLang="zh-CN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minus</a:t>
            </a:r>
          </a:p>
          <a:p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(select 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1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id,'tony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 name from dual 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union 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select 2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id,'jimmy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 name from </a:t>
            </a:r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dual)</a:t>
            </a:r>
          </a:p>
          <a:p>
            <a:endParaRPr lang="en-US" altLang="zh-CN" sz="800" b="1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)) 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loop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if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p.num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&gt;0 then</a:t>
            </a:r>
          </a:p>
          <a:p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</a:t>
            </a:r>
            <a:r>
              <a:rPr lang="zh-CN" altLang="en-US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对比有差异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');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end if;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end loop;</a:t>
            </a:r>
          </a:p>
          <a:p>
            <a:endParaRPr lang="en-US" altLang="zh-CN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exception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when others then</a:t>
            </a: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     </a:t>
            </a:r>
            <a:r>
              <a:rPr lang="en-US" altLang="zh-CN" sz="800" b="1" kern="100" dirty="0" err="1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dbms_output.put_line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('</a:t>
            </a:r>
            <a:r>
              <a:rPr lang="zh-CN" altLang="en-US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异常</a:t>
            </a:r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');</a:t>
            </a:r>
          </a:p>
          <a:p>
            <a:endParaRPr lang="en-US" altLang="zh-CN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r>
              <a:rPr lang="en-US" altLang="zh-CN" sz="800" b="1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end;</a:t>
            </a:r>
            <a:endParaRPr lang="zh-CN" altLang="en-US" sz="800" b="1" kern="100" dirty="0"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9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存储过程示例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数据校验脚本编写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74" y="839871"/>
            <a:ext cx="6136325" cy="35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518310" y="4533349"/>
            <a:ext cx="199603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问题讨论与解决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400" y="882968"/>
            <a:ext cx="4098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8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测试中存在的问题</a:t>
            </a:r>
            <a:endParaRPr lang="zh-CN" altLang="en-US" sz="3600" b="1" dirty="0">
              <a:solidFill>
                <a:srgbClr val="FF8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282" y="1891794"/>
            <a:ext cx="420870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测试过程中大家存在哪些问题？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编写测试用例是否能达到测试目的？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有没有更好的测试方式或工具？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12986" y="1109609"/>
            <a:ext cx="2367198" cy="2761729"/>
            <a:chOff x="11070132" y="438150"/>
            <a:chExt cx="895351" cy="1044575"/>
          </a:xfrm>
          <a:solidFill>
            <a:srgbClr val="F39E02"/>
          </a:solidFill>
        </p:grpSpPr>
        <p:sp>
          <p:nvSpPr>
            <p:cNvPr id="18" name="Oval 221930"/>
            <p:cNvSpPr>
              <a:spLocks noChangeArrowheads="1"/>
            </p:cNvSpPr>
            <p:nvPr/>
          </p:nvSpPr>
          <p:spPr bwMode="auto">
            <a:xfrm>
              <a:off x="11254282" y="541337"/>
              <a:ext cx="128588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221931"/>
            <p:cNvSpPr>
              <a:spLocks noChangeArrowheads="1"/>
            </p:cNvSpPr>
            <p:nvPr/>
          </p:nvSpPr>
          <p:spPr bwMode="auto">
            <a:xfrm>
              <a:off x="11786095" y="544512"/>
              <a:ext cx="127000" cy="127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21932"/>
            <p:cNvSpPr>
              <a:spLocks/>
            </p:cNvSpPr>
            <p:nvPr/>
          </p:nvSpPr>
          <p:spPr bwMode="auto">
            <a:xfrm>
              <a:off x="11070132" y="490537"/>
              <a:ext cx="98425" cy="104775"/>
            </a:xfrm>
            <a:custGeom>
              <a:avLst/>
              <a:gdLst>
                <a:gd name="T0" fmla="*/ 36 w 43"/>
                <a:gd name="T1" fmla="*/ 31 h 45"/>
                <a:gd name="T2" fmla="*/ 43 w 43"/>
                <a:gd name="T3" fmla="*/ 40 h 45"/>
                <a:gd name="T4" fmla="*/ 38 w 43"/>
                <a:gd name="T5" fmla="*/ 45 h 45"/>
                <a:gd name="T6" fmla="*/ 29 w 43"/>
                <a:gd name="T7" fmla="*/ 34 h 45"/>
                <a:gd name="T8" fmla="*/ 27 w 43"/>
                <a:gd name="T9" fmla="*/ 30 h 45"/>
                <a:gd name="T10" fmla="*/ 29 w 43"/>
                <a:gd name="T11" fmla="*/ 26 h 45"/>
                <a:gd name="T12" fmla="*/ 33 w 43"/>
                <a:gd name="T13" fmla="*/ 17 h 45"/>
                <a:gd name="T14" fmla="*/ 31 w 43"/>
                <a:gd name="T15" fmla="*/ 11 h 45"/>
                <a:gd name="T16" fmla="*/ 24 w 43"/>
                <a:gd name="T17" fmla="*/ 8 h 45"/>
                <a:gd name="T18" fmla="*/ 14 w 43"/>
                <a:gd name="T19" fmla="*/ 12 h 45"/>
                <a:gd name="T20" fmla="*/ 9 w 43"/>
                <a:gd name="T21" fmla="*/ 21 h 45"/>
                <a:gd name="T22" fmla="*/ 13 w 43"/>
                <a:gd name="T23" fmla="*/ 31 h 45"/>
                <a:gd name="T24" fmla="*/ 6 w 43"/>
                <a:gd name="T25" fmla="*/ 37 h 45"/>
                <a:gd name="T26" fmla="*/ 1 w 43"/>
                <a:gd name="T27" fmla="*/ 23 h 45"/>
                <a:gd name="T28" fmla="*/ 10 w 43"/>
                <a:gd name="T29" fmla="*/ 7 h 45"/>
                <a:gd name="T30" fmla="*/ 26 w 43"/>
                <a:gd name="T31" fmla="*/ 0 h 45"/>
                <a:gd name="T32" fmla="*/ 38 w 43"/>
                <a:gd name="T33" fmla="*/ 6 h 45"/>
                <a:gd name="T34" fmla="*/ 41 w 43"/>
                <a:gd name="T35" fmla="*/ 15 h 45"/>
                <a:gd name="T36" fmla="*/ 37 w 43"/>
                <a:gd name="T37" fmla="*/ 26 h 45"/>
                <a:gd name="T38" fmla="*/ 35 w 43"/>
                <a:gd name="T39" fmla="*/ 29 h 45"/>
                <a:gd name="T40" fmla="*/ 36 w 43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45">
                  <a:moveTo>
                    <a:pt x="36" y="31"/>
                  </a:moveTo>
                  <a:cubicBezTo>
                    <a:pt x="43" y="40"/>
                    <a:pt x="43" y="40"/>
                    <a:pt x="43" y="40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8" y="33"/>
                    <a:pt x="27" y="32"/>
                    <a:pt x="27" y="30"/>
                  </a:cubicBezTo>
                  <a:cubicBezTo>
                    <a:pt x="27" y="29"/>
                    <a:pt x="27" y="28"/>
                    <a:pt x="29" y="26"/>
                  </a:cubicBezTo>
                  <a:cubicBezTo>
                    <a:pt x="32" y="22"/>
                    <a:pt x="33" y="19"/>
                    <a:pt x="33" y="17"/>
                  </a:cubicBezTo>
                  <a:cubicBezTo>
                    <a:pt x="33" y="15"/>
                    <a:pt x="33" y="13"/>
                    <a:pt x="31" y="11"/>
                  </a:cubicBezTo>
                  <a:cubicBezTo>
                    <a:pt x="29" y="9"/>
                    <a:pt x="27" y="8"/>
                    <a:pt x="24" y="8"/>
                  </a:cubicBezTo>
                  <a:cubicBezTo>
                    <a:pt x="21" y="8"/>
                    <a:pt x="17" y="9"/>
                    <a:pt x="14" y="12"/>
                  </a:cubicBezTo>
                  <a:cubicBezTo>
                    <a:pt x="11" y="15"/>
                    <a:pt x="9" y="18"/>
                    <a:pt x="9" y="21"/>
                  </a:cubicBezTo>
                  <a:cubicBezTo>
                    <a:pt x="9" y="24"/>
                    <a:pt x="10" y="27"/>
                    <a:pt x="13" y="31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2" y="31"/>
                    <a:pt x="0" y="27"/>
                    <a:pt x="1" y="23"/>
                  </a:cubicBezTo>
                  <a:cubicBezTo>
                    <a:pt x="1" y="17"/>
                    <a:pt x="4" y="12"/>
                    <a:pt x="10" y="7"/>
                  </a:cubicBezTo>
                  <a:cubicBezTo>
                    <a:pt x="16" y="2"/>
                    <a:pt x="21" y="0"/>
                    <a:pt x="26" y="0"/>
                  </a:cubicBezTo>
                  <a:cubicBezTo>
                    <a:pt x="31" y="0"/>
                    <a:pt x="35" y="2"/>
                    <a:pt x="38" y="6"/>
                  </a:cubicBezTo>
                  <a:cubicBezTo>
                    <a:pt x="40" y="8"/>
                    <a:pt x="41" y="12"/>
                    <a:pt x="41" y="15"/>
                  </a:cubicBezTo>
                  <a:cubicBezTo>
                    <a:pt x="41" y="19"/>
                    <a:pt x="40" y="22"/>
                    <a:pt x="37" y="26"/>
                  </a:cubicBezTo>
                  <a:cubicBezTo>
                    <a:pt x="36" y="27"/>
                    <a:pt x="35" y="28"/>
                    <a:pt x="35" y="29"/>
                  </a:cubicBezTo>
                  <a:cubicBezTo>
                    <a:pt x="35" y="30"/>
                    <a:pt x="35" y="31"/>
                    <a:pt x="36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1933"/>
            <p:cNvSpPr>
              <a:spLocks/>
            </p:cNvSpPr>
            <p:nvPr/>
          </p:nvSpPr>
          <p:spPr bwMode="auto">
            <a:xfrm>
              <a:off x="11198720" y="693737"/>
              <a:ext cx="295275" cy="788988"/>
            </a:xfrm>
            <a:custGeom>
              <a:avLst/>
              <a:gdLst>
                <a:gd name="T0" fmla="*/ 88 w 128"/>
                <a:gd name="T1" fmla="*/ 76 h 342"/>
                <a:gd name="T2" fmla="*/ 89 w 128"/>
                <a:gd name="T3" fmla="*/ 170 h 342"/>
                <a:gd name="T4" fmla="*/ 82 w 128"/>
                <a:gd name="T5" fmla="*/ 342 h 342"/>
                <a:gd name="T6" fmla="*/ 61 w 128"/>
                <a:gd name="T7" fmla="*/ 342 h 342"/>
                <a:gd name="T8" fmla="*/ 48 w 128"/>
                <a:gd name="T9" fmla="*/ 177 h 342"/>
                <a:gd name="T10" fmla="*/ 34 w 128"/>
                <a:gd name="T11" fmla="*/ 342 h 342"/>
                <a:gd name="T12" fmla="*/ 13 w 128"/>
                <a:gd name="T13" fmla="*/ 342 h 342"/>
                <a:gd name="T14" fmla="*/ 7 w 128"/>
                <a:gd name="T15" fmla="*/ 170 h 342"/>
                <a:gd name="T16" fmla="*/ 1 w 128"/>
                <a:gd name="T17" fmla="*/ 74 h 342"/>
                <a:gd name="T18" fmla="*/ 10 w 128"/>
                <a:gd name="T19" fmla="*/ 23 h 342"/>
                <a:gd name="T20" fmla="*/ 48 w 128"/>
                <a:gd name="T21" fmla="*/ 3 h 342"/>
                <a:gd name="T22" fmla="*/ 90 w 128"/>
                <a:gd name="T23" fmla="*/ 15 h 342"/>
                <a:gd name="T24" fmla="*/ 114 w 128"/>
                <a:gd name="T25" fmla="*/ 75 h 342"/>
                <a:gd name="T26" fmla="*/ 128 w 128"/>
                <a:gd name="T27" fmla="*/ 172 h 342"/>
                <a:gd name="T28" fmla="*/ 107 w 128"/>
                <a:gd name="T29" fmla="*/ 176 h 342"/>
                <a:gd name="T30" fmla="*/ 88 w 128"/>
                <a:gd name="T31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342">
                  <a:moveTo>
                    <a:pt x="88" y="76"/>
                  </a:moveTo>
                  <a:cubicBezTo>
                    <a:pt x="89" y="170"/>
                    <a:pt x="89" y="170"/>
                    <a:pt x="89" y="170"/>
                  </a:cubicBezTo>
                  <a:cubicBezTo>
                    <a:pt x="82" y="342"/>
                    <a:pt x="82" y="342"/>
                    <a:pt x="82" y="342"/>
                  </a:cubicBezTo>
                  <a:cubicBezTo>
                    <a:pt x="61" y="342"/>
                    <a:pt x="61" y="342"/>
                    <a:pt x="61" y="342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34" y="342"/>
                    <a:pt x="34" y="342"/>
                    <a:pt x="34" y="342"/>
                  </a:cubicBezTo>
                  <a:cubicBezTo>
                    <a:pt x="13" y="342"/>
                    <a:pt x="13" y="342"/>
                    <a:pt x="13" y="342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0" y="36"/>
                    <a:pt x="10" y="23"/>
                  </a:cubicBezTo>
                  <a:cubicBezTo>
                    <a:pt x="26" y="2"/>
                    <a:pt x="48" y="3"/>
                    <a:pt x="48" y="3"/>
                  </a:cubicBezTo>
                  <a:cubicBezTo>
                    <a:pt x="48" y="3"/>
                    <a:pt x="73" y="0"/>
                    <a:pt x="90" y="15"/>
                  </a:cubicBezTo>
                  <a:cubicBezTo>
                    <a:pt x="90" y="15"/>
                    <a:pt x="106" y="23"/>
                    <a:pt x="114" y="75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07" y="176"/>
                    <a:pt x="107" y="176"/>
                    <a:pt x="107" y="176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934"/>
            <p:cNvSpPr>
              <a:spLocks/>
            </p:cNvSpPr>
            <p:nvPr/>
          </p:nvSpPr>
          <p:spPr bwMode="auto">
            <a:xfrm>
              <a:off x="11551145" y="696912"/>
              <a:ext cx="414338" cy="785813"/>
            </a:xfrm>
            <a:custGeom>
              <a:avLst/>
              <a:gdLst>
                <a:gd name="T0" fmla="*/ 94 w 180"/>
                <a:gd name="T1" fmla="*/ 16 h 341"/>
                <a:gd name="T2" fmla="*/ 133 w 180"/>
                <a:gd name="T3" fmla="*/ 3 h 341"/>
                <a:gd name="T4" fmla="*/ 171 w 180"/>
                <a:gd name="T5" fmla="*/ 22 h 341"/>
                <a:gd name="T6" fmla="*/ 180 w 180"/>
                <a:gd name="T7" fmla="*/ 73 h 341"/>
                <a:gd name="T8" fmla="*/ 174 w 180"/>
                <a:gd name="T9" fmla="*/ 169 h 341"/>
                <a:gd name="T10" fmla="*/ 167 w 180"/>
                <a:gd name="T11" fmla="*/ 341 h 341"/>
                <a:gd name="T12" fmla="*/ 147 w 180"/>
                <a:gd name="T13" fmla="*/ 341 h 341"/>
                <a:gd name="T14" fmla="*/ 133 w 180"/>
                <a:gd name="T15" fmla="*/ 176 h 341"/>
                <a:gd name="T16" fmla="*/ 119 w 180"/>
                <a:gd name="T17" fmla="*/ 341 h 341"/>
                <a:gd name="T18" fmla="*/ 99 w 180"/>
                <a:gd name="T19" fmla="*/ 341 h 341"/>
                <a:gd name="T20" fmla="*/ 92 w 180"/>
                <a:gd name="T21" fmla="*/ 169 h 341"/>
                <a:gd name="T22" fmla="*/ 92 w 180"/>
                <a:gd name="T23" fmla="*/ 75 h 341"/>
                <a:gd name="T24" fmla="*/ 56 w 180"/>
                <a:gd name="T25" fmla="*/ 129 h 341"/>
                <a:gd name="T26" fmla="*/ 0 w 180"/>
                <a:gd name="T27" fmla="*/ 83 h 341"/>
                <a:gd name="T28" fmla="*/ 9 w 180"/>
                <a:gd name="T29" fmla="*/ 68 h 341"/>
                <a:gd name="T30" fmla="*/ 49 w 180"/>
                <a:gd name="T31" fmla="*/ 92 h 341"/>
                <a:gd name="T32" fmla="*/ 94 w 180"/>
                <a:gd name="T33" fmla="*/ 1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341">
                  <a:moveTo>
                    <a:pt x="94" y="16"/>
                  </a:moveTo>
                  <a:cubicBezTo>
                    <a:pt x="114" y="1"/>
                    <a:pt x="133" y="3"/>
                    <a:pt x="133" y="3"/>
                  </a:cubicBezTo>
                  <a:cubicBezTo>
                    <a:pt x="133" y="3"/>
                    <a:pt x="155" y="0"/>
                    <a:pt x="171" y="22"/>
                  </a:cubicBezTo>
                  <a:cubicBezTo>
                    <a:pt x="180" y="35"/>
                    <a:pt x="180" y="73"/>
                    <a:pt x="180" y="73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67" y="341"/>
                    <a:pt x="167" y="341"/>
                    <a:pt x="167" y="341"/>
                  </a:cubicBezTo>
                  <a:cubicBezTo>
                    <a:pt x="147" y="341"/>
                    <a:pt x="147" y="341"/>
                    <a:pt x="147" y="341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19" y="341"/>
                    <a:pt x="119" y="341"/>
                    <a:pt x="119" y="341"/>
                  </a:cubicBezTo>
                  <a:cubicBezTo>
                    <a:pt x="99" y="341"/>
                    <a:pt x="99" y="341"/>
                    <a:pt x="99" y="341"/>
                  </a:cubicBezTo>
                  <a:cubicBezTo>
                    <a:pt x="92" y="169"/>
                    <a:pt x="92" y="169"/>
                    <a:pt x="92" y="169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79" y="28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1935"/>
            <p:cNvSpPr>
              <a:spLocks/>
            </p:cNvSpPr>
            <p:nvPr/>
          </p:nvSpPr>
          <p:spPr bwMode="auto">
            <a:xfrm>
              <a:off x="11530507" y="646112"/>
              <a:ext cx="207963" cy="128588"/>
            </a:xfrm>
            <a:custGeom>
              <a:avLst/>
              <a:gdLst>
                <a:gd name="T0" fmla="*/ 125 w 131"/>
                <a:gd name="T1" fmla="*/ 0 h 81"/>
                <a:gd name="T2" fmla="*/ 0 w 131"/>
                <a:gd name="T3" fmla="*/ 71 h 81"/>
                <a:gd name="T4" fmla="*/ 6 w 131"/>
                <a:gd name="T5" fmla="*/ 81 h 81"/>
                <a:gd name="T6" fmla="*/ 131 w 131"/>
                <a:gd name="T7" fmla="*/ 10 h 81"/>
                <a:gd name="T8" fmla="*/ 125 w 13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1">
                  <a:moveTo>
                    <a:pt x="125" y="0"/>
                  </a:moveTo>
                  <a:lnTo>
                    <a:pt x="0" y="71"/>
                  </a:lnTo>
                  <a:lnTo>
                    <a:pt x="6" y="81"/>
                  </a:lnTo>
                  <a:lnTo>
                    <a:pt x="131" y="1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1936"/>
            <p:cNvSpPr>
              <a:spLocks/>
            </p:cNvSpPr>
            <p:nvPr/>
          </p:nvSpPr>
          <p:spPr bwMode="auto">
            <a:xfrm>
              <a:off x="11530507" y="438150"/>
              <a:ext cx="207963" cy="128588"/>
            </a:xfrm>
            <a:custGeom>
              <a:avLst/>
              <a:gdLst>
                <a:gd name="T0" fmla="*/ 131 w 131"/>
                <a:gd name="T1" fmla="*/ 71 h 81"/>
                <a:gd name="T2" fmla="*/ 6 w 131"/>
                <a:gd name="T3" fmla="*/ 0 h 81"/>
                <a:gd name="T4" fmla="*/ 0 w 131"/>
                <a:gd name="T5" fmla="*/ 10 h 81"/>
                <a:gd name="T6" fmla="*/ 125 w 131"/>
                <a:gd name="T7" fmla="*/ 81 h 81"/>
                <a:gd name="T8" fmla="*/ 131 w 131"/>
                <a:gd name="T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1">
                  <a:moveTo>
                    <a:pt x="131" y="71"/>
                  </a:moveTo>
                  <a:lnTo>
                    <a:pt x="6" y="0"/>
                  </a:lnTo>
                  <a:lnTo>
                    <a:pt x="0" y="10"/>
                  </a:lnTo>
                  <a:lnTo>
                    <a:pt x="125" y="81"/>
                  </a:lnTo>
                  <a:lnTo>
                    <a:pt x="13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1937"/>
            <p:cNvSpPr>
              <a:spLocks/>
            </p:cNvSpPr>
            <p:nvPr/>
          </p:nvSpPr>
          <p:spPr bwMode="auto">
            <a:xfrm>
              <a:off x="11447957" y="554037"/>
              <a:ext cx="61913" cy="61913"/>
            </a:xfrm>
            <a:custGeom>
              <a:avLst/>
              <a:gdLst>
                <a:gd name="T0" fmla="*/ 27 w 27"/>
                <a:gd name="T1" fmla="*/ 10 h 27"/>
                <a:gd name="T2" fmla="*/ 23 w 27"/>
                <a:gd name="T3" fmla="*/ 4 h 27"/>
                <a:gd name="T4" fmla="*/ 23 w 27"/>
                <a:gd name="T5" fmla="*/ 4 h 27"/>
                <a:gd name="T6" fmla="*/ 23 w 27"/>
                <a:gd name="T7" fmla="*/ 4 h 27"/>
                <a:gd name="T8" fmla="*/ 17 w 27"/>
                <a:gd name="T9" fmla="*/ 0 h 27"/>
                <a:gd name="T10" fmla="*/ 10 w 27"/>
                <a:gd name="T11" fmla="*/ 1 h 27"/>
                <a:gd name="T12" fmla="*/ 4 w 27"/>
                <a:gd name="T13" fmla="*/ 4 h 27"/>
                <a:gd name="T14" fmla="*/ 0 w 27"/>
                <a:gd name="T15" fmla="*/ 10 h 27"/>
                <a:gd name="T16" fmla="*/ 0 w 27"/>
                <a:gd name="T17" fmla="*/ 14 h 27"/>
                <a:gd name="T18" fmla="*/ 1 w 27"/>
                <a:gd name="T19" fmla="*/ 18 h 27"/>
                <a:gd name="T20" fmla="*/ 4 w 27"/>
                <a:gd name="T21" fmla="*/ 24 h 27"/>
                <a:gd name="T22" fmla="*/ 10 w 27"/>
                <a:gd name="T23" fmla="*/ 27 h 27"/>
                <a:gd name="T24" fmla="*/ 17 w 27"/>
                <a:gd name="T25" fmla="*/ 27 h 27"/>
                <a:gd name="T26" fmla="*/ 23 w 27"/>
                <a:gd name="T27" fmla="*/ 23 h 27"/>
                <a:gd name="T28" fmla="*/ 27 w 27"/>
                <a:gd name="T29" fmla="*/ 17 h 27"/>
                <a:gd name="T30" fmla="*/ 27 w 27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" h="27">
                  <a:moveTo>
                    <a:pt x="27" y="10"/>
                  </a:moveTo>
                  <a:cubicBezTo>
                    <a:pt x="26" y="8"/>
                    <a:pt x="25" y="6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2"/>
                    <a:pt x="19" y="1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7" y="1"/>
                    <a:pt x="5" y="3"/>
                    <a:pt x="4" y="4"/>
                  </a:cubicBezTo>
                  <a:cubicBezTo>
                    <a:pt x="2" y="6"/>
                    <a:pt x="1" y="8"/>
                    <a:pt x="0" y="10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0" y="16"/>
                    <a:pt x="1" y="18"/>
                  </a:cubicBezTo>
                  <a:cubicBezTo>
                    <a:pt x="1" y="20"/>
                    <a:pt x="3" y="22"/>
                    <a:pt x="4" y="24"/>
                  </a:cubicBezTo>
                  <a:cubicBezTo>
                    <a:pt x="6" y="25"/>
                    <a:pt x="8" y="26"/>
                    <a:pt x="10" y="27"/>
                  </a:cubicBezTo>
                  <a:cubicBezTo>
                    <a:pt x="13" y="27"/>
                    <a:pt x="15" y="27"/>
                    <a:pt x="17" y="27"/>
                  </a:cubicBezTo>
                  <a:cubicBezTo>
                    <a:pt x="20" y="26"/>
                    <a:pt x="22" y="25"/>
                    <a:pt x="23" y="23"/>
                  </a:cubicBezTo>
                  <a:cubicBezTo>
                    <a:pt x="25" y="21"/>
                    <a:pt x="26" y="19"/>
                    <a:pt x="27" y="17"/>
                  </a:cubicBezTo>
                  <a:cubicBezTo>
                    <a:pt x="27" y="15"/>
                    <a:pt x="27" y="12"/>
                    <a:pt x="2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1938"/>
            <p:cNvSpPr>
              <a:spLocks/>
            </p:cNvSpPr>
            <p:nvPr/>
          </p:nvSpPr>
          <p:spPr bwMode="auto">
            <a:xfrm>
              <a:off x="11449545" y="592137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1939"/>
            <p:cNvSpPr>
              <a:spLocks/>
            </p:cNvSpPr>
            <p:nvPr/>
          </p:nvSpPr>
          <p:spPr bwMode="auto">
            <a:xfrm>
              <a:off x="11508282" y="631825"/>
              <a:ext cx="76200" cy="76200"/>
            </a:xfrm>
            <a:custGeom>
              <a:avLst/>
              <a:gdLst>
                <a:gd name="T0" fmla="*/ 21 w 48"/>
                <a:gd name="T1" fmla="*/ 3 h 48"/>
                <a:gd name="T2" fmla="*/ 0 w 48"/>
                <a:gd name="T3" fmla="*/ 22 h 48"/>
                <a:gd name="T4" fmla="*/ 21 w 48"/>
                <a:gd name="T5" fmla="*/ 48 h 48"/>
                <a:gd name="T6" fmla="*/ 48 w 48"/>
                <a:gd name="T7" fmla="*/ 26 h 48"/>
                <a:gd name="T8" fmla="*/ 26 w 48"/>
                <a:gd name="T9" fmla="*/ 0 h 48"/>
                <a:gd name="T10" fmla="*/ 21 w 48"/>
                <a:gd name="T11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8">
                  <a:moveTo>
                    <a:pt x="21" y="3"/>
                  </a:moveTo>
                  <a:lnTo>
                    <a:pt x="0" y="22"/>
                  </a:lnTo>
                  <a:lnTo>
                    <a:pt x="21" y="48"/>
                  </a:lnTo>
                  <a:lnTo>
                    <a:pt x="48" y="26"/>
                  </a:lnTo>
                  <a:lnTo>
                    <a:pt x="26" y="0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1940"/>
            <p:cNvSpPr>
              <a:spLocks/>
            </p:cNvSpPr>
            <p:nvPr/>
          </p:nvSpPr>
          <p:spPr bwMode="auto">
            <a:xfrm>
              <a:off x="11541620" y="514350"/>
              <a:ext cx="63500" cy="65088"/>
            </a:xfrm>
            <a:custGeom>
              <a:avLst/>
              <a:gdLst>
                <a:gd name="T0" fmla="*/ 22 w 27"/>
                <a:gd name="T1" fmla="*/ 3 h 28"/>
                <a:gd name="T2" fmla="*/ 15 w 27"/>
                <a:gd name="T3" fmla="*/ 7 h 28"/>
                <a:gd name="T4" fmla="*/ 11 w 27"/>
                <a:gd name="T5" fmla="*/ 0 h 28"/>
                <a:gd name="T6" fmla="*/ 7 w 27"/>
                <a:gd name="T7" fmla="*/ 3 h 28"/>
                <a:gd name="T8" fmla="*/ 3 w 27"/>
                <a:gd name="T9" fmla="*/ 6 h 28"/>
                <a:gd name="T10" fmla="*/ 7 w 27"/>
                <a:gd name="T11" fmla="*/ 12 h 28"/>
                <a:gd name="T12" fmla="*/ 0 w 27"/>
                <a:gd name="T13" fmla="*/ 17 h 28"/>
                <a:gd name="T14" fmla="*/ 5 w 27"/>
                <a:gd name="T15" fmla="*/ 25 h 28"/>
                <a:gd name="T16" fmla="*/ 12 w 27"/>
                <a:gd name="T17" fmla="*/ 21 h 28"/>
                <a:gd name="T18" fmla="*/ 16 w 27"/>
                <a:gd name="T19" fmla="*/ 28 h 28"/>
                <a:gd name="T20" fmla="*/ 24 w 27"/>
                <a:gd name="T21" fmla="*/ 23 h 28"/>
                <a:gd name="T22" fmla="*/ 20 w 27"/>
                <a:gd name="T23" fmla="*/ 16 h 28"/>
                <a:gd name="T24" fmla="*/ 27 w 27"/>
                <a:gd name="T25" fmla="*/ 11 h 28"/>
                <a:gd name="T26" fmla="*/ 22 w 27"/>
                <a:gd name="T2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8">
                  <a:moveTo>
                    <a:pt x="22" y="3"/>
                  </a:moveTo>
                  <a:cubicBezTo>
                    <a:pt x="22" y="3"/>
                    <a:pt x="17" y="6"/>
                    <a:pt x="15" y="7"/>
                  </a:cubicBezTo>
                  <a:cubicBezTo>
                    <a:pt x="14" y="6"/>
                    <a:pt x="11" y="0"/>
                    <a:pt x="11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6" y="11"/>
                    <a:pt x="7" y="12"/>
                  </a:cubicBezTo>
                  <a:cubicBezTo>
                    <a:pt x="5" y="14"/>
                    <a:pt x="0" y="17"/>
                    <a:pt x="0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10" y="22"/>
                    <a:pt x="12" y="21"/>
                  </a:cubicBezTo>
                  <a:cubicBezTo>
                    <a:pt x="13" y="22"/>
                    <a:pt x="16" y="28"/>
                    <a:pt x="16" y="2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1" y="17"/>
                    <a:pt x="20" y="16"/>
                  </a:cubicBezTo>
                  <a:cubicBezTo>
                    <a:pt x="22" y="15"/>
                    <a:pt x="27" y="11"/>
                    <a:pt x="27" y="11"/>
                  </a:cubicBez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1941"/>
            <p:cNvSpPr>
              <a:spLocks/>
            </p:cNvSpPr>
            <p:nvPr/>
          </p:nvSpPr>
          <p:spPr bwMode="auto">
            <a:xfrm>
              <a:off x="11605120" y="574675"/>
              <a:ext cx="73025" cy="71438"/>
            </a:xfrm>
            <a:custGeom>
              <a:avLst/>
              <a:gdLst>
                <a:gd name="T0" fmla="*/ 33 w 46"/>
                <a:gd name="T1" fmla="*/ 0 h 45"/>
                <a:gd name="T2" fmla="*/ 26 w 46"/>
                <a:gd name="T3" fmla="*/ 7 h 45"/>
                <a:gd name="T4" fmla="*/ 0 w 46"/>
                <a:gd name="T5" fmla="*/ 33 h 45"/>
                <a:gd name="T6" fmla="*/ 46 w 46"/>
                <a:gd name="T7" fmla="*/ 45 h 45"/>
                <a:gd name="T8" fmla="*/ 33 w 4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33" y="0"/>
                  </a:moveTo>
                  <a:lnTo>
                    <a:pt x="26" y="7"/>
                  </a:lnTo>
                  <a:lnTo>
                    <a:pt x="0" y="33"/>
                  </a:lnTo>
                  <a:lnTo>
                    <a:pt x="46" y="45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Oval 221942"/>
            <p:cNvSpPr>
              <a:spLocks noChangeArrowheads="1"/>
            </p:cNvSpPr>
            <p:nvPr/>
          </p:nvSpPr>
          <p:spPr bwMode="auto">
            <a:xfrm>
              <a:off x="11166970" y="596900"/>
              <a:ext cx="26988" cy="28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标题 1"/>
          <p:cNvSpPr txBox="1">
            <a:spLocks/>
          </p:cNvSpPr>
          <p:nvPr/>
        </p:nvSpPr>
        <p:spPr>
          <a:xfrm>
            <a:off x="1049260" y="313551"/>
            <a:ext cx="1990565" cy="2579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5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2423189" y="939216"/>
            <a:ext cx="5119200" cy="1491293"/>
            <a:chOff x="2423189" y="682362"/>
            <a:chExt cx="5119200" cy="1491293"/>
          </a:xfrm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2700366" y="883765"/>
              <a:ext cx="4566032" cy="949168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rgbClr val="8F7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682362"/>
              <a:ext cx="5119200" cy="1491293"/>
            </a:xfrm>
            <a:prstGeom prst="rect">
              <a:avLst/>
            </a:prstGeom>
          </p:spPr>
        </p:pic>
        <p:grpSp>
          <p:nvGrpSpPr>
            <p:cNvPr id="79" name="组合 78"/>
            <p:cNvGrpSpPr/>
            <p:nvPr/>
          </p:nvGrpSpPr>
          <p:grpSpPr>
            <a:xfrm>
              <a:off x="2876485" y="1109526"/>
              <a:ext cx="608012" cy="365125"/>
              <a:chOff x="4370388" y="1439863"/>
              <a:chExt cx="608012" cy="365125"/>
            </a:xfrm>
          </p:grpSpPr>
          <p:sp>
            <p:nvSpPr>
              <p:cNvPr id="80" name="Freeform 25"/>
              <p:cNvSpPr>
                <a:spLocks noEditPoints="1"/>
              </p:cNvSpPr>
              <p:nvPr/>
            </p:nvSpPr>
            <p:spPr bwMode="auto">
              <a:xfrm>
                <a:off x="4605338" y="1439863"/>
                <a:ext cx="373062" cy="365125"/>
              </a:xfrm>
              <a:custGeom>
                <a:avLst/>
                <a:gdLst>
                  <a:gd name="T0" fmla="*/ 117 w 117"/>
                  <a:gd name="T1" fmla="*/ 58 h 116"/>
                  <a:gd name="T2" fmla="*/ 101 w 117"/>
                  <a:gd name="T3" fmla="*/ 51 h 116"/>
                  <a:gd name="T4" fmla="*/ 106 w 117"/>
                  <a:gd name="T5" fmla="*/ 39 h 116"/>
                  <a:gd name="T6" fmla="*/ 99 w 117"/>
                  <a:gd name="T7" fmla="*/ 26 h 116"/>
                  <a:gd name="T8" fmla="*/ 86 w 117"/>
                  <a:gd name="T9" fmla="*/ 24 h 116"/>
                  <a:gd name="T10" fmla="*/ 87 w 117"/>
                  <a:gd name="T11" fmla="*/ 7 h 116"/>
                  <a:gd name="T12" fmla="*/ 74 w 117"/>
                  <a:gd name="T13" fmla="*/ 17 h 116"/>
                  <a:gd name="T14" fmla="*/ 65 w 117"/>
                  <a:gd name="T15" fmla="*/ 7 h 116"/>
                  <a:gd name="T16" fmla="*/ 51 w 117"/>
                  <a:gd name="T17" fmla="*/ 7 h 116"/>
                  <a:gd name="T18" fmla="*/ 43 w 117"/>
                  <a:gd name="T19" fmla="*/ 17 h 116"/>
                  <a:gd name="T20" fmla="*/ 29 w 117"/>
                  <a:gd name="T21" fmla="*/ 7 h 116"/>
                  <a:gd name="T22" fmla="*/ 30 w 117"/>
                  <a:gd name="T23" fmla="*/ 24 h 116"/>
                  <a:gd name="T24" fmla="*/ 18 w 117"/>
                  <a:gd name="T25" fmla="*/ 26 h 116"/>
                  <a:gd name="T26" fmla="*/ 10 w 117"/>
                  <a:gd name="T27" fmla="*/ 39 h 116"/>
                  <a:gd name="T28" fmla="*/ 15 w 117"/>
                  <a:gd name="T29" fmla="*/ 51 h 116"/>
                  <a:gd name="T30" fmla="*/ 0 w 117"/>
                  <a:gd name="T31" fmla="*/ 58 h 116"/>
                  <a:gd name="T32" fmla="*/ 15 w 117"/>
                  <a:gd name="T33" fmla="*/ 65 h 116"/>
                  <a:gd name="T34" fmla="*/ 10 w 117"/>
                  <a:gd name="T35" fmla="*/ 77 h 116"/>
                  <a:gd name="T36" fmla="*/ 18 w 117"/>
                  <a:gd name="T37" fmla="*/ 90 h 116"/>
                  <a:gd name="T38" fmla="*/ 30 w 117"/>
                  <a:gd name="T39" fmla="*/ 92 h 116"/>
                  <a:gd name="T40" fmla="*/ 29 w 117"/>
                  <a:gd name="T41" fmla="*/ 108 h 116"/>
                  <a:gd name="T42" fmla="*/ 43 w 117"/>
                  <a:gd name="T43" fmla="*/ 99 h 116"/>
                  <a:gd name="T44" fmla="*/ 51 w 117"/>
                  <a:gd name="T45" fmla="*/ 109 h 116"/>
                  <a:gd name="T46" fmla="*/ 65 w 117"/>
                  <a:gd name="T47" fmla="*/ 109 h 116"/>
                  <a:gd name="T48" fmla="*/ 74 w 117"/>
                  <a:gd name="T49" fmla="*/ 99 h 116"/>
                  <a:gd name="T50" fmla="*/ 87 w 117"/>
                  <a:gd name="T51" fmla="*/ 108 h 116"/>
                  <a:gd name="T52" fmla="*/ 86 w 117"/>
                  <a:gd name="T53" fmla="*/ 92 h 116"/>
                  <a:gd name="T54" fmla="*/ 99 w 117"/>
                  <a:gd name="T55" fmla="*/ 90 h 116"/>
                  <a:gd name="T56" fmla="*/ 106 w 117"/>
                  <a:gd name="T57" fmla="*/ 77 h 116"/>
                  <a:gd name="T58" fmla="*/ 101 w 117"/>
                  <a:gd name="T59" fmla="*/ 65 h 116"/>
                  <a:gd name="T60" fmla="*/ 58 w 117"/>
                  <a:gd name="T61" fmla="*/ 94 h 116"/>
                  <a:gd name="T62" fmla="*/ 58 w 117"/>
                  <a:gd name="T63" fmla="*/ 21 h 116"/>
                  <a:gd name="T64" fmla="*/ 58 w 117"/>
                  <a:gd name="T65" fmla="*/ 9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7" h="116">
                    <a:moveTo>
                      <a:pt x="109" y="65"/>
                    </a:moveTo>
                    <a:cubicBezTo>
                      <a:pt x="113" y="65"/>
                      <a:pt x="117" y="62"/>
                      <a:pt x="117" y="58"/>
                    </a:cubicBezTo>
                    <a:cubicBezTo>
                      <a:pt x="117" y="54"/>
                      <a:pt x="113" y="51"/>
                      <a:pt x="109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48"/>
                      <a:pt x="100" y="45"/>
                      <a:pt x="99" y="43"/>
                    </a:cubicBezTo>
                    <a:cubicBezTo>
                      <a:pt x="106" y="39"/>
                      <a:pt x="106" y="39"/>
                      <a:pt x="106" y="39"/>
                    </a:cubicBezTo>
                    <a:cubicBezTo>
                      <a:pt x="110" y="37"/>
                      <a:pt x="111" y="32"/>
                      <a:pt x="109" y="29"/>
                    </a:cubicBezTo>
                    <a:cubicBezTo>
                      <a:pt x="107" y="25"/>
                      <a:pt x="102" y="24"/>
                      <a:pt x="99" y="26"/>
                    </a:cubicBezTo>
                    <a:cubicBezTo>
                      <a:pt x="92" y="30"/>
                      <a:pt x="92" y="30"/>
                      <a:pt x="92" y="30"/>
                    </a:cubicBezTo>
                    <a:cubicBezTo>
                      <a:pt x="90" y="28"/>
                      <a:pt x="88" y="26"/>
                      <a:pt x="86" y="24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92" y="14"/>
                      <a:pt x="91" y="9"/>
                      <a:pt x="87" y="7"/>
                    </a:cubicBezTo>
                    <a:cubicBezTo>
                      <a:pt x="84" y="5"/>
                      <a:pt x="80" y="7"/>
                      <a:pt x="78" y="10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1" y="16"/>
                      <a:pt x="68" y="15"/>
                      <a:pt x="65" y="15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3"/>
                      <a:pt x="62" y="0"/>
                      <a:pt x="58" y="0"/>
                    </a:cubicBezTo>
                    <a:cubicBezTo>
                      <a:pt x="54" y="0"/>
                      <a:pt x="51" y="3"/>
                      <a:pt x="51" y="7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8" y="15"/>
                      <a:pt x="46" y="16"/>
                      <a:pt x="43" y="1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7" y="7"/>
                      <a:pt x="33" y="5"/>
                      <a:pt x="29" y="7"/>
                    </a:cubicBezTo>
                    <a:cubicBezTo>
                      <a:pt x="26" y="9"/>
                      <a:pt x="24" y="14"/>
                      <a:pt x="26" y="17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8" y="26"/>
                      <a:pt x="26" y="28"/>
                      <a:pt x="25" y="30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4" y="24"/>
                      <a:pt x="10" y="25"/>
                      <a:pt x="8" y="29"/>
                    </a:cubicBezTo>
                    <a:cubicBezTo>
                      <a:pt x="6" y="32"/>
                      <a:pt x="7" y="37"/>
                      <a:pt x="10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5"/>
                      <a:pt x="16" y="48"/>
                      <a:pt x="15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3" y="51"/>
                      <a:pt x="0" y="54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6" y="68"/>
                      <a:pt x="16" y="71"/>
                      <a:pt x="17" y="73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7" y="79"/>
                      <a:pt x="6" y="84"/>
                      <a:pt x="8" y="87"/>
                    </a:cubicBezTo>
                    <a:cubicBezTo>
                      <a:pt x="10" y="91"/>
                      <a:pt x="14" y="92"/>
                      <a:pt x="18" y="90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6" y="88"/>
                      <a:pt x="28" y="90"/>
                      <a:pt x="30" y="92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4" y="102"/>
                      <a:pt x="26" y="106"/>
                      <a:pt x="29" y="108"/>
                    </a:cubicBezTo>
                    <a:cubicBezTo>
                      <a:pt x="33" y="110"/>
                      <a:pt x="37" y="109"/>
                      <a:pt x="39" y="106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6" y="100"/>
                      <a:pt x="48" y="101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3"/>
                      <a:pt x="54" y="116"/>
                      <a:pt x="58" y="116"/>
                    </a:cubicBezTo>
                    <a:cubicBezTo>
                      <a:pt x="62" y="116"/>
                      <a:pt x="65" y="113"/>
                      <a:pt x="65" y="109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8" y="101"/>
                      <a:pt x="71" y="100"/>
                      <a:pt x="74" y="99"/>
                    </a:cubicBezTo>
                    <a:cubicBezTo>
                      <a:pt x="78" y="106"/>
                      <a:pt x="78" y="106"/>
                      <a:pt x="78" y="106"/>
                    </a:cubicBezTo>
                    <a:cubicBezTo>
                      <a:pt x="80" y="109"/>
                      <a:pt x="84" y="110"/>
                      <a:pt x="87" y="108"/>
                    </a:cubicBezTo>
                    <a:cubicBezTo>
                      <a:pt x="91" y="106"/>
                      <a:pt x="92" y="102"/>
                      <a:pt x="90" y="99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8" y="90"/>
                      <a:pt x="90" y="88"/>
                      <a:pt x="92" y="86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102" y="92"/>
                      <a:pt x="107" y="91"/>
                      <a:pt x="109" y="87"/>
                    </a:cubicBezTo>
                    <a:cubicBezTo>
                      <a:pt x="111" y="84"/>
                      <a:pt x="110" y="79"/>
                      <a:pt x="106" y="77"/>
                    </a:cubicBezTo>
                    <a:cubicBezTo>
                      <a:pt x="99" y="73"/>
                      <a:pt x="99" y="73"/>
                      <a:pt x="99" y="73"/>
                    </a:cubicBezTo>
                    <a:cubicBezTo>
                      <a:pt x="100" y="71"/>
                      <a:pt x="101" y="68"/>
                      <a:pt x="101" y="65"/>
                    </a:cubicBezTo>
                    <a:lnTo>
                      <a:pt x="109" y="65"/>
                    </a:lnTo>
                    <a:close/>
                    <a:moveTo>
                      <a:pt x="58" y="94"/>
                    </a:moveTo>
                    <a:cubicBezTo>
                      <a:pt x="38" y="94"/>
                      <a:pt x="22" y="78"/>
                      <a:pt x="22" y="58"/>
                    </a:cubicBezTo>
                    <a:cubicBezTo>
                      <a:pt x="22" y="38"/>
                      <a:pt x="38" y="21"/>
                      <a:pt x="58" y="21"/>
                    </a:cubicBezTo>
                    <a:cubicBezTo>
                      <a:pt x="78" y="21"/>
                      <a:pt x="95" y="38"/>
                      <a:pt x="95" y="58"/>
                    </a:cubicBezTo>
                    <a:cubicBezTo>
                      <a:pt x="95" y="78"/>
                      <a:pt x="78" y="94"/>
                      <a:pt x="58" y="9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1" name="Freeform 26"/>
              <p:cNvSpPr>
                <a:spLocks noEditPoints="1"/>
              </p:cNvSpPr>
              <p:nvPr/>
            </p:nvSpPr>
            <p:spPr bwMode="auto">
              <a:xfrm>
                <a:off x="4370388" y="1552576"/>
                <a:ext cx="244475" cy="242888"/>
              </a:xfrm>
              <a:custGeom>
                <a:avLst/>
                <a:gdLst>
                  <a:gd name="T0" fmla="*/ 70 w 77"/>
                  <a:gd name="T1" fmla="*/ 31 h 77"/>
                  <a:gd name="T2" fmla="*/ 64 w 77"/>
                  <a:gd name="T3" fmla="*/ 31 h 77"/>
                  <a:gd name="T4" fmla="*/ 61 w 77"/>
                  <a:gd name="T5" fmla="*/ 26 h 77"/>
                  <a:gd name="T6" fmla="*/ 66 w 77"/>
                  <a:gd name="T7" fmla="*/ 21 h 77"/>
                  <a:gd name="T8" fmla="*/ 66 w 77"/>
                  <a:gd name="T9" fmla="*/ 11 h 77"/>
                  <a:gd name="T10" fmla="*/ 56 w 77"/>
                  <a:gd name="T11" fmla="*/ 11 h 77"/>
                  <a:gd name="T12" fmla="*/ 51 w 77"/>
                  <a:gd name="T13" fmla="*/ 16 h 77"/>
                  <a:gd name="T14" fmla="*/ 46 w 77"/>
                  <a:gd name="T15" fmla="*/ 14 h 77"/>
                  <a:gd name="T16" fmla="*/ 46 w 77"/>
                  <a:gd name="T17" fmla="*/ 7 h 77"/>
                  <a:gd name="T18" fmla="*/ 39 w 77"/>
                  <a:gd name="T19" fmla="*/ 0 h 77"/>
                  <a:gd name="T20" fmla="*/ 32 w 77"/>
                  <a:gd name="T21" fmla="*/ 7 h 77"/>
                  <a:gd name="T22" fmla="*/ 32 w 77"/>
                  <a:gd name="T23" fmla="*/ 14 h 77"/>
                  <a:gd name="T24" fmla="*/ 26 w 77"/>
                  <a:gd name="T25" fmla="*/ 16 h 77"/>
                  <a:gd name="T26" fmla="*/ 22 w 77"/>
                  <a:gd name="T27" fmla="*/ 11 h 77"/>
                  <a:gd name="T28" fmla="*/ 11 w 77"/>
                  <a:gd name="T29" fmla="*/ 11 h 77"/>
                  <a:gd name="T30" fmla="*/ 11 w 77"/>
                  <a:gd name="T31" fmla="*/ 21 h 77"/>
                  <a:gd name="T32" fmla="*/ 16 w 77"/>
                  <a:gd name="T33" fmla="*/ 26 h 77"/>
                  <a:gd name="T34" fmla="*/ 14 w 77"/>
                  <a:gd name="T35" fmla="*/ 31 h 77"/>
                  <a:gd name="T36" fmla="*/ 7 w 77"/>
                  <a:gd name="T37" fmla="*/ 31 h 77"/>
                  <a:gd name="T38" fmla="*/ 0 w 77"/>
                  <a:gd name="T39" fmla="*/ 38 h 77"/>
                  <a:gd name="T40" fmla="*/ 7 w 77"/>
                  <a:gd name="T41" fmla="*/ 46 h 77"/>
                  <a:gd name="T42" fmla="*/ 14 w 77"/>
                  <a:gd name="T43" fmla="*/ 46 h 77"/>
                  <a:gd name="T44" fmla="*/ 16 w 77"/>
                  <a:gd name="T45" fmla="*/ 51 h 77"/>
                  <a:gd name="T46" fmla="*/ 11 w 77"/>
                  <a:gd name="T47" fmla="*/ 56 h 77"/>
                  <a:gd name="T48" fmla="*/ 11 w 77"/>
                  <a:gd name="T49" fmla="*/ 66 h 77"/>
                  <a:gd name="T50" fmla="*/ 22 w 77"/>
                  <a:gd name="T51" fmla="*/ 66 h 77"/>
                  <a:gd name="T52" fmla="*/ 26 w 77"/>
                  <a:gd name="T53" fmla="*/ 61 h 77"/>
                  <a:gd name="T54" fmla="*/ 32 w 77"/>
                  <a:gd name="T55" fmla="*/ 63 h 77"/>
                  <a:gd name="T56" fmla="*/ 32 w 77"/>
                  <a:gd name="T57" fmla="*/ 70 h 77"/>
                  <a:gd name="T58" fmla="*/ 39 w 77"/>
                  <a:gd name="T59" fmla="*/ 77 h 77"/>
                  <a:gd name="T60" fmla="*/ 46 w 77"/>
                  <a:gd name="T61" fmla="*/ 70 h 77"/>
                  <a:gd name="T62" fmla="*/ 46 w 77"/>
                  <a:gd name="T63" fmla="*/ 63 h 77"/>
                  <a:gd name="T64" fmla="*/ 51 w 77"/>
                  <a:gd name="T65" fmla="*/ 61 h 77"/>
                  <a:gd name="T66" fmla="*/ 56 w 77"/>
                  <a:gd name="T67" fmla="*/ 66 h 77"/>
                  <a:gd name="T68" fmla="*/ 66 w 77"/>
                  <a:gd name="T69" fmla="*/ 66 h 77"/>
                  <a:gd name="T70" fmla="*/ 66 w 77"/>
                  <a:gd name="T71" fmla="*/ 56 h 77"/>
                  <a:gd name="T72" fmla="*/ 61 w 77"/>
                  <a:gd name="T73" fmla="*/ 51 h 77"/>
                  <a:gd name="T74" fmla="*/ 64 w 77"/>
                  <a:gd name="T75" fmla="*/ 46 h 77"/>
                  <a:gd name="T76" fmla="*/ 70 w 77"/>
                  <a:gd name="T77" fmla="*/ 46 h 77"/>
                  <a:gd name="T78" fmla="*/ 77 w 77"/>
                  <a:gd name="T79" fmla="*/ 38 h 77"/>
                  <a:gd name="T80" fmla="*/ 70 w 77"/>
                  <a:gd name="T81" fmla="*/ 31 h 77"/>
                  <a:gd name="T82" fmla="*/ 39 w 77"/>
                  <a:gd name="T83" fmla="*/ 57 h 77"/>
                  <a:gd name="T84" fmla="*/ 20 w 77"/>
                  <a:gd name="T85" fmla="*/ 38 h 77"/>
                  <a:gd name="T86" fmla="*/ 39 w 77"/>
                  <a:gd name="T87" fmla="*/ 20 h 77"/>
                  <a:gd name="T88" fmla="*/ 57 w 77"/>
                  <a:gd name="T89" fmla="*/ 38 h 77"/>
                  <a:gd name="T90" fmla="*/ 39 w 77"/>
                  <a:gd name="T91" fmla="*/ 5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7" h="77">
                    <a:moveTo>
                      <a:pt x="70" y="31"/>
                    </a:moveTo>
                    <a:cubicBezTo>
                      <a:pt x="64" y="31"/>
                      <a:pt x="64" y="31"/>
                      <a:pt x="64" y="31"/>
                    </a:cubicBezTo>
                    <a:cubicBezTo>
                      <a:pt x="63" y="29"/>
                      <a:pt x="62" y="28"/>
                      <a:pt x="61" y="26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9" y="18"/>
                      <a:pt x="69" y="14"/>
                      <a:pt x="66" y="11"/>
                    </a:cubicBezTo>
                    <a:cubicBezTo>
                      <a:pt x="63" y="8"/>
                      <a:pt x="59" y="8"/>
                      <a:pt x="56" y="1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48" y="14"/>
                      <a:pt x="46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3"/>
                      <a:pt x="43" y="0"/>
                      <a:pt x="39" y="0"/>
                    </a:cubicBezTo>
                    <a:cubicBezTo>
                      <a:pt x="35" y="0"/>
                      <a:pt x="32" y="3"/>
                      <a:pt x="32" y="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0" y="14"/>
                      <a:pt x="28" y="15"/>
                      <a:pt x="26" y="16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8"/>
                      <a:pt x="14" y="8"/>
                      <a:pt x="11" y="11"/>
                    </a:cubicBezTo>
                    <a:cubicBezTo>
                      <a:pt x="9" y="14"/>
                      <a:pt x="9" y="18"/>
                      <a:pt x="11" y="2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8"/>
                      <a:pt x="15" y="29"/>
                      <a:pt x="14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3" y="31"/>
                      <a:pt x="0" y="34"/>
                      <a:pt x="0" y="38"/>
                    </a:cubicBezTo>
                    <a:cubicBezTo>
                      <a:pt x="0" y="42"/>
                      <a:pt x="3" y="46"/>
                      <a:pt x="7" y="46"/>
                    </a:cubicBezTo>
                    <a:cubicBezTo>
                      <a:pt x="14" y="46"/>
                      <a:pt x="14" y="46"/>
                      <a:pt x="14" y="46"/>
                    </a:cubicBezTo>
                    <a:cubicBezTo>
                      <a:pt x="15" y="47"/>
                      <a:pt x="15" y="49"/>
                      <a:pt x="16" y="51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9" y="58"/>
                      <a:pt x="9" y="63"/>
                      <a:pt x="11" y="66"/>
                    </a:cubicBezTo>
                    <a:cubicBezTo>
                      <a:pt x="14" y="69"/>
                      <a:pt x="19" y="69"/>
                      <a:pt x="22" y="66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8" y="62"/>
                      <a:pt x="30" y="63"/>
                      <a:pt x="32" y="63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4"/>
                      <a:pt x="35" y="77"/>
                      <a:pt x="39" y="77"/>
                    </a:cubicBezTo>
                    <a:cubicBezTo>
                      <a:pt x="43" y="77"/>
                      <a:pt x="46" y="74"/>
                      <a:pt x="46" y="70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8" y="63"/>
                      <a:pt x="50" y="62"/>
                      <a:pt x="51" y="6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9" y="69"/>
                      <a:pt x="63" y="69"/>
                      <a:pt x="66" y="66"/>
                    </a:cubicBezTo>
                    <a:cubicBezTo>
                      <a:pt x="69" y="63"/>
                      <a:pt x="69" y="58"/>
                      <a:pt x="66" y="56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2" y="49"/>
                      <a:pt x="63" y="47"/>
                      <a:pt x="64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4" y="46"/>
                      <a:pt x="77" y="42"/>
                      <a:pt x="77" y="38"/>
                    </a:cubicBezTo>
                    <a:cubicBezTo>
                      <a:pt x="77" y="34"/>
                      <a:pt x="74" y="31"/>
                      <a:pt x="70" y="31"/>
                    </a:cubicBezTo>
                    <a:moveTo>
                      <a:pt x="39" y="57"/>
                    </a:moveTo>
                    <a:cubicBezTo>
                      <a:pt x="29" y="57"/>
                      <a:pt x="20" y="49"/>
                      <a:pt x="20" y="38"/>
                    </a:cubicBezTo>
                    <a:cubicBezTo>
                      <a:pt x="20" y="28"/>
                      <a:pt x="29" y="20"/>
                      <a:pt x="39" y="20"/>
                    </a:cubicBezTo>
                    <a:cubicBezTo>
                      <a:pt x="49" y="20"/>
                      <a:pt x="57" y="28"/>
                      <a:pt x="57" y="38"/>
                    </a:cubicBezTo>
                    <a:cubicBezTo>
                      <a:pt x="57" y="49"/>
                      <a:pt x="49" y="57"/>
                      <a:pt x="39" y="5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3549587" y="1139873"/>
              <a:ext cx="380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8F7EB9"/>
                  </a:solidFill>
                  <a:latin typeface="Agency FB" panose="020B0503020202020204" pitchFamily="34" charset="0"/>
                  <a:ea typeface="微软雅黑"/>
                </a:rPr>
                <a:t>01</a:t>
              </a:r>
              <a:endParaRPr lang="zh-CN" altLang="en-US" sz="2400" dirty="0">
                <a:solidFill>
                  <a:srgbClr val="8F7EB9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244570" y="1153149"/>
              <a:ext cx="2799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ALM</a:t>
              </a:r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应用生命周期管理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23189" y="2261702"/>
            <a:ext cx="5119200" cy="1491293"/>
            <a:chOff x="2423189" y="2004848"/>
            <a:chExt cx="5119200" cy="1491293"/>
          </a:xfrm>
        </p:grpSpPr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2700366" y="2203077"/>
              <a:ext cx="4566032" cy="949168"/>
            </a:xfrm>
            <a:custGeom>
              <a:avLst/>
              <a:gdLst>
                <a:gd name="T0" fmla="*/ 2907 w 3244"/>
                <a:gd name="T1" fmla="*/ 674 h 674"/>
                <a:gd name="T2" fmla="*/ 3244 w 3244"/>
                <a:gd name="T3" fmla="*/ 337 h 674"/>
                <a:gd name="T4" fmla="*/ 2907 w 3244"/>
                <a:gd name="T5" fmla="*/ 0 h 674"/>
                <a:gd name="T6" fmla="*/ 337 w 3244"/>
                <a:gd name="T7" fmla="*/ 0 h 674"/>
                <a:gd name="T8" fmla="*/ 0 w 3244"/>
                <a:gd name="T9" fmla="*/ 337 h 674"/>
                <a:gd name="T10" fmla="*/ 337 w 3244"/>
                <a:gd name="T11" fmla="*/ 674 h 674"/>
                <a:gd name="T12" fmla="*/ 2907 w 3244"/>
                <a:gd name="T13" fmla="*/ 6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4">
                  <a:moveTo>
                    <a:pt x="2907" y="674"/>
                  </a:moveTo>
                  <a:cubicBezTo>
                    <a:pt x="3093" y="674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4"/>
                    <a:pt x="337" y="674"/>
                  </a:cubicBezTo>
                  <a:lnTo>
                    <a:pt x="2907" y="674"/>
                  </a:lnTo>
                  <a:close/>
                </a:path>
              </a:pathLst>
            </a:custGeom>
            <a:solidFill>
              <a:srgbClr val="76A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2004848"/>
              <a:ext cx="5119200" cy="1491293"/>
            </a:xfrm>
            <a:prstGeom prst="rect">
              <a:avLst/>
            </a:prstGeom>
          </p:spPr>
        </p:pic>
        <p:grpSp>
          <p:nvGrpSpPr>
            <p:cNvPr id="82" name="组合 81"/>
            <p:cNvGrpSpPr/>
            <p:nvPr/>
          </p:nvGrpSpPr>
          <p:grpSpPr>
            <a:xfrm>
              <a:off x="2962210" y="2491489"/>
              <a:ext cx="433387" cy="374650"/>
              <a:chOff x="4456113" y="6981826"/>
              <a:chExt cx="433387" cy="374650"/>
            </a:xfrm>
          </p:grpSpPr>
          <p:sp>
            <p:nvSpPr>
              <p:cNvPr id="83" name="Freeform 27"/>
              <p:cNvSpPr>
                <a:spLocks noEditPoints="1"/>
              </p:cNvSpPr>
              <p:nvPr/>
            </p:nvSpPr>
            <p:spPr bwMode="auto">
              <a:xfrm>
                <a:off x="4456113" y="6981826"/>
                <a:ext cx="306387" cy="374650"/>
              </a:xfrm>
              <a:custGeom>
                <a:avLst/>
                <a:gdLst>
                  <a:gd name="T0" fmla="*/ 67 w 96"/>
                  <a:gd name="T1" fmla="*/ 48 h 119"/>
                  <a:gd name="T2" fmla="*/ 76 w 96"/>
                  <a:gd name="T3" fmla="*/ 28 h 119"/>
                  <a:gd name="T4" fmla="*/ 48 w 96"/>
                  <a:gd name="T5" fmla="*/ 0 h 119"/>
                  <a:gd name="T6" fmla="*/ 20 w 96"/>
                  <a:gd name="T7" fmla="*/ 28 h 119"/>
                  <a:gd name="T8" fmla="*/ 29 w 96"/>
                  <a:gd name="T9" fmla="*/ 48 h 119"/>
                  <a:gd name="T10" fmla="*/ 0 w 96"/>
                  <a:gd name="T11" fmla="*/ 92 h 119"/>
                  <a:gd name="T12" fmla="*/ 0 w 96"/>
                  <a:gd name="T13" fmla="*/ 119 h 119"/>
                  <a:gd name="T14" fmla="*/ 96 w 96"/>
                  <a:gd name="T15" fmla="*/ 119 h 119"/>
                  <a:gd name="T16" fmla="*/ 96 w 96"/>
                  <a:gd name="T17" fmla="*/ 92 h 119"/>
                  <a:gd name="T18" fmla="*/ 67 w 96"/>
                  <a:gd name="T19" fmla="*/ 48 h 119"/>
                  <a:gd name="T20" fmla="*/ 27 w 96"/>
                  <a:gd name="T21" fmla="*/ 28 h 119"/>
                  <a:gd name="T22" fmla="*/ 48 w 96"/>
                  <a:gd name="T23" fmla="*/ 8 h 119"/>
                  <a:gd name="T24" fmla="*/ 69 w 96"/>
                  <a:gd name="T25" fmla="*/ 28 h 119"/>
                  <a:gd name="T26" fmla="*/ 59 w 96"/>
                  <a:gd name="T27" fmla="*/ 46 h 119"/>
                  <a:gd name="T28" fmla="*/ 48 w 96"/>
                  <a:gd name="T29" fmla="*/ 49 h 119"/>
                  <a:gd name="T30" fmla="*/ 37 w 96"/>
                  <a:gd name="T31" fmla="*/ 46 h 119"/>
                  <a:gd name="T32" fmla="*/ 27 w 96"/>
                  <a:gd name="T33" fmla="*/ 28 h 119"/>
                  <a:gd name="T34" fmla="*/ 83 w 96"/>
                  <a:gd name="T35" fmla="*/ 107 h 119"/>
                  <a:gd name="T36" fmla="*/ 13 w 96"/>
                  <a:gd name="T37" fmla="*/ 107 h 119"/>
                  <a:gd name="T38" fmla="*/ 13 w 96"/>
                  <a:gd name="T39" fmla="*/ 92 h 119"/>
                  <a:gd name="T40" fmla="*/ 48 w 96"/>
                  <a:gd name="T41" fmla="*/ 57 h 119"/>
                  <a:gd name="T42" fmla="*/ 83 w 96"/>
                  <a:gd name="T43" fmla="*/ 92 h 119"/>
                  <a:gd name="T44" fmla="*/ 83 w 96"/>
                  <a:gd name="T45" fmla="*/ 10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" h="119">
                    <a:moveTo>
                      <a:pt x="67" y="48"/>
                    </a:moveTo>
                    <a:cubicBezTo>
                      <a:pt x="73" y="43"/>
                      <a:pt x="76" y="36"/>
                      <a:pt x="76" y="28"/>
                    </a:cubicBezTo>
                    <a:cubicBezTo>
                      <a:pt x="76" y="13"/>
                      <a:pt x="63" y="0"/>
                      <a:pt x="48" y="0"/>
                    </a:cubicBezTo>
                    <a:cubicBezTo>
                      <a:pt x="33" y="0"/>
                      <a:pt x="20" y="13"/>
                      <a:pt x="20" y="28"/>
                    </a:cubicBezTo>
                    <a:cubicBezTo>
                      <a:pt x="20" y="36"/>
                      <a:pt x="24" y="43"/>
                      <a:pt x="29" y="48"/>
                    </a:cubicBezTo>
                    <a:cubicBezTo>
                      <a:pt x="12" y="56"/>
                      <a:pt x="0" y="73"/>
                      <a:pt x="0" y="9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73"/>
                      <a:pt x="84" y="56"/>
                      <a:pt x="67" y="48"/>
                    </a:cubicBezTo>
                    <a:moveTo>
                      <a:pt x="27" y="28"/>
                    </a:moveTo>
                    <a:cubicBezTo>
                      <a:pt x="27" y="17"/>
                      <a:pt x="37" y="8"/>
                      <a:pt x="48" y="8"/>
                    </a:cubicBezTo>
                    <a:cubicBezTo>
                      <a:pt x="59" y="8"/>
                      <a:pt x="69" y="17"/>
                      <a:pt x="69" y="28"/>
                    </a:cubicBezTo>
                    <a:cubicBezTo>
                      <a:pt x="69" y="36"/>
                      <a:pt x="65" y="42"/>
                      <a:pt x="59" y="46"/>
                    </a:cubicBezTo>
                    <a:cubicBezTo>
                      <a:pt x="56" y="48"/>
                      <a:pt x="52" y="49"/>
                      <a:pt x="48" y="49"/>
                    </a:cubicBezTo>
                    <a:cubicBezTo>
                      <a:pt x="44" y="49"/>
                      <a:pt x="40" y="48"/>
                      <a:pt x="37" y="46"/>
                    </a:cubicBezTo>
                    <a:cubicBezTo>
                      <a:pt x="31" y="42"/>
                      <a:pt x="27" y="36"/>
                      <a:pt x="27" y="28"/>
                    </a:cubicBezTo>
                    <a:moveTo>
                      <a:pt x="83" y="107"/>
                    </a:move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13" y="73"/>
                      <a:pt x="29" y="57"/>
                      <a:pt x="48" y="57"/>
                    </a:cubicBezTo>
                    <a:cubicBezTo>
                      <a:pt x="68" y="57"/>
                      <a:pt x="83" y="73"/>
                      <a:pt x="83" y="92"/>
                    </a:cubicBezTo>
                    <a:lnTo>
                      <a:pt x="83" y="1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4" name="Freeform 28"/>
              <p:cNvSpPr>
                <a:spLocks/>
              </p:cNvSpPr>
              <p:nvPr/>
            </p:nvSpPr>
            <p:spPr bwMode="auto">
              <a:xfrm>
                <a:off x="4749800" y="6988176"/>
                <a:ext cx="139700" cy="195263"/>
              </a:xfrm>
              <a:custGeom>
                <a:avLst/>
                <a:gdLst>
                  <a:gd name="T0" fmla="*/ 22 w 44"/>
                  <a:gd name="T1" fmla="*/ 62 h 62"/>
                  <a:gd name="T2" fmla="*/ 19 w 44"/>
                  <a:gd name="T3" fmla="*/ 58 h 62"/>
                  <a:gd name="T4" fmla="*/ 19 w 44"/>
                  <a:gd name="T5" fmla="*/ 37 h 62"/>
                  <a:gd name="T6" fmla="*/ 22 w 44"/>
                  <a:gd name="T7" fmla="*/ 37 h 62"/>
                  <a:gd name="T8" fmla="*/ 37 w 44"/>
                  <a:gd name="T9" fmla="*/ 22 h 62"/>
                  <a:gd name="T10" fmla="*/ 22 w 44"/>
                  <a:gd name="T11" fmla="*/ 7 h 62"/>
                  <a:gd name="T12" fmla="*/ 8 w 44"/>
                  <a:gd name="T13" fmla="*/ 22 h 62"/>
                  <a:gd name="T14" fmla="*/ 4 w 44"/>
                  <a:gd name="T15" fmla="*/ 26 h 62"/>
                  <a:gd name="T16" fmla="*/ 0 w 44"/>
                  <a:gd name="T17" fmla="*/ 22 h 62"/>
                  <a:gd name="T18" fmla="*/ 22 w 44"/>
                  <a:gd name="T19" fmla="*/ 0 h 62"/>
                  <a:gd name="T20" fmla="*/ 44 w 44"/>
                  <a:gd name="T21" fmla="*/ 22 h 62"/>
                  <a:gd name="T22" fmla="*/ 26 w 44"/>
                  <a:gd name="T23" fmla="*/ 44 h 62"/>
                  <a:gd name="T24" fmla="*/ 26 w 44"/>
                  <a:gd name="T25" fmla="*/ 58 h 62"/>
                  <a:gd name="T26" fmla="*/ 22 w 44"/>
                  <a:gd name="T2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62">
                    <a:moveTo>
                      <a:pt x="22" y="62"/>
                    </a:moveTo>
                    <a:cubicBezTo>
                      <a:pt x="20" y="62"/>
                      <a:pt x="19" y="60"/>
                      <a:pt x="19" y="5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31" y="37"/>
                      <a:pt x="37" y="30"/>
                      <a:pt x="37" y="22"/>
                    </a:cubicBezTo>
                    <a:cubicBezTo>
                      <a:pt x="37" y="14"/>
                      <a:pt x="31" y="7"/>
                      <a:pt x="22" y="7"/>
                    </a:cubicBezTo>
                    <a:cubicBezTo>
                      <a:pt x="14" y="7"/>
                      <a:pt x="8" y="14"/>
                      <a:pt x="8" y="22"/>
                    </a:cubicBezTo>
                    <a:cubicBezTo>
                      <a:pt x="8" y="24"/>
                      <a:pt x="6" y="26"/>
                      <a:pt x="4" y="26"/>
                    </a:cubicBezTo>
                    <a:cubicBezTo>
                      <a:pt x="2" y="26"/>
                      <a:pt x="0" y="24"/>
                      <a:pt x="0" y="22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34" y="0"/>
                      <a:pt x="44" y="10"/>
                      <a:pt x="44" y="22"/>
                    </a:cubicBezTo>
                    <a:cubicBezTo>
                      <a:pt x="44" y="33"/>
                      <a:pt x="36" y="42"/>
                      <a:pt x="26" y="44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60"/>
                      <a:pt x="24" y="62"/>
                      <a:pt x="22" y="6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85" name="Oval 29"/>
              <p:cNvSpPr>
                <a:spLocks noChangeArrowheads="1"/>
              </p:cNvSpPr>
              <p:nvPr/>
            </p:nvSpPr>
            <p:spPr bwMode="auto">
              <a:xfrm>
                <a:off x="4803775" y="7196138"/>
                <a:ext cx="34925" cy="333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3536431" y="2459761"/>
              <a:ext cx="437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76A42D"/>
                  </a:solidFill>
                  <a:latin typeface="Agency FB" panose="020B0503020202020204" pitchFamily="34" charset="0"/>
                  <a:ea typeface="微软雅黑"/>
                </a:rPr>
                <a:t>02</a:t>
              </a:r>
              <a:endParaRPr lang="zh-CN" altLang="en-US" sz="2400" dirty="0">
                <a:solidFill>
                  <a:srgbClr val="76A42D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303772" y="2497689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功能测试脚本编写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423189" y="3504064"/>
            <a:ext cx="5119200" cy="1491293"/>
            <a:chOff x="2423189" y="3247210"/>
            <a:chExt cx="5119200" cy="1491293"/>
          </a:xfrm>
        </p:grpSpPr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2700366" y="3443852"/>
              <a:ext cx="4566032" cy="950897"/>
            </a:xfrm>
            <a:custGeom>
              <a:avLst/>
              <a:gdLst>
                <a:gd name="T0" fmla="*/ 2907 w 3244"/>
                <a:gd name="T1" fmla="*/ 675 h 675"/>
                <a:gd name="T2" fmla="*/ 3244 w 3244"/>
                <a:gd name="T3" fmla="*/ 337 h 675"/>
                <a:gd name="T4" fmla="*/ 2907 w 3244"/>
                <a:gd name="T5" fmla="*/ 0 h 675"/>
                <a:gd name="T6" fmla="*/ 337 w 3244"/>
                <a:gd name="T7" fmla="*/ 0 h 675"/>
                <a:gd name="T8" fmla="*/ 0 w 3244"/>
                <a:gd name="T9" fmla="*/ 337 h 675"/>
                <a:gd name="T10" fmla="*/ 337 w 3244"/>
                <a:gd name="T11" fmla="*/ 675 h 675"/>
                <a:gd name="T12" fmla="*/ 2907 w 3244"/>
                <a:gd name="T13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4" h="675">
                  <a:moveTo>
                    <a:pt x="2907" y="675"/>
                  </a:moveTo>
                  <a:cubicBezTo>
                    <a:pt x="3093" y="675"/>
                    <a:pt x="3244" y="523"/>
                    <a:pt x="3244" y="337"/>
                  </a:cubicBezTo>
                  <a:cubicBezTo>
                    <a:pt x="3244" y="151"/>
                    <a:pt x="3093" y="0"/>
                    <a:pt x="290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51" y="0"/>
                    <a:pt x="0" y="151"/>
                    <a:pt x="0" y="337"/>
                  </a:cubicBezTo>
                  <a:cubicBezTo>
                    <a:pt x="0" y="523"/>
                    <a:pt x="151" y="675"/>
                    <a:pt x="337" y="675"/>
                  </a:cubicBezTo>
                  <a:lnTo>
                    <a:pt x="2907" y="675"/>
                  </a:lnTo>
                  <a:close/>
                </a:path>
              </a:pathLst>
            </a:custGeom>
            <a:solidFill>
              <a:srgbClr val="F18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189" y="3247210"/>
              <a:ext cx="5119200" cy="1491293"/>
            </a:xfrm>
            <a:prstGeom prst="rect">
              <a:avLst/>
            </a:prstGeom>
          </p:spPr>
        </p:pic>
        <p:grpSp>
          <p:nvGrpSpPr>
            <p:cNvPr id="76" name="组合 75"/>
            <p:cNvGrpSpPr/>
            <p:nvPr/>
          </p:nvGrpSpPr>
          <p:grpSpPr>
            <a:xfrm>
              <a:off x="3009835" y="3751025"/>
              <a:ext cx="344487" cy="336550"/>
              <a:chOff x="4503738" y="9809163"/>
              <a:chExt cx="344487" cy="336550"/>
            </a:xfrm>
          </p:grpSpPr>
          <p:sp>
            <p:nvSpPr>
              <p:cNvPr id="77" name="Freeform 23"/>
              <p:cNvSpPr>
                <a:spLocks noEditPoints="1"/>
              </p:cNvSpPr>
              <p:nvPr/>
            </p:nvSpPr>
            <p:spPr bwMode="auto">
              <a:xfrm>
                <a:off x="4503738" y="9809163"/>
                <a:ext cx="344487" cy="336550"/>
              </a:xfrm>
              <a:custGeom>
                <a:avLst/>
                <a:gdLst>
                  <a:gd name="T0" fmla="*/ 105 w 108"/>
                  <a:gd name="T1" fmla="*/ 95 h 107"/>
                  <a:gd name="T2" fmla="*/ 76 w 108"/>
                  <a:gd name="T3" fmla="*/ 66 h 107"/>
                  <a:gd name="T4" fmla="*/ 83 w 108"/>
                  <a:gd name="T5" fmla="*/ 42 h 107"/>
                  <a:gd name="T6" fmla="*/ 42 w 108"/>
                  <a:gd name="T7" fmla="*/ 0 h 107"/>
                  <a:gd name="T8" fmla="*/ 0 w 108"/>
                  <a:gd name="T9" fmla="*/ 42 h 107"/>
                  <a:gd name="T10" fmla="*/ 42 w 108"/>
                  <a:gd name="T11" fmla="*/ 83 h 107"/>
                  <a:gd name="T12" fmla="*/ 66 w 108"/>
                  <a:gd name="T13" fmla="*/ 76 h 107"/>
                  <a:gd name="T14" fmla="*/ 95 w 108"/>
                  <a:gd name="T15" fmla="*/ 105 h 107"/>
                  <a:gd name="T16" fmla="*/ 100 w 108"/>
                  <a:gd name="T17" fmla="*/ 107 h 107"/>
                  <a:gd name="T18" fmla="*/ 105 w 108"/>
                  <a:gd name="T19" fmla="*/ 105 h 107"/>
                  <a:gd name="T20" fmla="*/ 105 w 108"/>
                  <a:gd name="T21" fmla="*/ 95 h 107"/>
                  <a:gd name="T22" fmla="*/ 7 w 108"/>
                  <a:gd name="T23" fmla="*/ 42 h 107"/>
                  <a:gd name="T24" fmla="*/ 42 w 108"/>
                  <a:gd name="T25" fmla="*/ 7 h 107"/>
                  <a:gd name="T26" fmla="*/ 76 w 108"/>
                  <a:gd name="T27" fmla="*/ 42 h 107"/>
                  <a:gd name="T28" fmla="*/ 42 w 108"/>
                  <a:gd name="T29" fmla="*/ 76 h 107"/>
                  <a:gd name="T30" fmla="*/ 7 w 108"/>
                  <a:gd name="T31" fmla="*/ 4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107">
                    <a:moveTo>
                      <a:pt x="105" y="95"/>
                    </a:moveTo>
                    <a:cubicBezTo>
                      <a:pt x="76" y="66"/>
                      <a:pt x="76" y="66"/>
                      <a:pt x="76" y="66"/>
                    </a:cubicBezTo>
                    <a:cubicBezTo>
                      <a:pt x="81" y="59"/>
                      <a:pt x="83" y="51"/>
                      <a:pt x="83" y="42"/>
                    </a:cubicBezTo>
                    <a:cubicBezTo>
                      <a:pt x="83" y="19"/>
                      <a:pt x="65" y="0"/>
                      <a:pt x="42" y="0"/>
                    </a:cubicBezTo>
                    <a:cubicBezTo>
                      <a:pt x="19" y="0"/>
                      <a:pt x="0" y="19"/>
                      <a:pt x="0" y="42"/>
                    </a:cubicBezTo>
                    <a:cubicBezTo>
                      <a:pt x="0" y="65"/>
                      <a:pt x="19" y="83"/>
                      <a:pt x="42" y="83"/>
                    </a:cubicBezTo>
                    <a:cubicBezTo>
                      <a:pt x="51" y="83"/>
                      <a:pt x="59" y="81"/>
                      <a:pt x="66" y="76"/>
                    </a:cubicBezTo>
                    <a:cubicBezTo>
                      <a:pt x="95" y="105"/>
                      <a:pt x="95" y="105"/>
                      <a:pt x="95" y="105"/>
                    </a:cubicBezTo>
                    <a:cubicBezTo>
                      <a:pt x="96" y="106"/>
                      <a:pt x="98" y="107"/>
                      <a:pt x="100" y="107"/>
                    </a:cubicBezTo>
                    <a:cubicBezTo>
                      <a:pt x="101" y="107"/>
                      <a:pt x="103" y="106"/>
                      <a:pt x="105" y="105"/>
                    </a:cubicBezTo>
                    <a:cubicBezTo>
                      <a:pt x="108" y="102"/>
                      <a:pt x="108" y="97"/>
                      <a:pt x="105" y="95"/>
                    </a:cubicBezTo>
                    <a:moveTo>
                      <a:pt x="7" y="42"/>
                    </a:moveTo>
                    <a:cubicBezTo>
                      <a:pt x="7" y="23"/>
                      <a:pt x="23" y="7"/>
                      <a:pt x="42" y="7"/>
                    </a:cubicBezTo>
                    <a:cubicBezTo>
                      <a:pt x="61" y="7"/>
                      <a:pt x="76" y="23"/>
                      <a:pt x="76" y="42"/>
                    </a:cubicBezTo>
                    <a:cubicBezTo>
                      <a:pt x="76" y="61"/>
                      <a:pt x="61" y="76"/>
                      <a:pt x="42" y="76"/>
                    </a:cubicBezTo>
                    <a:cubicBezTo>
                      <a:pt x="23" y="76"/>
                      <a:pt x="7" y="61"/>
                      <a:pt x="7" y="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4567238" y="9869488"/>
                <a:ext cx="138112" cy="138113"/>
              </a:xfrm>
              <a:custGeom>
                <a:avLst/>
                <a:gdLst>
                  <a:gd name="T0" fmla="*/ 39 w 43"/>
                  <a:gd name="T1" fmla="*/ 18 h 44"/>
                  <a:gd name="T2" fmla="*/ 25 w 43"/>
                  <a:gd name="T3" fmla="*/ 18 h 44"/>
                  <a:gd name="T4" fmla="*/ 25 w 43"/>
                  <a:gd name="T5" fmla="*/ 4 h 44"/>
                  <a:gd name="T6" fmla="*/ 21 w 43"/>
                  <a:gd name="T7" fmla="*/ 0 h 44"/>
                  <a:gd name="T8" fmla="*/ 18 w 43"/>
                  <a:gd name="T9" fmla="*/ 4 h 44"/>
                  <a:gd name="T10" fmla="*/ 18 w 43"/>
                  <a:gd name="T11" fmla="*/ 18 h 44"/>
                  <a:gd name="T12" fmla="*/ 3 w 43"/>
                  <a:gd name="T13" fmla="*/ 18 h 44"/>
                  <a:gd name="T14" fmla="*/ 0 w 43"/>
                  <a:gd name="T15" fmla="*/ 22 h 44"/>
                  <a:gd name="T16" fmla="*/ 3 w 43"/>
                  <a:gd name="T17" fmla="*/ 26 h 44"/>
                  <a:gd name="T18" fmla="*/ 18 w 43"/>
                  <a:gd name="T19" fmla="*/ 26 h 44"/>
                  <a:gd name="T20" fmla="*/ 18 w 43"/>
                  <a:gd name="T21" fmla="*/ 40 h 44"/>
                  <a:gd name="T22" fmla="*/ 21 w 43"/>
                  <a:gd name="T23" fmla="*/ 44 h 44"/>
                  <a:gd name="T24" fmla="*/ 25 w 43"/>
                  <a:gd name="T25" fmla="*/ 40 h 44"/>
                  <a:gd name="T26" fmla="*/ 25 w 43"/>
                  <a:gd name="T27" fmla="*/ 26 h 44"/>
                  <a:gd name="T28" fmla="*/ 39 w 43"/>
                  <a:gd name="T29" fmla="*/ 26 h 44"/>
                  <a:gd name="T30" fmla="*/ 43 w 43"/>
                  <a:gd name="T31" fmla="*/ 22 h 44"/>
                  <a:gd name="T32" fmla="*/ 39 w 43"/>
                  <a:gd name="T3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44">
                    <a:moveTo>
                      <a:pt x="39" y="18"/>
                    </a:move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3" y="0"/>
                      <a:pt x="21" y="0"/>
                    </a:cubicBezTo>
                    <a:cubicBezTo>
                      <a:pt x="19" y="0"/>
                      <a:pt x="18" y="2"/>
                      <a:pt x="18" y="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" y="18"/>
                      <a:pt x="0" y="20"/>
                      <a:pt x="0" y="22"/>
                    </a:cubicBezTo>
                    <a:cubicBezTo>
                      <a:pt x="0" y="24"/>
                      <a:pt x="1" y="26"/>
                      <a:pt x="3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2"/>
                      <a:pt x="19" y="44"/>
                      <a:pt x="21" y="44"/>
                    </a:cubicBezTo>
                    <a:cubicBezTo>
                      <a:pt x="23" y="44"/>
                      <a:pt x="25" y="42"/>
                      <a:pt x="25" y="40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41" y="26"/>
                      <a:pt x="43" y="24"/>
                      <a:pt x="43" y="22"/>
                    </a:cubicBezTo>
                    <a:cubicBezTo>
                      <a:pt x="43" y="20"/>
                      <a:pt x="41" y="18"/>
                      <a:pt x="39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ea typeface="微软雅黑"/>
                </a:endParaRPr>
              </a:p>
            </p:txBody>
          </p:sp>
        </p:grpSp>
        <p:sp>
          <p:nvSpPr>
            <p:cNvPr id="90" name="文本框 89"/>
            <p:cNvSpPr txBox="1"/>
            <p:nvPr/>
          </p:nvSpPr>
          <p:spPr>
            <a:xfrm>
              <a:off x="3549587" y="3700824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altLang="zh-CN" sz="2400" dirty="0" smtClean="0">
                  <a:solidFill>
                    <a:srgbClr val="F1891A"/>
                  </a:solidFill>
                  <a:latin typeface="Agency FB" panose="020B0503020202020204" pitchFamily="34" charset="0"/>
                  <a:ea typeface="微软雅黑"/>
                </a:rPr>
                <a:t>03</a:t>
              </a:r>
              <a:endParaRPr lang="zh-CN" altLang="en-US" sz="2400" dirty="0">
                <a:solidFill>
                  <a:srgbClr val="F1891A"/>
                </a:solidFill>
                <a:latin typeface="Agency FB" panose="020B0503020202020204" pitchFamily="34" charset="0"/>
                <a:ea typeface="微软雅黑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303772" y="373463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sz="20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数据校验脚本编写</a:t>
              </a:r>
              <a:endPara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583105" y="-3369"/>
            <a:ext cx="162000" cy="1210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84809" y="601748"/>
            <a:ext cx="161366" cy="6051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59620" y="513431"/>
            <a:ext cx="128879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目录页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</a:rPr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40277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ALM</a:t>
            </a:r>
            <a:r>
              <a:rPr lang="zh-CN" altLang="en-US" sz="28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应用生命周期</a:t>
            </a:r>
            <a:r>
              <a:rPr lang="zh-CN" altLang="en-US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endParaRPr lang="zh-CN" altLang="en-US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"/>
          <p:cNvSpPr txBox="1"/>
          <p:nvPr/>
        </p:nvSpPr>
        <p:spPr>
          <a:xfrm>
            <a:off x="2161907" y="181484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7030A0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7030A0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12320" y="3305606"/>
            <a:ext cx="4635944" cy="52354"/>
          </a:xfrm>
          <a:prstGeom prst="line">
            <a:avLst/>
          </a:prstGeom>
          <a:ln>
            <a:solidFill>
              <a:srgbClr val="7D36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rgbClr val="7D36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3105364" y="1892627"/>
            <a:ext cx="5242648" cy="193600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指软件开发从需求分析开始，历经项目规划、项目实施、配置管理、测试管理等阶段，直至最终被交付或发布的全过程管理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5951" y="1073393"/>
            <a:ext cx="93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ALM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4237216" y="1273448"/>
            <a:ext cx="1071362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308578" y="1273449"/>
            <a:ext cx="0" cy="509371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766060" y="1782820"/>
            <a:ext cx="2542518" cy="0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66060" y="1782820"/>
            <a:ext cx="0" cy="303893"/>
          </a:xfrm>
          <a:prstGeom prst="line">
            <a:avLst/>
          </a:prstGeom>
          <a:ln>
            <a:prstDash val="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766060" y="2086713"/>
            <a:ext cx="205740" cy="0"/>
          </a:xfrm>
          <a:prstGeom prst="line">
            <a:avLst/>
          </a:prstGeom>
          <a:ln>
            <a:prstDash val="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33641" y="1385133"/>
            <a:ext cx="2420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(</a:t>
            </a:r>
            <a:r>
              <a:rPr lang="en-US" altLang="zh-CN" sz="1200" dirty="0"/>
              <a:t>Application Lifecycle Management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8" name="Picture 4" descr="https://gss0.bdstatic.com/94o3dSag_xI4khGkpoWK1HF6hhy/baike/c0%3Dbaike72%2C5%2C5%2C72%2C24/sign=2f4de533070828387c00d446d9f0c264/55e736d12f2eb938936234ded5628535e5dd6f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7" y="1662132"/>
            <a:ext cx="1876630" cy="206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5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2900716" y="1420944"/>
            <a:ext cx="5638695" cy="2749873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提高团队工作效率：团队在用一个管理架构内，共享产品研发和部署实施的最佳实践；开发工程师可以根据项目计划和产品需求，有条不紊地进行开发工作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提高产品质量：使最终交付的实际产品，各个模块均符合客户需求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促进跨部门间协作，确保团队成员无障碍沟通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无缝集成的软件平台，使项目团队的开发水平明显提升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节约项目成本，缩短软件生命周期</a:t>
            </a:r>
            <a:r>
              <a:rPr lang="zh-CN" altLang="en-US" sz="12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；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kern="100" dirty="0"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获得较高的投资回报率。</a:t>
            </a:r>
            <a:endParaRPr lang="en-US" altLang="zh-CN" sz="1200" kern="100" dirty="0" smtClean="0"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2512028" y="971929"/>
            <a:ext cx="6365273" cy="1536308"/>
          </a:xfrm>
          <a:prstGeom prst="rect">
            <a:avLst/>
          </a:prstGeom>
        </p:spPr>
        <p:txBody>
          <a:bodyPr/>
          <a:lstStyle>
            <a:lvl1pPr marL="108014" indent="-108014" algn="l" defTabSz="432054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4041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68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095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122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88149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4176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0203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36230" indent="-108014" algn="l" defTabSz="432054" rtl="0" eaLnBrk="1" latinLnBrk="0" hangingPunct="1">
              <a:lnSpc>
                <a:spcPct val="90000"/>
              </a:lnSpc>
              <a:spcBef>
                <a:spcPts val="236"/>
              </a:spcBef>
              <a:buFont typeface="Arial" panose="020B0604020202020204" pitchFamily="34" charset="0"/>
              <a:buChar char="•"/>
              <a:defRPr sz="8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 smtClean="0"/>
              <a:t>应用</a:t>
            </a:r>
            <a:r>
              <a:rPr lang="zh-CN" altLang="en-US" sz="1600" b="1" dirty="0"/>
              <a:t>生命周期管理（</a:t>
            </a:r>
            <a:r>
              <a:rPr lang="en-US" altLang="zh-CN" sz="1600" b="1" dirty="0"/>
              <a:t>ALM</a:t>
            </a:r>
            <a:r>
              <a:rPr lang="zh-CN" altLang="en-US" sz="1600" b="1" dirty="0"/>
              <a:t>）能够帮助企业科学地管理软件开发过程：</a:t>
            </a:r>
            <a:endParaRPr lang="en-US" altLang="zh-CN" sz="1600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商业价值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3780" y="2061932"/>
            <a:ext cx="1748164" cy="1463003"/>
            <a:chOff x="10593388" y="692150"/>
            <a:chExt cx="1119187" cy="936625"/>
          </a:xfrm>
        </p:grpSpPr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10593388" y="827088"/>
              <a:ext cx="679450" cy="679450"/>
            </a:xfrm>
            <a:custGeom>
              <a:avLst/>
              <a:gdLst>
                <a:gd name="T0" fmla="*/ 145 w 290"/>
                <a:gd name="T1" fmla="*/ 290 h 290"/>
                <a:gd name="T2" fmla="*/ 168 w 290"/>
                <a:gd name="T3" fmla="*/ 290 h 290"/>
                <a:gd name="T4" fmla="*/ 168 w 290"/>
                <a:gd name="T5" fmla="*/ 268 h 290"/>
                <a:gd name="T6" fmla="*/ 216 w 290"/>
                <a:gd name="T7" fmla="*/ 249 h 290"/>
                <a:gd name="T8" fmla="*/ 231 w 290"/>
                <a:gd name="T9" fmla="*/ 264 h 290"/>
                <a:gd name="T10" fmla="*/ 264 w 290"/>
                <a:gd name="T11" fmla="*/ 232 h 290"/>
                <a:gd name="T12" fmla="*/ 248 w 290"/>
                <a:gd name="T13" fmla="*/ 216 h 290"/>
                <a:gd name="T14" fmla="*/ 268 w 290"/>
                <a:gd name="T15" fmla="*/ 168 h 290"/>
                <a:gd name="T16" fmla="*/ 290 w 290"/>
                <a:gd name="T17" fmla="*/ 168 h 290"/>
                <a:gd name="T18" fmla="*/ 290 w 290"/>
                <a:gd name="T19" fmla="*/ 122 h 290"/>
                <a:gd name="T20" fmla="*/ 268 w 290"/>
                <a:gd name="T21" fmla="*/ 122 h 290"/>
                <a:gd name="T22" fmla="*/ 248 w 290"/>
                <a:gd name="T23" fmla="*/ 74 h 290"/>
                <a:gd name="T24" fmla="*/ 264 w 290"/>
                <a:gd name="T25" fmla="*/ 59 h 290"/>
                <a:gd name="T26" fmla="*/ 231 w 290"/>
                <a:gd name="T27" fmla="*/ 27 h 290"/>
                <a:gd name="T28" fmla="*/ 216 w 290"/>
                <a:gd name="T29" fmla="*/ 42 h 290"/>
                <a:gd name="T30" fmla="*/ 168 w 290"/>
                <a:gd name="T31" fmla="*/ 22 h 290"/>
                <a:gd name="T32" fmla="*/ 168 w 290"/>
                <a:gd name="T33" fmla="*/ 0 h 290"/>
                <a:gd name="T34" fmla="*/ 145 w 290"/>
                <a:gd name="T35" fmla="*/ 0 h 290"/>
                <a:gd name="T36" fmla="*/ 145 w 290"/>
                <a:gd name="T37" fmla="*/ 53 h 290"/>
                <a:gd name="T38" fmla="*/ 237 w 290"/>
                <a:gd name="T39" fmla="*/ 145 h 290"/>
                <a:gd name="T40" fmla="*/ 145 w 290"/>
                <a:gd name="T41" fmla="*/ 238 h 290"/>
                <a:gd name="T42" fmla="*/ 145 w 290"/>
                <a:gd name="T43" fmla="*/ 290 h 290"/>
                <a:gd name="T44" fmla="*/ 42 w 290"/>
                <a:gd name="T45" fmla="*/ 216 h 290"/>
                <a:gd name="T46" fmla="*/ 26 w 290"/>
                <a:gd name="T47" fmla="*/ 232 h 290"/>
                <a:gd name="T48" fmla="*/ 59 w 290"/>
                <a:gd name="T49" fmla="*/ 264 h 290"/>
                <a:gd name="T50" fmla="*/ 74 w 290"/>
                <a:gd name="T51" fmla="*/ 249 h 290"/>
                <a:gd name="T52" fmla="*/ 122 w 290"/>
                <a:gd name="T53" fmla="*/ 268 h 290"/>
                <a:gd name="T54" fmla="*/ 122 w 290"/>
                <a:gd name="T55" fmla="*/ 290 h 290"/>
                <a:gd name="T56" fmla="*/ 145 w 290"/>
                <a:gd name="T57" fmla="*/ 290 h 290"/>
                <a:gd name="T58" fmla="*/ 145 w 290"/>
                <a:gd name="T59" fmla="*/ 238 h 290"/>
                <a:gd name="T60" fmla="*/ 145 w 290"/>
                <a:gd name="T61" fmla="*/ 238 h 290"/>
                <a:gd name="T62" fmla="*/ 52 w 290"/>
                <a:gd name="T63" fmla="*/ 145 h 290"/>
                <a:gd name="T64" fmla="*/ 145 w 290"/>
                <a:gd name="T65" fmla="*/ 53 h 290"/>
                <a:gd name="T66" fmla="*/ 145 w 290"/>
                <a:gd name="T67" fmla="*/ 53 h 290"/>
                <a:gd name="T68" fmla="*/ 145 w 290"/>
                <a:gd name="T69" fmla="*/ 53 h 290"/>
                <a:gd name="T70" fmla="*/ 145 w 290"/>
                <a:gd name="T71" fmla="*/ 0 h 290"/>
                <a:gd name="T72" fmla="*/ 122 w 290"/>
                <a:gd name="T73" fmla="*/ 0 h 290"/>
                <a:gd name="T74" fmla="*/ 122 w 290"/>
                <a:gd name="T75" fmla="*/ 22 h 290"/>
                <a:gd name="T76" fmla="*/ 74 w 290"/>
                <a:gd name="T77" fmla="*/ 42 h 290"/>
                <a:gd name="T78" fmla="*/ 59 w 290"/>
                <a:gd name="T79" fmla="*/ 27 h 290"/>
                <a:gd name="T80" fmla="*/ 26 w 290"/>
                <a:gd name="T81" fmla="*/ 59 h 290"/>
                <a:gd name="T82" fmla="*/ 42 w 290"/>
                <a:gd name="T83" fmla="*/ 74 h 290"/>
                <a:gd name="T84" fmla="*/ 22 w 290"/>
                <a:gd name="T85" fmla="*/ 122 h 290"/>
                <a:gd name="T86" fmla="*/ 0 w 290"/>
                <a:gd name="T87" fmla="*/ 122 h 290"/>
                <a:gd name="T88" fmla="*/ 0 w 290"/>
                <a:gd name="T89" fmla="*/ 168 h 290"/>
                <a:gd name="T90" fmla="*/ 22 w 290"/>
                <a:gd name="T91" fmla="*/ 168 h 290"/>
                <a:gd name="T92" fmla="*/ 42 w 290"/>
                <a:gd name="T93" fmla="*/ 21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0" h="290">
                  <a:moveTo>
                    <a:pt x="145" y="290"/>
                  </a:moveTo>
                  <a:cubicBezTo>
                    <a:pt x="168" y="290"/>
                    <a:pt x="168" y="290"/>
                    <a:pt x="168" y="290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85" y="265"/>
                    <a:pt x="202" y="258"/>
                    <a:pt x="216" y="249"/>
                  </a:cubicBezTo>
                  <a:cubicBezTo>
                    <a:pt x="231" y="264"/>
                    <a:pt x="231" y="264"/>
                    <a:pt x="231" y="264"/>
                  </a:cubicBezTo>
                  <a:cubicBezTo>
                    <a:pt x="264" y="232"/>
                    <a:pt x="264" y="232"/>
                    <a:pt x="264" y="232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8" y="202"/>
                    <a:pt x="265" y="186"/>
                    <a:pt x="268" y="168"/>
                  </a:cubicBezTo>
                  <a:cubicBezTo>
                    <a:pt x="290" y="168"/>
                    <a:pt x="290" y="168"/>
                    <a:pt x="290" y="168"/>
                  </a:cubicBezTo>
                  <a:cubicBezTo>
                    <a:pt x="290" y="122"/>
                    <a:pt x="290" y="122"/>
                    <a:pt x="290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5" y="105"/>
                    <a:pt x="258" y="89"/>
                    <a:pt x="248" y="74"/>
                  </a:cubicBezTo>
                  <a:cubicBezTo>
                    <a:pt x="264" y="59"/>
                    <a:pt x="264" y="59"/>
                    <a:pt x="264" y="59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16" y="42"/>
                    <a:pt x="216" y="42"/>
                    <a:pt x="216" y="42"/>
                  </a:cubicBezTo>
                  <a:cubicBezTo>
                    <a:pt x="202" y="32"/>
                    <a:pt x="185" y="25"/>
                    <a:pt x="168" y="22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96" y="53"/>
                    <a:pt x="237" y="94"/>
                    <a:pt x="237" y="145"/>
                  </a:cubicBezTo>
                  <a:cubicBezTo>
                    <a:pt x="237" y="196"/>
                    <a:pt x="196" y="238"/>
                    <a:pt x="145" y="238"/>
                  </a:cubicBezTo>
                  <a:lnTo>
                    <a:pt x="145" y="290"/>
                  </a:lnTo>
                  <a:close/>
                  <a:moveTo>
                    <a:pt x="42" y="216"/>
                  </a:moveTo>
                  <a:cubicBezTo>
                    <a:pt x="26" y="232"/>
                    <a:pt x="26" y="232"/>
                    <a:pt x="26" y="232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88" y="258"/>
                    <a:pt x="105" y="265"/>
                    <a:pt x="122" y="268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145" y="238"/>
                    <a:pt x="145" y="238"/>
                    <a:pt x="145" y="238"/>
                  </a:cubicBezTo>
                  <a:cubicBezTo>
                    <a:pt x="94" y="238"/>
                    <a:pt x="52" y="196"/>
                    <a:pt x="52" y="145"/>
                  </a:cubicBezTo>
                  <a:cubicBezTo>
                    <a:pt x="52" y="94"/>
                    <a:pt x="94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53"/>
                    <a:pt x="145" y="53"/>
                    <a:pt x="145" y="53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05" y="25"/>
                    <a:pt x="88" y="32"/>
                    <a:pt x="74" y="4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32" y="89"/>
                    <a:pt x="25" y="105"/>
                    <a:pt x="22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5" y="186"/>
                    <a:pt x="32" y="202"/>
                    <a:pt x="42" y="21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1268075" y="1190625"/>
              <a:ext cx="438150" cy="438150"/>
            </a:xfrm>
            <a:custGeom>
              <a:avLst/>
              <a:gdLst>
                <a:gd name="T0" fmla="*/ 93 w 187"/>
                <a:gd name="T1" fmla="*/ 15 h 187"/>
                <a:gd name="T2" fmla="*/ 118 w 187"/>
                <a:gd name="T3" fmla="*/ 19 h 187"/>
                <a:gd name="T4" fmla="*/ 123 w 187"/>
                <a:gd name="T5" fmla="*/ 5 h 187"/>
                <a:gd name="T6" fmla="*/ 155 w 187"/>
                <a:gd name="T7" fmla="*/ 23 h 187"/>
                <a:gd name="T8" fmla="*/ 145 w 187"/>
                <a:gd name="T9" fmla="*/ 34 h 187"/>
                <a:gd name="T10" fmla="*/ 164 w 187"/>
                <a:gd name="T11" fmla="*/ 58 h 187"/>
                <a:gd name="T12" fmla="*/ 177 w 187"/>
                <a:gd name="T13" fmla="*/ 52 h 187"/>
                <a:gd name="T14" fmla="*/ 187 w 187"/>
                <a:gd name="T15" fmla="*/ 87 h 187"/>
                <a:gd name="T16" fmla="*/ 172 w 187"/>
                <a:gd name="T17" fmla="*/ 88 h 187"/>
                <a:gd name="T18" fmla="*/ 168 w 187"/>
                <a:gd name="T19" fmla="*/ 119 h 187"/>
                <a:gd name="T20" fmla="*/ 182 w 187"/>
                <a:gd name="T21" fmla="*/ 123 h 187"/>
                <a:gd name="T22" fmla="*/ 164 w 187"/>
                <a:gd name="T23" fmla="*/ 155 h 187"/>
                <a:gd name="T24" fmla="*/ 153 w 187"/>
                <a:gd name="T25" fmla="*/ 145 h 187"/>
                <a:gd name="T26" fmla="*/ 129 w 187"/>
                <a:gd name="T27" fmla="*/ 164 h 187"/>
                <a:gd name="T28" fmla="*/ 135 w 187"/>
                <a:gd name="T29" fmla="*/ 178 h 187"/>
                <a:gd name="T30" fmla="*/ 100 w 187"/>
                <a:gd name="T31" fmla="*/ 187 h 187"/>
                <a:gd name="T32" fmla="*/ 99 w 187"/>
                <a:gd name="T33" fmla="*/ 172 h 187"/>
                <a:gd name="T34" fmla="*/ 93 w 187"/>
                <a:gd name="T35" fmla="*/ 172 h 187"/>
                <a:gd name="T36" fmla="*/ 93 w 187"/>
                <a:gd name="T37" fmla="*/ 132 h 187"/>
                <a:gd name="T38" fmla="*/ 130 w 187"/>
                <a:gd name="T39" fmla="*/ 106 h 187"/>
                <a:gd name="T40" fmla="*/ 105 w 187"/>
                <a:gd name="T41" fmla="*/ 57 h 187"/>
                <a:gd name="T42" fmla="*/ 93 w 187"/>
                <a:gd name="T43" fmla="*/ 55 h 187"/>
                <a:gd name="T44" fmla="*/ 93 w 187"/>
                <a:gd name="T45" fmla="*/ 15 h 187"/>
                <a:gd name="T46" fmla="*/ 23 w 187"/>
                <a:gd name="T47" fmla="*/ 129 h 187"/>
                <a:gd name="T48" fmla="*/ 9 w 187"/>
                <a:gd name="T49" fmla="*/ 135 h 187"/>
                <a:gd name="T50" fmla="*/ 0 w 187"/>
                <a:gd name="T51" fmla="*/ 100 h 187"/>
                <a:gd name="T52" fmla="*/ 15 w 187"/>
                <a:gd name="T53" fmla="*/ 99 h 187"/>
                <a:gd name="T54" fmla="*/ 19 w 187"/>
                <a:gd name="T55" fmla="*/ 69 h 187"/>
                <a:gd name="T56" fmla="*/ 4 w 187"/>
                <a:gd name="T57" fmla="*/ 64 h 187"/>
                <a:gd name="T58" fmla="*/ 23 w 187"/>
                <a:gd name="T59" fmla="*/ 32 h 187"/>
                <a:gd name="T60" fmla="*/ 34 w 187"/>
                <a:gd name="T61" fmla="*/ 42 h 187"/>
                <a:gd name="T62" fmla="*/ 58 w 187"/>
                <a:gd name="T63" fmla="*/ 23 h 187"/>
                <a:gd name="T64" fmla="*/ 51 w 187"/>
                <a:gd name="T65" fmla="*/ 10 h 187"/>
                <a:gd name="T66" fmla="*/ 87 w 187"/>
                <a:gd name="T67" fmla="*/ 0 h 187"/>
                <a:gd name="T68" fmla="*/ 88 w 187"/>
                <a:gd name="T69" fmla="*/ 15 h 187"/>
                <a:gd name="T70" fmla="*/ 93 w 187"/>
                <a:gd name="T71" fmla="*/ 15 h 187"/>
                <a:gd name="T72" fmla="*/ 93 w 187"/>
                <a:gd name="T73" fmla="*/ 55 h 187"/>
                <a:gd name="T74" fmla="*/ 57 w 187"/>
                <a:gd name="T75" fmla="*/ 81 h 187"/>
                <a:gd name="T76" fmla="*/ 81 w 187"/>
                <a:gd name="T77" fmla="*/ 130 h 187"/>
                <a:gd name="T78" fmla="*/ 93 w 187"/>
                <a:gd name="T79" fmla="*/ 132 h 187"/>
                <a:gd name="T80" fmla="*/ 93 w 187"/>
                <a:gd name="T81" fmla="*/ 172 h 187"/>
                <a:gd name="T82" fmla="*/ 68 w 187"/>
                <a:gd name="T83" fmla="*/ 168 h 187"/>
                <a:gd name="T84" fmla="*/ 64 w 187"/>
                <a:gd name="T85" fmla="*/ 183 h 187"/>
                <a:gd name="T86" fmla="*/ 32 w 187"/>
                <a:gd name="T87" fmla="*/ 164 h 187"/>
                <a:gd name="T88" fmla="*/ 42 w 187"/>
                <a:gd name="T89" fmla="*/ 153 h 187"/>
                <a:gd name="T90" fmla="*/ 23 w 187"/>
                <a:gd name="T91" fmla="*/ 1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7">
                  <a:moveTo>
                    <a:pt x="93" y="15"/>
                  </a:moveTo>
                  <a:cubicBezTo>
                    <a:pt x="102" y="15"/>
                    <a:pt x="110" y="16"/>
                    <a:pt x="118" y="19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35" y="9"/>
                    <a:pt x="146" y="15"/>
                    <a:pt x="155" y="23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3" y="41"/>
                    <a:pt x="159" y="49"/>
                    <a:pt x="164" y="58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3" y="63"/>
                    <a:pt x="186" y="75"/>
                    <a:pt x="187" y="87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3" y="98"/>
                    <a:pt x="172" y="108"/>
                    <a:pt x="168" y="119"/>
                  </a:cubicBezTo>
                  <a:cubicBezTo>
                    <a:pt x="182" y="123"/>
                    <a:pt x="182" y="123"/>
                    <a:pt x="182" y="123"/>
                  </a:cubicBezTo>
                  <a:cubicBezTo>
                    <a:pt x="178" y="135"/>
                    <a:pt x="172" y="146"/>
                    <a:pt x="164" y="15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46" y="153"/>
                    <a:pt x="138" y="160"/>
                    <a:pt x="129" y="164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124" y="183"/>
                    <a:pt x="112" y="186"/>
                    <a:pt x="100" y="187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7" y="172"/>
                    <a:pt x="95" y="172"/>
                    <a:pt x="93" y="172"/>
                  </a:cubicBezTo>
                  <a:cubicBezTo>
                    <a:pt x="93" y="132"/>
                    <a:pt x="93" y="132"/>
                    <a:pt x="93" y="132"/>
                  </a:cubicBezTo>
                  <a:cubicBezTo>
                    <a:pt x="109" y="132"/>
                    <a:pt x="124" y="122"/>
                    <a:pt x="130" y="106"/>
                  </a:cubicBezTo>
                  <a:cubicBezTo>
                    <a:pt x="136" y="86"/>
                    <a:pt x="126" y="64"/>
                    <a:pt x="105" y="57"/>
                  </a:cubicBezTo>
                  <a:cubicBezTo>
                    <a:pt x="101" y="56"/>
                    <a:pt x="97" y="55"/>
                    <a:pt x="93" y="55"/>
                  </a:cubicBezTo>
                  <a:lnTo>
                    <a:pt x="93" y="15"/>
                  </a:lnTo>
                  <a:close/>
                  <a:moveTo>
                    <a:pt x="23" y="129"/>
                  </a:moveTo>
                  <a:cubicBezTo>
                    <a:pt x="9" y="135"/>
                    <a:pt x="9" y="135"/>
                    <a:pt x="9" y="135"/>
                  </a:cubicBezTo>
                  <a:cubicBezTo>
                    <a:pt x="4" y="125"/>
                    <a:pt x="1" y="113"/>
                    <a:pt x="0" y="100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4" y="89"/>
                    <a:pt x="15" y="79"/>
                    <a:pt x="19" y="6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8" y="52"/>
                    <a:pt x="15" y="41"/>
                    <a:pt x="23" y="3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41" y="34"/>
                    <a:pt x="49" y="28"/>
                    <a:pt x="58" y="23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62" y="4"/>
                    <a:pt x="74" y="1"/>
                    <a:pt x="87" y="0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90" y="15"/>
                    <a:pt x="92" y="15"/>
                    <a:pt x="93" y="15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77" y="55"/>
                    <a:pt x="62" y="65"/>
                    <a:pt x="57" y="81"/>
                  </a:cubicBezTo>
                  <a:cubicBezTo>
                    <a:pt x="50" y="101"/>
                    <a:pt x="61" y="123"/>
                    <a:pt x="81" y="130"/>
                  </a:cubicBezTo>
                  <a:cubicBezTo>
                    <a:pt x="85" y="131"/>
                    <a:pt x="89" y="132"/>
                    <a:pt x="93" y="132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85" y="172"/>
                    <a:pt x="77" y="171"/>
                    <a:pt x="68" y="168"/>
                  </a:cubicBezTo>
                  <a:cubicBezTo>
                    <a:pt x="64" y="183"/>
                    <a:pt x="64" y="183"/>
                    <a:pt x="64" y="183"/>
                  </a:cubicBezTo>
                  <a:cubicBezTo>
                    <a:pt x="52" y="179"/>
                    <a:pt x="41" y="172"/>
                    <a:pt x="32" y="164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34" y="146"/>
                    <a:pt x="27" y="138"/>
                    <a:pt x="23" y="129"/>
                  </a:cubicBezTo>
                  <a:close/>
                </a:path>
              </a:pathLst>
            </a:custGeom>
            <a:solidFill>
              <a:srgbClr val="CB7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1256963" y="692150"/>
              <a:ext cx="455612" cy="454025"/>
            </a:xfrm>
            <a:custGeom>
              <a:avLst/>
              <a:gdLst>
                <a:gd name="T0" fmla="*/ 104 w 195"/>
                <a:gd name="T1" fmla="*/ 29 h 194"/>
                <a:gd name="T2" fmla="*/ 107 w 195"/>
                <a:gd name="T3" fmla="*/ 0 h 194"/>
                <a:gd name="T4" fmla="*/ 148 w 195"/>
                <a:gd name="T5" fmla="*/ 13 h 194"/>
                <a:gd name="T6" fmla="*/ 133 w 195"/>
                <a:gd name="T7" fmla="*/ 38 h 194"/>
                <a:gd name="T8" fmla="*/ 155 w 195"/>
                <a:gd name="T9" fmla="*/ 59 h 194"/>
                <a:gd name="T10" fmla="*/ 180 w 195"/>
                <a:gd name="T11" fmla="*/ 43 h 194"/>
                <a:gd name="T12" fmla="*/ 190 w 195"/>
                <a:gd name="T13" fmla="*/ 62 h 194"/>
                <a:gd name="T14" fmla="*/ 195 w 195"/>
                <a:gd name="T15" fmla="*/ 83 h 194"/>
                <a:gd name="T16" fmla="*/ 166 w 195"/>
                <a:gd name="T17" fmla="*/ 87 h 194"/>
                <a:gd name="T18" fmla="*/ 164 w 195"/>
                <a:gd name="T19" fmla="*/ 118 h 194"/>
                <a:gd name="T20" fmla="*/ 192 w 195"/>
                <a:gd name="T21" fmla="*/ 127 h 194"/>
                <a:gd name="T22" fmla="*/ 169 w 195"/>
                <a:gd name="T23" fmla="*/ 164 h 194"/>
                <a:gd name="T24" fmla="*/ 148 w 195"/>
                <a:gd name="T25" fmla="*/ 144 h 194"/>
                <a:gd name="T26" fmla="*/ 123 w 195"/>
                <a:gd name="T27" fmla="*/ 161 h 194"/>
                <a:gd name="T28" fmla="*/ 123 w 195"/>
                <a:gd name="T29" fmla="*/ 161 h 194"/>
                <a:gd name="T30" fmla="*/ 133 w 195"/>
                <a:gd name="T31" fmla="*/ 188 h 194"/>
                <a:gd name="T32" fmla="*/ 99 w 195"/>
                <a:gd name="T33" fmla="*/ 194 h 194"/>
                <a:gd name="T34" fmla="*/ 99 w 195"/>
                <a:gd name="T35" fmla="*/ 154 h 194"/>
                <a:gd name="T36" fmla="*/ 119 w 195"/>
                <a:gd name="T37" fmla="*/ 150 h 194"/>
                <a:gd name="T38" fmla="*/ 152 w 195"/>
                <a:gd name="T39" fmla="*/ 77 h 194"/>
                <a:gd name="T40" fmla="*/ 99 w 195"/>
                <a:gd name="T41" fmla="*/ 40 h 194"/>
                <a:gd name="T42" fmla="*/ 99 w 195"/>
                <a:gd name="T43" fmla="*/ 28 h 194"/>
                <a:gd name="T44" fmla="*/ 104 w 195"/>
                <a:gd name="T45" fmla="*/ 29 h 194"/>
                <a:gd name="T46" fmla="*/ 99 w 195"/>
                <a:gd name="T47" fmla="*/ 194 h 194"/>
                <a:gd name="T48" fmla="*/ 90 w 195"/>
                <a:gd name="T49" fmla="*/ 194 h 194"/>
                <a:gd name="T50" fmla="*/ 93 w 195"/>
                <a:gd name="T51" fmla="*/ 165 h 194"/>
                <a:gd name="T52" fmla="*/ 64 w 195"/>
                <a:gd name="T53" fmla="*/ 156 h 194"/>
                <a:gd name="T54" fmla="*/ 49 w 195"/>
                <a:gd name="T55" fmla="*/ 181 h 194"/>
                <a:gd name="T56" fmla="*/ 17 w 195"/>
                <a:gd name="T57" fmla="*/ 151 h 194"/>
                <a:gd name="T58" fmla="*/ 42 w 195"/>
                <a:gd name="T59" fmla="*/ 135 h 194"/>
                <a:gd name="T60" fmla="*/ 35 w 195"/>
                <a:gd name="T61" fmla="*/ 121 h 194"/>
                <a:gd name="T62" fmla="*/ 31 w 195"/>
                <a:gd name="T63" fmla="*/ 106 h 194"/>
                <a:gd name="T64" fmla="*/ 2 w 195"/>
                <a:gd name="T65" fmla="*/ 111 h 194"/>
                <a:gd name="T66" fmla="*/ 6 w 195"/>
                <a:gd name="T67" fmla="*/ 67 h 194"/>
                <a:gd name="T68" fmla="*/ 33 w 195"/>
                <a:gd name="T69" fmla="*/ 76 h 194"/>
                <a:gd name="T70" fmla="*/ 49 w 195"/>
                <a:gd name="T71" fmla="*/ 50 h 194"/>
                <a:gd name="T72" fmla="*/ 28 w 195"/>
                <a:gd name="T73" fmla="*/ 30 h 194"/>
                <a:gd name="T74" fmla="*/ 64 w 195"/>
                <a:gd name="T75" fmla="*/ 6 h 194"/>
                <a:gd name="T76" fmla="*/ 74 w 195"/>
                <a:gd name="T77" fmla="*/ 33 h 194"/>
                <a:gd name="T78" fmla="*/ 99 w 195"/>
                <a:gd name="T79" fmla="*/ 28 h 194"/>
                <a:gd name="T80" fmla="*/ 99 w 195"/>
                <a:gd name="T81" fmla="*/ 40 h 194"/>
                <a:gd name="T82" fmla="*/ 78 w 195"/>
                <a:gd name="T83" fmla="*/ 44 h 194"/>
                <a:gd name="T84" fmla="*/ 45 w 195"/>
                <a:gd name="T85" fmla="*/ 117 h 194"/>
                <a:gd name="T86" fmla="*/ 99 w 195"/>
                <a:gd name="T87" fmla="*/ 154 h 194"/>
                <a:gd name="T88" fmla="*/ 99 w 195"/>
                <a:gd name="T8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194">
                  <a:moveTo>
                    <a:pt x="104" y="2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121" y="1"/>
                    <a:pt x="136" y="5"/>
                    <a:pt x="148" y="13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42" y="43"/>
                    <a:pt x="150" y="50"/>
                    <a:pt x="155" y="59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4" y="49"/>
                    <a:pt x="187" y="55"/>
                    <a:pt x="190" y="62"/>
                  </a:cubicBezTo>
                  <a:cubicBezTo>
                    <a:pt x="192" y="69"/>
                    <a:pt x="194" y="76"/>
                    <a:pt x="195" y="83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8" y="98"/>
                    <a:pt x="167" y="108"/>
                    <a:pt x="164" y="118"/>
                  </a:cubicBezTo>
                  <a:cubicBezTo>
                    <a:pt x="192" y="127"/>
                    <a:pt x="192" y="127"/>
                    <a:pt x="192" y="127"/>
                  </a:cubicBezTo>
                  <a:cubicBezTo>
                    <a:pt x="187" y="140"/>
                    <a:pt x="180" y="153"/>
                    <a:pt x="169" y="16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1" y="151"/>
                    <a:pt x="133" y="157"/>
                    <a:pt x="123" y="161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22" y="192"/>
                    <a:pt x="110" y="194"/>
                    <a:pt x="99" y="19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105" y="154"/>
                    <a:pt x="112" y="153"/>
                    <a:pt x="119" y="150"/>
                  </a:cubicBezTo>
                  <a:cubicBezTo>
                    <a:pt x="148" y="139"/>
                    <a:pt x="163" y="106"/>
                    <a:pt x="152" y="77"/>
                  </a:cubicBezTo>
                  <a:cubicBezTo>
                    <a:pt x="143" y="54"/>
                    <a:pt x="121" y="40"/>
                    <a:pt x="99" y="40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0" y="28"/>
                    <a:pt x="102" y="29"/>
                    <a:pt x="104" y="29"/>
                  </a:cubicBezTo>
                  <a:close/>
                  <a:moveTo>
                    <a:pt x="99" y="194"/>
                  </a:moveTo>
                  <a:cubicBezTo>
                    <a:pt x="96" y="194"/>
                    <a:pt x="93" y="194"/>
                    <a:pt x="90" y="194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82" y="164"/>
                    <a:pt x="73" y="161"/>
                    <a:pt x="64" y="156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37" y="174"/>
                    <a:pt x="26" y="164"/>
                    <a:pt x="17" y="151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39" y="131"/>
                    <a:pt x="36" y="126"/>
                    <a:pt x="35" y="121"/>
                  </a:cubicBezTo>
                  <a:cubicBezTo>
                    <a:pt x="33" y="116"/>
                    <a:pt x="31" y="111"/>
                    <a:pt x="31" y="10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0" y="96"/>
                    <a:pt x="1" y="81"/>
                    <a:pt x="6" y="67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6" y="66"/>
                    <a:pt x="42" y="57"/>
                    <a:pt x="49" y="5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7" y="19"/>
                    <a:pt x="50" y="11"/>
                    <a:pt x="64" y="6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2" y="30"/>
                    <a:pt x="90" y="28"/>
                    <a:pt x="99" y="2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2" y="40"/>
                    <a:pt x="85" y="41"/>
                    <a:pt x="78" y="44"/>
                  </a:cubicBezTo>
                  <a:cubicBezTo>
                    <a:pt x="49" y="55"/>
                    <a:pt x="34" y="88"/>
                    <a:pt x="45" y="117"/>
                  </a:cubicBezTo>
                  <a:cubicBezTo>
                    <a:pt x="54" y="140"/>
                    <a:pt x="76" y="154"/>
                    <a:pt x="99" y="154"/>
                  </a:cubicBezTo>
                  <a:lnTo>
                    <a:pt x="99" y="194"/>
                  </a:lnTo>
                  <a:close/>
                </a:path>
              </a:pathLst>
            </a:custGeom>
            <a:solidFill>
              <a:srgbClr val="89C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zh-CN" altLang="en-US" sz="1800">
                <a:solidFill>
                  <a:prstClr val="black"/>
                </a:solidFill>
                <a:ea typeface="微软雅黑"/>
              </a:endParaRPr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2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ALM</a:t>
            </a:r>
            <a:r>
              <a:rPr lang="zh-CN" altLang="en-US" sz="18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</a:t>
            </a: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795981" y="320944"/>
            <a:ext cx="2578739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ALM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应用生命周期管理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88" y="798894"/>
            <a:ext cx="5655815" cy="356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rgbClr val="7EB756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srgbClr val="7EB75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功能测试脚本编写</a:t>
            </a:r>
          </a:p>
        </p:txBody>
      </p:sp>
      <p:sp>
        <p:nvSpPr>
          <p:cNvPr id="54" name="TextBox 5"/>
          <p:cNvSpPr txBox="1"/>
          <p:nvPr/>
        </p:nvSpPr>
        <p:spPr>
          <a:xfrm>
            <a:off x="2161907" y="1814842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 smtClean="0">
                <a:solidFill>
                  <a:srgbClr val="7EB756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7EB756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12320" y="3345074"/>
            <a:ext cx="4635944" cy="52354"/>
          </a:xfrm>
          <a:prstGeom prst="line">
            <a:avLst/>
          </a:prstGeom>
          <a:ln>
            <a:solidFill>
              <a:srgbClr val="7EB7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rgbClr val="7EB75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7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84507" y="1332651"/>
            <a:ext cx="7228552" cy="8158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基于数据库编写测试脚本与手工测试相比，到底有哪些优势：</a:t>
            </a:r>
            <a:endParaRPr lang="zh-CN" altLang="en-US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脚本优势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612677" y="2247774"/>
            <a:ext cx="1502388" cy="1349162"/>
            <a:chOff x="890168" y="2584752"/>
            <a:chExt cx="1502388" cy="1349162"/>
          </a:xfrm>
        </p:grpSpPr>
        <p:sp>
          <p:nvSpPr>
            <p:cNvPr id="22" name="Freeform 46"/>
            <p:cNvSpPr>
              <a:spLocks/>
            </p:cNvSpPr>
            <p:nvPr/>
          </p:nvSpPr>
          <p:spPr bwMode="auto">
            <a:xfrm>
              <a:off x="890168" y="2584752"/>
              <a:ext cx="1502388" cy="1349162"/>
            </a:xfrm>
            <a:custGeom>
              <a:avLst/>
              <a:gdLst>
                <a:gd name="T0" fmla="*/ 1149 w 1149"/>
                <a:gd name="T1" fmla="*/ 515 h 1030"/>
                <a:gd name="T2" fmla="*/ 1020 w 1149"/>
                <a:gd name="T3" fmla="*/ 412 h 1030"/>
                <a:gd name="T4" fmla="*/ 515 w 1149"/>
                <a:gd name="T5" fmla="*/ 0 h 1030"/>
                <a:gd name="T6" fmla="*/ 0 w 1149"/>
                <a:gd name="T7" fmla="*/ 515 h 1030"/>
                <a:gd name="T8" fmla="*/ 515 w 1149"/>
                <a:gd name="T9" fmla="*/ 1030 h 1030"/>
                <a:gd name="T10" fmla="*/ 1020 w 1149"/>
                <a:gd name="T11" fmla="*/ 618 h 1030"/>
                <a:gd name="T12" fmla="*/ 1149 w 1149"/>
                <a:gd name="T13" fmla="*/ 515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1030">
                  <a:moveTo>
                    <a:pt x="1149" y="515"/>
                  </a:moveTo>
                  <a:cubicBezTo>
                    <a:pt x="1020" y="412"/>
                    <a:pt x="1020" y="412"/>
                    <a:pt x="1020" y="412"/>
                  </a:cubicBez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lnTo>
                    <a:pt x="1149" y="51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FFFFFF">
                    <a:lumMod val="100000"/>
                  </a:srgbClr>
                </a:gs>
                <a:gs pos="0">
                  <a:srgbClr val="D9D9DA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rgbClr val="FFFFFF"/>
                  </a:gs>
                  <a:gs pos="0">
                    <a:srgbClr val="D9D9DA"/>
                  </a:gs>
                </a:gsLst>
                <a:lin ang="135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890168" y="2584752"/>
              <a:ext cx="1502388" cy="1349162"/>
            </a:xfrm>
            <a:custGeom>
              <a:avLst/>
              <a:gdLst>
                <a:gd name="T0" fmla="*/ 1020 w 1149"/>
                <a:gd name="T1" fmla="*/ 412 h 1030"/>
                <a:gd name="T2" fmla="*/ 515 w 1149"/>
                <a:gd name="T3" fmla="*/ 0 h 1030"/>
                <a:gd name="T4" fmla="*/ 0 w 1149"/>
                <a:gd name="T5" fmla="*/ 515 h 1030"/>
                <a:gd name="T6" fmla="*/ 515 w 1149"/>
                <a:gd name="T7" fmla="*/ 1030 h 1030"/>
                <a:gd name="T8" fmla="*/ 1020 w 1149"/>
                <a:gd name="T9" fmla="*/ 618 h 1030"/>
                <a:gd name="T10" fmla="*/ 1149 w 1149"/>
                <a:gd name="T11" fmla="*/ 515 h 1030"/>
                <a:gd name="T12" fmla="*/ 1020 w 1149"/>
                <a:gd name="T13" fmla="*/ 412 h 1030"/>
                <a:gd name="T14" fmla="*/ 515 w 1149"/>
                <a:gd name="T15" fmla="*/ 979 h 1030"/>
                <a:gd name="T16" fmla="*/ 51 w 1149"/>
                <a:gd name="T17" fmla="*/ 515 h 1030"/>
                <a:gd name="T18" fmla="*/ 515 w 1149"/>
                <a:gd name="T19" fmla="*/ 51 h 1030"/>
                <a:gd name="T20" fmla="*/ 979 w 1149"/>
                <a:gd name="T21" fmla="*/ 515 h 1030"/>
                <a:gd name="T22" fmla="*/ 515 w 1149"/>
                <a:gd name="T23" fmla="*/ 979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9" h="1030">
                  <a:moveTo>
                    <a:pt x="1020" y="412"/>
                  </a:moveTo>
                  <a:cubicBezTo>
                    <a:pt x="972" y="177"/>
                    <a:pt x="764" y="0"/>
                    <a:pt x="515" y="0"/>
                  </a:cubicBezTo>
                  <a:cubicBezTo>
                    <a:pt x="231" y="0"/>
                    <a:pt x="0" y="231"/>
                    <a:pt x="0" y="515"/>
                  </a:cubicBezTo>
                  <a:cubicBezTo>
                    <a:pt x="0" y="799"/>
                    <a:pt x="231" y="1030"/>
                    <a:pt x="515" y="1030"/>
                  </a:cubicBezTo>
                  <a:cubicBezTo>
                    <a:pt x="764" y="1030"/>
                    <a:pt x="972" y="853"/>
                    <a:pt x="1020" y="618"/>
                  </a:cubicBezTo>
                  <a:cubicBezTo>
                    <a:pt x="1149" y="515"/>
                    <a:pt x="1149" y="515"/>
                    <a:pt x="1149" y="515"/>
                  </a:cubicBezTo>
                  <a:lnTo>
                    <a:pt x="1020" y="412"/>
                  </a:lnTo>
                  <a:close/>
                  <a:moveTo>
                    <a:pt x="515" y="979"/>
                  </a:moveTo>
                  <a:cubicBezTo>
                    <a:pt x="259" y="979"/>
                    <a:pt x="51" y="771"/>
                    <a:pt x="51" y="515"/>
                  </a:cubicBezTo>
                  <a:cubicBezTo>
                    <a:pt x="51" y="259"/>
                    <a:pt x="259" y="51"/>
                    <a:pt x="515" y="51"/>
                  </a:cubicBezTo>
                  <a:cubicBezTo>
                    <a:pt x="771" y="51"/>
                    <a:pt x="979" y="259"/>
                    <a:pt x="979" y="515"/>
                  </a:cubicBezTo>
                  <a:cubicBezTo>
                    <a:pt x="979" y="771"/>
                    <a:pt x="771" y="979"/>
                    <a:pt x="515" y="979"/>
                  </a:cubicBezTo>
                  <a:close/>
                </a:path>
              </a:pathLst>
            </a:custGeom>
            <a:solidFill>
              <a:srgbClr val="F6AC4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1251547" y="2887640"/>
              <a:ext cx="649292" cy="309081"/>
            </a:xfrm>
            <a:custGeom>
              <a:avLst/>
              <a:gdLst>
                <a:gd name="T0" fmla="*/ 584 w 584"/>
                <a:gd name="T1" fmla="*/ 0 h 278"/>
                <a:gd name="T2" fmla="*/ 449 w 584"/>
                <a:gd name="T3" fmla="*/ 31 h 278"/>
                <a:gd name="T4" fmla="*/ 469 w 584"/>
                <a:gd name="T5" fmla="*/ 62 h 278"/>
                <a:gd name="T6" fmla="*/ 278 w 584"/>
                <a:gd name="T7" fmla="*/ 200 h 278"/>
                <a:gd name="T8" fmla="*/ 214 w 584"/>
                <a:gd name="T9" fmla="*/ 116 h 278"/>
                <a:gd name="T10" fmla="*/ 204 w 584"/>
                <a:gd name="T11" fmla="*/ 101 h 278"/>
                <a:gd name="T12" fmla="*/ 190 w 584"/>
                <a:gd name="T13" fmla="*/ 112 h 278"/>
                <a:gd name="T14" fmla="*/ 0 w 584"/>
                <a:gd name="T15" fmla="*/ 250 h 278"/>
                <a:gd name="T16" fmla="*/ 21 w 584"/>
                <a:gd name="T17" fmla="*/ 278 h 278"/>
                <a:gd name="T18" fmla="*/ 196 w 584"/>
                <a:gd name="T19" fmla="*/ 151 h 278"/>
                <a:gd name="T20" fmla="*/ 260 w 584"/>
                <a:gd name="T21" fmla="*/ 237 h 278"/>
                <a:gd name="T22" fmla="*/ 270 w 584"/>
                <a:gd name="T23" fmla="*/ 252 h 278"/>
                <a:gd name="T24" fmla="*/ 284 w 584"/>
                <a:gd name="T25" fmla="*/ 241 h 278"/>
                <a:gd name="T26" fmla="*/ 490 w 584"/>
                <a:gd name="T27" fmla="*/ 91 h 278"/>
                <a:gd name="T28" fmla="*/ 490 w 584"/>
                <a:gd name="T29" fmla="*/ 91 h 278"/>
                <a:gd name="T30" fmla="*/ 512 w 584"/>
                <a:gd name="T31" fmla="*/ 120 h 278"/>
                <a:gd name="T32" fmla="*/ 584 w 584"/>
                <a:gd name="T3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4" h="278">
                  <a:moveTo>
                    <a:pt x="584" y="0"/>
                  </a:moveTo>
                  <a:lnTo>
                    <a:pt x="449" y="31"/>
                  </a:lnTo>
                  <a:lnTo>
                    <a:pt x="469" y="62"/>
                  </a:lnTo>
                  <a:lnTo>
                    <a:pt x="278" y="200"/>
                  </a:lnTo>
                  <a:lnTo>
                    <a:pt x="214" y="116"/>
                  </a:lnTo>
                  <a:lnTo>
                    <a:pt x="204" y="101"/>
                  </a:lnTo>
                  <a:lnTo>
                    <a:pt x="190" y="112"/>
                  </a:lnTo>
                  <a:lnTo>
                    <a:pt x="0" y="250"/>
                  </a:lnTo>
                  <a:lnTo>
                    <a:pt x="21" y="278"/>
                  </a:lnTo>
                  <a:lnTo>
                    <a:pt x="196" y="151"/>
                  </a:lnTo>
                  <a:lnTo>
                    <a:pt x="260" y="237"/>
                  </a:lnTo>
                  <a:lnTo>
                    <a:pt x="270" y="252"/>
                  </a:lnTo>
                  <a:lnTo>
                    <a:pt x="284" y="241"/>
                  </a:lnTo>
                  <a:lnTo>
                    <a:pt x="490" y="91"/>
                  </a:lnTo>
                  <a:lnTo>
                    <a:pt x="490" y="91"/>
                  </a:lnTo>
                  <a:lnTo>
                    <a:pt x="512" y="120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74935" y="3235476"/>
              <a:ext cx="932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提升测试效率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214808" y="2247774"/>
            <a:ext cx="1501117" cy="1349162"/>
            <a:chOff x="2458609" y="2560895"/>
            <a:chExt cx="1501117" cy="1349162"/>
          </a:xfrm>
        </p:grpSpPr>
        <p:grpSp>
          <p:nvGrpSpPr>
            <p:cNvPr id="10" name="组合 9"/>
            <p:cNvGrpSpPr/>
            <p:nvPr/>
          </p:nvGrpSpPr>
          <p:grpSpPr>
            <a:xfrm>
              <a:off x="2458609" y="2560895"/>
              <a:ext cx="1501117" cy="1349162"/>
              <a:chOff x="2458609" y="2560895"/>
              <a:chExt cx="1501117" cy="1349162"/>
            </a:xfrm>
          </p:grpSpPr>
          <p:sp>
            <p:nvSpPr>
              <p:cNvPr id="17" name="Freeform 44"/>
              <p:cNvSpPr>
                <a:spLocks/>
              </p:cNvSpPr>
              <p:nvPr/>
            </p:nvSpPr>
            <p:spPr bwMode="auto">
              <a:xfrm>
                <a:off x="2458609" y="2560895"/>
                <a:ext cx="1501117" cy="1349162"/>
              </a:xfrm>
              <a:custGeom>
                <a:avLst/>
                <a:gdLst>
                  <a:gd name="T0" fmla="*/ 1148 w 1148"/>
                  <a:gd name="T1" fmla="*/ 515 h 1030"/>
                  <a:gd name="T2" fmla="*/ 1019 w 1148"/>
                  <a:gd name="T3" fmla="*/ 412 h 1030"/>
                  <a:gd name="T4" fmla="*/ 515 w 1148"/>
                  <a:gd name="T5" fmla="*/ 0 h 1030"/>
                  <a:gd name="T6" fmla="*/ 0 w 1148"/>
                  <a:gd name="T7" fmla="*/ 515 h 1030"/>
                  <a:gd name="T8" fmla="*/ 515 w 1148"/>
                  <a:gd name="T9" fmla="*/ 1030 h 1030"/>
                  <a:gd name="T10" fmla="*/ 1019 w 1148"/>
                  <a:gd name="T11" fmla="*/ 618 h 1030"/>
                  <a:gd name="T12" fmla="*/ 1148 w 1148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8" h="1030">
                    <a:moveTo>
                      <a:pt x="1148" y="515"/>
                    </a:moveTo>
                    <a:cubicBezTo>
                      <a:pt x="1019" y="412"/>
                      <a:pt x="1019" y="412"/>
                      <a:pt x="1019" y="412"/>
                    </a:cubicBezTo>
                    <a:cubicBezTo>
                      <a:pt x="971" y="177"/>
                      <a:pt x="763" y="0"/>
                      <a:pt x="515" y="0"/>
                    </a:cubicBezTo>
                    <a:cubicBezTo>
                      <a:pt x="230" y="0"/>
                      <a:pt x="0" y="231"/>
                      <a:pt x="0" y="515"/>
                    </a:cubicBezTo>
                    <a:cubicBezTo>
                      <a:pt x="0" y="799"/>
                      <a:pt x="230" y="1030"/>
                      <a:pt x="515" y="1030"/>
                    </a:cubicBezTo>
                    <a:cubicBezTo>
                      <a:pt x="763" y="1030"/>
                      <a:pt x="971" y="853"/>
                      <a:pt x="1019" y="618"/>
                    </a:cubicBezTo>
                    <a:lnTo>
                      <a:pt x="1148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Freeform 45"/>
              <p:cNvSpPr>
                <a:spLocks noEditPoints="1"/>
              </p:cNvSpPr>
              <p:nvPr/>
            </p:nvSpPr>
            <p:spPr bwMode="auto">
              <a:xfrm>
                <a:off x="2458609" y="2560895"/>
                <a:ext cx="1501117" cy="1349162"/>
              </a:xfrm>
              <a:custGeom>
                <a:avLst/>
                <a:gdLst>
                  <a:gd name="T0" fmla="*/ 1019 w 1148"/>
                  <a:gd name="T1" fmla="*/ 412 h 1030"/>
                  <a:gd name="T2" fmla="*/ 515 w 1148"/>
                  <a:gd name="T3" fmla="*/ 0 h 1030"/>
                  <a:gd name="T4" fmla="*/ 0 w 1148"/>
                  <a:gd name="T5" fmla="*/ 515 h 1030"/>
                  <a:gd name="T6" fmla="*/ 515 w 1148"/>
                  <a:gd name="T7" fmla="*/ 1030 h 1030"/>
                  <a:gd name="T8" fmla="*/ 1019 w 1148"/>
                  <a:gd name="T9" fmla="*/ 618 h 1030"/>
                  <a:gd name="T10" fmla="*/ 1148 w 1148"/>
                  <a:gd name="T11" fmla="*/ 515 h 1030"/>
                  <a:gd name="T12" fmla="*/ 1019 w 1148"/>
                  <a:gd name="T13" fmla="*/ 412 h 1030"/>
                  <a:gd name="T14" fmla="*/ 515 w 1148"/>
                  <a:gd name="T15" fmla="*/ 979 h 1030"/>
                  <a:gd name="T16" fmla="*/ 51 w 1148"/>
                  <a:gd name="T17" fmla="*/ 515 h 1030"/>
                  <a:gd name="T18" fmla="*/ 515 w 1148"/>
                  <a:gd name="T19" fmla="*/ 51 h 1030"/>
                  <a:gd name="T20" fmla="*/ 979 w 1148"/>
                  <a:gd name="T21" fmla="*/ 515 h 1030"/>
                  <a:gd name="T22" fmla="*/ 515 w 1148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8" h="1030">
                    <a:moveTo>
                      <a:pt x="1019" y="412"/>
                    </a:moveTo>
                    <a:cubicBezTo>
                      <a:pt x="971" y="177"/>
                      <a:pt x="763" y="0"/>
                      <a:pt x="515" y="0"/>
                    </a:cubicBezTo>
                    <a:cubicBezTo>
                      <a:pt x="230" y="0"/>
                      <a:pt x="0" y="231"/>
                      <a:pt x="0" y="515"/>
                    </a:cubicBezTo>
                    <a:cubicBezTo>
                      <a:pt x="0" y="799"/>
                      <a:pt x="230" y="1030"/>
                      <a:pt x="515" y="1030"/>
                    </a:cubicBezTo>
                    <a:cubicBezTo>
                      <a:pt x="763" y="1030"/>
                      <a:pt x="971" y="853"/>
                      <a:pt x="1019" y="618"/>
                    </a:cubicBezTo>
                    <a:cubicBezTo>
                      <a:pt x="1148" y="515"/>
                      <a:pt x="1148" y="515"/>
                      <a:pt x="1148" y="515"/>
                    </a:cubicBezTo>
                    <a:lnTo>
                      <a:pt x="1019" y="412"/>
                    </a:lnTo>
                    <a:close/>
                    <a:moveTo>
                      <a:pt x="515" y="979"/>
                    </a:moveTo>
                    <a:cubicBezTo>
                      <a:pt x="258" y="979"/>
                      <a:pt x="51" y="771"/>
                      <a:pt x="51" y="515"/>
                    </a:cubicBezTo>
                    <a:cubicBezTo>
                      <a:pt x="51" y="259"/>
                      <a:pt x="258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F3698A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8"/>
              <p:cNvSpPr>
                <a:spLocks noEditPoints="1"/>
              </p:cNvSpPr>
              <p:nvPr/>
            </p:nvSpPr>
            <p:spPr bwMode="auto">
              <a:xfrm>
                <a:off x="2989393" y="2842737"/>
                <a:ext cx="347994" cy="347994"/>
              </a:xfrm>
              <a:custGeom>
                <a:avLst/>
                <a:gdLst>
                  <a:gd name="T0" fmla="*/ 152 w 152"/>
                  <a:gd name="T1" fmla="*/ 88 h 152"/>
                  <a:gd name="T2" fmla="*/ 152 w 152"/>
                  <a:gd name="T3" fmla="*/ 64 h 152"/>
                  <a:gd name="T4" fmla="*/ 138 w 152"/>
                  <a:gd name="T5" fmla="*/ 64 h 152"/>
                  <a:gd name="T6" fmla="*/ 128 w 152"/>
                  <a:gd name="T7" fmla="*/ 40 h 152"/>
                  <a:gd name="T8" fmla="*/ 138 w 152"/>
                  <a:gd name="T9" fmla="*/ 31 h 152"/>
                  <a:gd name="T10" fmla="*/ 121 w 152"/>
                  <a:gd name="T11" fmla="*/ 14 h 152"/>
                  <a:gd name="T12" fmla="*/ 111 w 152"/>
                  <a:gd name="T13" fmla="*/ 24 h 152"/>
                  <a:gd name="T14" fmla="*/ 88 w 152"/>
                  <a:gd name="T15" fmla="*/ 14 h 152"/>
                  <a:gd name="T16" fmla="*/ 88 w 152"/>
                  <a:gd name="T17" fmla="*/ 0 h 152"/>
                  <a:gd name="T18" fmla="*/ 64 w 152"/>
                  <a:gd name="T19" fmla="*/ 0 h 152"/>
                  <a:gd name="T20" fmla="*/ 64 w 152"/>
                  <a:gd name="T21" fmla="*/ 14 h 152"/>
                  <a:gd name="T22" fmla="*/ 41 w 152"/>
                  <a:gd name="T23" fmla="*/ 24 h 152"/>
                  <a:gd name="T24" fmla="*/ 31 w 152"/>
                  <a:gd name="T25" fmla="*/ 14 h 152"/>
                  <a:gd name="T26" fmla="*/ 14 w 152"/>
                  <a:gd name="T27" fmla="*/ 31 h 152"/>
                  <a:gd name="T28" fmla="*/ 24 w 152"/>
                  <a:gd name="T29" fmla="*/ 40 h 152"/>
                  <a:gd name="T30" fmla="*/ 14 w 152"/>
                  <a:gd name="T31" fmla="*/ 64 h 152"/>
                  <a:gd name="T32" fmla="*/ 0 w 152"/>
                  <a:gd name="T33" fmla="*/ 64 h 152"/>
                  <a:gd name="T34" fmla="*/ 0 w 152"/>
                  <a:gd name="T35" fmla="*/ 88 h 152"/>
                  <a:gd name="T36" fmla="*/ 14 w 152"/>
                  <a:gd name="T37" fmla="*/ 88 h 152"/>
                  <a:gd name="T38" fmla="*/ 24 w 152"/>
                  <a:gd name="T39" fmla="*/ 111 h 152"/>
                  <a:gd name="T40" fmla="*/ 14 w 152"/>
                  <a:gd name="T41" fmla="*/ 121 h 152"/>
                  <a:gd name="T42" fmla="*/ 31 w 152"/>
                  <a:gd name="T43" fmla="*/ 138 h 152"/>
                  <a:gd name="T44" fmla="*/ 41 w 152"/>
                  <a:gd name="T45" fmla="*/ 128 h 152"/>
                  <a:gd name="T46" fmla="*/ 64 w 152"/>
                  <a:gd name="T47" fmla="*/ 138 h 152"/>
                  <a:gd name="T48" fmla="*/ 64 w 152"/>
                  <a:gd name="T49" fmla="*/ 152 h 152"/>
                  <a:gd name="T50" fmla="*/ 88 w 152"/>
                  <a:gd name="T51" fmla="*/ 152 h 152"/>
                  <a:gd name="T52" fmla="*/ 88 w 152"/>
                  <a:gd name="T53" fmla="*/ 138 h 152"/>
                  <a:gd name="T54" fmla="*/ 111 w 152"/>
                  <a:gd name="T55" fmla="*/ 128 h 152"/>
                  <a:gd name="T56" fmla="*/ 121 w 152"/>
                  <a:gd name="T57" fmla="*/ 138 h 152"/>
                  <a:gd name="T58" fmla="*/ 138 w 152"/>
                  <a:gd name="T59" fmla="*/ 121 h 152"/>
                  <a:gd name="T60" fmla="*/ 128 w 152"/>
                  <a:gd name="T61" fmla="*/ 111 h 152"/>
                  <a:gd name="T62" fmla="*/ 138 w 152"/>
                  <a:gd name="T63" fmla="*/ 88 h 152"/>
                  <a:gd name="T64" fmla="*/ 152 w 152"/>
                  <a:gd name="T65" fmla="*/ 88 h 152"/>
                  <a:gd name="T66" fmla="*/ 76 w 152"/>
                  <a:gd name="T67" fmla="*/ 115 h 152"/>
                  <a:gd name="T68" fmla="*/ 37 w 152"/>
                  <a:gd name="T69" fmla="*/ 76 h 152"/>
                  <a:gd name="T70" fmla="*/ 76 w 152"/>
                  <a:gd name="T71" fmla="*/ 37 h 152"/>
                  <a:gd name="T72" fmla="*/ 115 w 152"/>
                  <a:gd name="T73" fmla="*/ 76 h 152"/>
                  <a:gd name="T74" fmla="*/ 76 w 152"/>
                  <a:gd name="T75" fmla="*/ 1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2" h="152">
                    <a:moveTo>
                      <a:pt x="152" y="88"/>
                    </a:moveTo>
                    <a:cubicBezTo>
                      <a:pt x="152" y="64"/>
                      <a:pt x="152" y="64"/>
                      <a:pt x="152" y="64"/>
                    </a:cubicBezTo>
                    <a:cubicBezTo>
                      <a:pt x="138" y="64"/>
                      <a:pt x="138" y="64"/>
                      <a:pt x="138" y="64"/>
                    </a:cubicBezTo>
                    <a:cubicBezTo>
                      <a:pt x="136" y="55"/>
                      <a:pt x="133" y="47"/>
                      <a:pt x="128" y="40"/>
                    </a:cubicBezTo>
                    <a:cubicBezTo>
                      <a:pt x="138" y="31"/>
                      <a:pt x="138" y="31"/>
                      <a:pt x="138" y="31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04" y="19"/>
                      <a:pt x="96" y="16"/>
                      <a:pt x="88" y="14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56" y="16"/>
                      <a:pt x="48" y="19"/>
                      <a:pt x="41" y="2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9" y="47"/>
                      <a:pt x="16" y="55"/>
                      <a:pt x="14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6" y="96"/>
                      <a:pt x="19" y="104"/>
                      <a:pt x="24" y="111"/>
                    </a:cubicBezTo>
                    <a:cubicBezTo>
                      <a:pt x="14" y="121"/>
                      <a:pt x="14" y="121"/>
                      <a:pt x="14" y="121"/>
                    </a:cubicBezTo>
                    <a:cubicBezTo>
                      <a:pt x="31" y="138"/>
                      <a:pt x="31" y="138"/>
                      <a:pt x="31" y="138"/>
                    </a:cubicBezTo>
                    <a:cubicBezTo>
                      <a:pt x="41" y="128"/>
                      <a:pt x="41" y="128"/>
                      <a:pt x="41" y="128"/>
                    </a:cubicBezTo>
                    <a:cubicBezTo>
                      <a:pt x="48" y="133"/>
                      <a:pt x="56" y="136"/>
                      <a:pt x="64" y="138"/>
                    </a:cubicBezTo>
                    <a:cubicBezTo>
                      <a:pt x="64" y="152"/>
                      <a:pt x="64" y="152"/>
                      <a:pt x="64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38"/>
                      <a:pt x="88" y="138"/>
                      <a:pt x="88" y="138"/>
                    </a:cubicBezTo>
                    <a:cubicBezTo>
                      <a:pt x="96" y="136"/>
                      <a:pt x="104" y="133"/>
                      <a:pt x="111" y="128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38" y="121"/>
                      <a:pt x="138" y="121"/>
                      <a:pt x="138" y="12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33" y="104"/>
                      <a:pt x="136" y="96"/>
                      <a:pt x="138" y="88"/>
                    </a:cubicBezTo>
                    <a:lnTo>
                      <a:pt x="152" y="88"/>
                    </a:lnTo>
                    <a:close/>
                    <a:moveTo>
                      <a:pt x="76" y="115"/>
                    </a:moveTo>
                    <a:cubicBezTo>
                      <a:pt x="54" y="115"/>
                      <a:pt x="37" y="98"/>
                      <a:pt x="37" y="76"/>
                    </a:cubicBezTo>
                    <a:cubicBezTo>
                      <a:pt x="37" y="54"/>
                      <a:pt x="54" y="37"/>
                      <a:pt x="76" y="37"/>
                    </a:cubicBezTo>
                    <a:cubicBezTo>
                      <a:pt x="98" y="37"/>
                      <a:pt x="115" y="54"/>
                      <a:pt x="115" y="76"/>
                    </a:cubicBezTo>
                    <a:cubicBezTo>
                      <a:pt x="115" y="98"/>
                      <a:pt x="98" y="115"/>
                      <a:pt x="76" y="115"/>
                    </a:cubicBez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2755440" y="3235476"/>
              <a:ext cx="9328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把</a:t>
              </a:r>
              <a:r>
                <a:rPr lang="zh-CN" altLang="en-US" sz="1400" dirty="0" smtClean="0"/>
                <a:t>控数据质量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417799" y="2247774"/>
            <a:ext cx="1502388" cy="1349162"/>
            <a:chOff x="5640867" y="2560895"/>
            <a:chExt cx="1502388" cy="134916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0867" y="2560895"/>
              <a:ext cx="1502388" cy="1349162"/>
              <a:chOff x="5152412" y="2560895"/>
              <a:chExt cx="1502388" cy="1349162"/>
            </a:xfrm>
          </p:grpSpPr>
          <p:sp>
            <p:nvSpPr>
              <p:cNvPr id="13" name="Freeform 40"/>
              <p:cNvSpPr>
                <a:spLocks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20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20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20" y="412"/>
                      <a:pt x="1020" y="412"/>
                      <a:pt x="1020" y="412"/>
                    </a:cubicBez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Freeform 41"/>
              <p:cNvSpPr>
                <a:spLocks noEditPoints="1"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020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20 w 1149"/>
                  <a:gd name="T9" fmla="*/ 618 h 1030"/>
                  <a:gd name="T10" fmla="*/ 1149 w 1149"/>
                  <a:gd name="T11" fmla="*/ 515 h 1030"/>
                  <a:gd name="T12" fmla="*/ 1020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20" y="412"/>
                    </a:move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20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4BAEE2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841709" y="3315369"/>
              <a:ext cx="997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85"/>
            <p:cNvSpPr>
              <a:spLocks noEditPoints="1"/>
            </p:cNvSpPr>
            <p:nvPr/>
          </p:nvSpPr>
          <p:spPr bwMode="auto">
            <a:xfrm>
              <a:off x="6172333" y="2832658"/>
              <a:ext cx="312929" cy="368151"/>
            </a:xfrm>
            <a:custGeom>
              <a:avLst/>
              <a:gdLst>
                <a:gd name="T0" fmla="*/ 170 w 224"/>
                <a:gd name="T1" fmla="*/ 0 h 264"/>
                <a:gd name="T2" fmla="*/ 200 w 224"/>
                <a:gd name="T3" fmla="*/ 30 h 264"/>
                <a:gd name="T4" fmla="*/ 188 w 224"/>
                <a:gd name="T5" fmla="*/ 104 h 264"/>
                <a:gd name="T6" fmla="*/ 183 w 224"/>
                <a:gd name="T7" fmla="*/ 18 h 264"/>
                <a:gd name="T8" fmla="*/ 56 w 224"/>
                <a:gd name="T9" fmla="*/ 13 h 264"/>
                <a:gd name="T10" fmla="*/ 75 w 224"/>
                <a:gd name="T11" fmla="*/ 37 h 264"/>
                <a:gd name="T12" fmla="*/ 12 w 224"/>
                <a:gd name="T13" fmla="*/ 112 h 264"/>
                <a:gd name="T14" fmla="*/ 17 w 224"/>
                <a:gd name="T15" fmla="*/ 240 h 264"/>
                <a:gd name="T16" fmla="*/ 67 w 224"/>
                <a:gd name="T17" fmla="*/ 245 h 264"/>
                <a:gd name="T18" fmla="*/ 29 w 224"/>
                <a:gd name="T19" fmla="*/ 257 h 264"/>
                <a:gd name="T20" fmla="*/ 0 w 224"/>
                <a:gd name="T21" fmla="*/ 228 h 264"/>
                <a:gd name="T22" fmla="*/ 0 w 224"/>
                <a:gd name="T23" fmla="*/ 108 h 264"/>
                <a:gd name="T24" fmla="*/ 34 w 224"/>
                <a:gd name="T25" fmla="*/ 3 h 264"/>
                <a:gd name="T26" fmla="*/ 34 w 224"/>
                <a:gd name="T27" fmla="*/ 3 h 264"/>
                <a:gd name="T28" fmla="*/ 34 w 224"/>
                <a:gd name="T29" fmla="*/ 3 h 264"/>
                <a:gd name="T30" fmla="*/ 36 w 224"/>
                <a:gd name="T31" fmla="*/ 2 h 264"/>
                <a:gd name="T32" fmla="*/ 36 w 224"/>
                <a:gd name="T33" fmla="*/ 2 h 264"/>
                <a:gd name="T34" fmla="*/ 36 w 224"/>
                <a:gd name="T35" fmla="*/ 2 h 264"/>
                <a:gd name="T36" fmla="*/ 36 w 224"/>
                <a:gd name="T37" fmla="*/ 2 h 264"/>
                <a:gd name="T38" fmla="*/ 38 w 224"/>
                <a:gd name="T39" fmla="*/ 0 h 264"/>
                <a:gd name="T40" fmla="*/ 38 w 224"/>
                <a:gd name="T41" fmla="*/ 0 h 264"/>
                <a:gd name="T42" fmla="*/ 38 w 224"/>
                <a:gd name="T43" fmla="*/ 0 h 264"/>
                <a:gd name="T44" fmla="*/ 38 w 224"/>
                <a:gd name="T45" fmla="*/ 0 h 264"/>
                <a:gd name="T46" fmla="*/ 38 w 224"/>
                <a:gd name="T47" fmla="*/ 0 h 264"/>
                <a:gd name="T48" fmla="*/ 39 w 224"/>
                <a:gd name="T49" fmla="*/ 0 h 264"/>
                <a:gd name="T50" fmla="*/ 40 w 224"/>
                <a:gd name="T51" fmla="*/ 0 h 264"/>
                <a:gd name="T52" fmla="*/ 37 w 224"/>
                <a:gd name="T53" fmla="*/ 180 h 264"/>
                <a:gd name="T54" fmla="*/ 101 w 224"/>
                <a:gd name="T55" fmla="*/ 170 h 264"/>
                <a:gd name="T56" fmla="*/ 37 w 224"/>
                <a:gd name="T57" fmla="*/ 143 h 264"/>
                <a:gd name="T58" fmla="*/ 101 w 224"/>
                <a:gd name="T59" fmla="*/ 153 h 264"/>
                <a:gd name="T60" fmla="*/ 37 w 224"/>
                <a:gd name="T61" fmla="*/ 143 h 264"/>
                <a:gd name="T62" fmla="*/ 37 w 224"/>
                <a:gd name="T63" fmla="*/ 127 h 264"/>
                <a:gd name="T64" fmla="*/ 166 w 224"/>
                <a:gd name="T65" fmla="*/ 117 h 264"/>
                <a:gd name="T66" fmla="*/ 104 w 224"/>
                <a:gd name="T67" fmla="*/ 86 h 264"/>
                <a:gd name="T68" fmla="*/ 166 w 224"/>
                <a:gd name="T69" fmla="*/ 96 h 264"/>
                <a:gd name="T70" fmla="*/ 104 w 224"/>
                <a:gd name="T71" fmla="*/ 86 h 264"/>
                <a:gd name="T72" fmla="*/ 104 w 224"/>
                <a:gd name="T73" fmla="*/ 69 h 264"/>
                <a:gd name="T74" fmla="*/ 166 w 224"/>
                <a:gd name="T75" fmla="*/ 59 h 264"/>
                <a:gd name="T76" fmla="*/ 104 w 224"/>
                <a:gd name="T77" fmla="*/ 34 h 264"/>
                <a:gd name="T78" fmla="*/ 166 w 224"/>
                <a:gd name="T79" fmla="*/ 44 h 264"/>
                <a:gd name="T80" fmla="*/ 104 w 224"/>
                <a:gd name="T81" fmla="*/ 34 h 264"/>
                <a:gd name="T82" fmla="*/ 94 w 224"/>
                <a:gd name="T83" fmla="*/ 217 h 264"/>
                <a:gd name="T84" fmla="*/ 224 w 224"/>
                <a:gd name="T85" fmla="*/ 147 h 264"/>
                <a:gd name="T86" fmla="*/ 90 w 224"/>
                <a:gd name="T87" fmla="*/ 222 h 264"/>
                <a:gd name="T88" fmla="*/ 88 w 224"/>
                <a:gd name="T89" fmla="*/ 264 h 264"/>
                <a:gd name="T90" fmla="*/ 90 w 224"/>
                <a:gd name="T91" fmla="*/ 222 h 264"/>
                <a:gd name="T92" fmla="*/ 188 w 224"/>
                <a:gd name="T93" fmla="*/ 205 h 264"/>
                <a:gd name="T94" fmla="*/ 183 w 224"/>
                <a:gd name="T95" fmla="*/ 240 h 264"/>
                <a:gd name="T96" fmla="*/ 147 w 224"/>
                <a:gd name="T97" fmla="*/ 245 h 264"/>
                <a:gd name="T98" fmla="*/ 145 w 224"/>
                <a:gd name="T99" fmla="*/ 257 h 264"/>
                <a:gd name="T100" fmla="*/ 191 w 224"/>
                <a:gd name="T101" fmla="*/ 248 h 264"/>
                <a:gd name="T102" fmla="*/ 200 w 224"/>
                <a:gd name="T103" fmla="*/ 192 h 264"/>
                <a:gd name="T104" fmla="*/ 62 w 224"/>
                <a:gd name="T105" fmla="*/ 34 h 264"/>
                <a:gd name="T106" fmla="*/ 22 w 224"/>
                <a:gd name="T107" fmla="*/ 8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64">
                  <a:moveTo>
                    <a:pt x="4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9" y="0"/>
                    <a:pt x="186" y="3"/>
                    <a:pt x="191" y="9"/>
                  </a:cubicBezTo>
                  <a:cubicBezTo>
                    <a:pt x="197" y="14"/>
                    <a:pt x="200" y="21"/>
                    <a:pt x="200" y="30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25"/>
                    <a:pt x="186" y="21"/>
                    <a:pt x="183" y="18"/>
                  </a:cubicBezTo>
                  <a:cubicBezTo>
                    <a:pt x="179" y="14"/>
                    <a:pt x="175" y="13"/>
                    <a:pt x="170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7" y="30"/>
                    <a:pt x="77" y="34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2"/>
                    <a:pt x="14" y="236"/>
                    <a:pt x="17" y="240"/>
                  </a:cubicBezTo>
                  <a:cubicBezTo>
                    <a:pt x="20" y="243"/>
                    <a:pt x="25" y="245"/>
                    <a:pt x="29" y="245"/>
                  </a:cubicBezTo>
                  <a:cubicBezTo>
                    <a:pt x="67" y="245"/>
                    <a:pt x="67" y="245"/>
                    <a:pt x="67" y="245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1" y="257"/>
                    <a:pt x="14" y="254"/>
                    <a:pt x="9" y="248"/>
                  </a:cubicBezTo>
                  <a:cubicBezTo>
                    <a:pt x="3" y="243"/>
                    <a:pt x="0" y="236"/>
                    <a:pt x="0" y="2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37" y="17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37" y="170"/>
                    <a:pt x="37" y="170"/>
                    <a:pt x="37" y="170"/>
                  </a:cubicBezTo>
                  <a:close/>
                  <a:moveTo>
                    <a:pt x="37" y="14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37" y="143"/>
                    <a:pt x="37" y="143"/>
                    <a:pt x="37" y="143"/>
                  </a:cubicBezTo>
                  <a:close/>
                  <a:moveTo>
                    <a:pt x="37" y="11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37" y="117"/>
                    <a:pt x="37" y="117"/>
                    <a:pt x="37" y="117"/>
                  </a:cubicBezTo>
                  <a:close/>
                  <a:moveTo>
                    <a:pt x="104" y="8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04" y="86"/>
                    <a:pt x="104" y="86"/>
                    <a:pt x="104" y="86"/>
                  </a:cubicBezTo>
                  <a:close/>
                  <a:moveTo>
                    <a:pt x="104" y="59"/>
                  </a:moveTo>
                  <a:cubicBezTo>
                    <a:pt x="104" y="69"/>
                    <a:pt x="104" y="69"/>
                    <a:pt x="104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04" y="59"/>
                    <a:pt x="104" y="59"/>
                    <a:pt x="104" y="59"/>
                  </a:cubicBezTo>
                  <a:close/>
                  <a:moveTo>
                    <a:pt x="104" y="34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04" y="34"/>
                    <a:pt x="104" y="34"/>
                    <a:pt x="104" y="34"/>
                  </a:cubicBezTo>
                  <a:close/>
                  <a:moveTo>
                    <a:pt x="194" y="117"/>
                  </a:moveTo>
                  <a:cubicBezTo>
                    <a:pt x="94" y="217"/>
                    <a:pt x="94" y="217"/>
                    <a:pt x="94" y="217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194" y="117"/>
                    <a:pt x="194" y="117"/>
                    <a:pt x="194" y="117"/>
                  </a:cubicBezTo>
                  <a:close/>
                  <a:moveTo>
                    <a:pt x="90" y="222"/>
                  </a:moveTo>
                  <a:cubicBezTo>
                    <a:pt x="78" y="255"/>
                    <a:pt x="78" y="255"/>
                    <a:pt x="78" y="255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90" y="222"/>
                    <a:pt x="90" y="222"/>
                    <a:pt x="90" y="222"/>
                  </a:cubicBezTo>
                  <a:close/>
                  <a:moveTo>
                    <a:pt x="200" y="192"/>
                  </a:moveTo>
                  <a:cubicBezTo>
                    <a:pt x="188" y="205"/>
                    <a:pt x="188" y="205"/>
                    <a:pt x="188" y="205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32"/>
                    <a:pt x="186" y="236"/>
                    <a:pt x="183" y="240"/>
                  </a:cubicBezTo>
                  <a:cubicBezTo>
                    <a:pt x="179" y="243"/>
                    <a:pt x="175" y="245"/>
                    <a:pt x="170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9" y="257"/>
                    <a:pt x="186" y="254"/>
                    <a:pt x="191" y="248"/>
                  </a:cubicBezTo>
                  <a:cubicBezTo>
                    <a:pt x="197" y="243"/>
                    <a:pt x="200" y="236"/>
                    <a:pt x="200" y="228"/>
                  </a:cubicBezTo>
                  <a:cubicBezTo>
                    <a:pt x="200" y="192"/>
                    <a:pt x="200" y="192"/>
                    <a:pt x="200" y="192"/>
                  </a:cubicBezTo>
                  <a:close/>
                  <a:moveTo>
                    <a:pt x="22" y="81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019931" y="2247774"/>
            <a:ext cx="1502388" cy="1349162"/>
            <a:chOff x="7297422" y="2560895"/>
            <a:chExt cx="1502388" cy="1349162"/>
          </a:xfrm>
        </p:grpSpPr>
        <p:grpSp>
          <p:nvGrpSpPr>
            <p:cNvPr id="38" name="组合 37"/>
            <p:cNvGrpSpPr/>
            <p:nvPr/>
          </p:nvGrpSpPr>
          <p:grpSpPr>
            <a:xfrm>
              <a:off x="7297422" y="2560895"/>
              <a:ext cx="1502388" cy="1349162"/>
              <a:chOff x="5152412" y="2560895"/>
              <a:chExt cx="1502388" cy="1349162"/>
            </a:xfrm>
          </p:grpSpPr>
          <p:sp>
            <p:nvSpPr>
              <p:cNvPr id="39" name="Freeform 40"/>
              <p:cNvSpPr>
                <a:spLocks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20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20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20" y="412"/>
                      <a:pt x="1020" y="412"/>
                      <a:pt x="1020" y="412"/>
                    </a:cubicBez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1" name="Freeform 41"/>
              <p:cNvSpPr>
                <a:spLocks noEditPoints="1"/>
              </p:cNvSpPr>
              <p:nvPr/>
            </p:nvSpPr>
            <p:spPr bwMode="auto">
              <a:xfrm>
                <a:off x="5152412" y="2560895"/>
                <a:ext cx="1502388" cy="1349162"/>
              </a:xfrm>
              <a:custGeom>
                <a:avLst/>
                <a:gdLst>
                  <a:gd name="T0" fmla="*/ 1020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20 w 1149"/>
                  <a:gd name="T9" fmla="*/ 618 h 1030"/>
                  <a:gd name="T10" fmla="*/ 1149 w 1149"/>
                  <a:gd name="T11" fmla="*/ 515 h 1030"/>
                  <a:gd name="T12" fmla="*/ 1020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20" y="412"/>
                    </a:moveTo>
                    <a:cubicBezTo>
                      <a:pt x="972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2" y="853"/>
                      <a:pt x="1020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20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rgbClr val="DA4D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7719629" y="2759534"/>
              <a:ext cx="531447" cy="514398"/>
              <a:chOff x="3030538" y="663575"/>
              <a:chExt cx="1435101" cy="1389063"/>
            </a:xfrm>
          </p:grpSpPr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3030538" y="671513"/>
                <a:ext cx="1098550" cy="1103313"/>
              </a:xfrm>
              <a:custGeom>
                <a:avLst/>
                <a:gdLst>
                  <a:gd name="T0" fmla="*/ 188 w 376"/>
                  <a:gd name="T1" fmla="*/ 0 h 377"/>
                  <a:gd name="T2" fmla="*/ 0 w 376"/>
                  <a:gd name="T3" fmla="*/ 189 h 377"/>
                  <a:gd name="T4" fmla="*/ 188 w 376"/>
                  <a:gd name="T5" fmla="*/ 377 h 377"/>
                  <a:gd name="T6" fmla="*/ 376 w 376"/>
                  <a:gd name="T7" fmla="*/ 189 h 377"/>
                  <a:gd name="T8" fmla="*/ 188 w 376"/>
                  <a:gd name="T9" fmla="*/ 0 h 377"/>
                  <a:gd name="T10" fmla="*/ 188 w 376"/>
                  <a:gd name="T11" fmla="*/ 329 h 377"/>
                  <a:gd name="T12" fmla="*/ 48 w 376"/>
                  <a:gd name="T13" fmla="*/ 189 h 377"/>
                  <a:gd name="T14" fmla="*/ 188 w 376"/>
                  <a:gd name="T15" fmla="*/ 48 h 377"/>
                  <a:gd name="T16" fmla="*/ 328 w 376"/>
                  <a:gd name="T17" fmla="*/ 189 h 377"/>
                  <a:gd name="T18" fmla="*/ 188 w 376"/>
                  <a:gd name="T19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7">
                    <a:moveTo>
                      <a:pt x="188" y="0"/>
                    </a:moveTo>
                    <a:cubicBezTo>
                      <a:pt x="84" y="0"/>
                      <a:pt x="0" y="85"/>
                      <a:pt x="0" y="189"/>
                    </a:cubicBezTo>
                    <a:cubicBezTo>
                      <a:pt x="0" y="292"/>
                      <a:pt x="84" y="377"/>
                      <a:pt x="188" y="377"/>
                    </a:cubicBezTo>
                    <a:cubicBezTo>
                      <a:pt x="292" y="377"/>
                      <a:pt x="376" y="292"/>
                      <a:pt x="376" y="189"/>
                    </a:cubicBezTo>
                    <a:cubicBezTo>
                      <a:pt x="376" y="85"/>
                      <a:pt x="292" y="0"/>
                      <a:pt x="188" y="0"/>
                    </a:cubicBezTo>
                    <a:close/>
                    <a:moveTo>
                      <a:pt x="188" y="329"/>
                    </a:moveTo>
                    <a:cubicBezTo>
                      <a:pt x="111" y="329"/>
                      <a:pt x="48" y="266"/>
                      <a:pt x="48" y="189"/>
                    </a:cubicBezTo>
                    <a:cubicBezTo>
                      <a:pt x="48" y="111"/>
                      <a:pt x="111" y="48"/>
                      <a:pt x="188" y="48"/>
                    </a:cubicBezTo>
                    <a:cubicBezTo>
                      <a:pt x="265" y="48"/>
                      <a:pt x="328" y="111"/>
                      <a:pt x="328" y="189"/>
                    </a:cubicBezTo>
                    <a:cubicBezTo>
                      <a:pt x="328" y="266"/>
                      <a:pt x="265" y="329"/>
                      <a:pt x="188" y="329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3933826" y="1538288"/>
                <a:ext cx="111125" cy="115888"/>
              </a:xfrm>
              <a:custGeom>
                <a:avLst/>
                <a:gdLst>
                  <a:gd name="T0" fmla="*/ 34 w 38"/>
                  <a:gd name="T1" fmla="*/ 4 h 40"/>
                  <a:gd name="T2" fmla="*/ 34 w 38"/>
                  <a:gd name="T3" fmla="*/ 19 h 40"/>
                  <a:gd name="T4" fmla="*/ 19 w 38"/>
                  <a:gd name="T5" fmla="*/ 35 h 40"/>
                  <a:gd name="T6" fmla="*/ 4 w 38"/>
                  <a:gd name="T7" fmla="*/ 36 h 40"/>
                  <a:gd name="T8" fmla="*/ 4 w 38"/>
                  <a:gd name="T9" fmla="*/ 36 h 40"/>
                  <a:gd name="T10" fmla="*/ 5 w 38"/>
                  <a:gd name="T11" fmla="*/ 21 h 40"/>
                  <a:gd name="T12" fmla="*/ 19 w 38"/>
                  <a:gd name="T13" fmla="*/ 6 h 40"/>
                  <a:gd name="T14" fmla="*/ 34 w 38"/>
                  <a:gd name="T1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4" y="4"/>
                    </a:moveTo>
                    <a:cubicBezTo>
                      <a:pt x="38" y="8"/>
                      <a:pt x="38" y="15"/>
                      <a:pt x="34" y="19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9"/>
                      <a:pt x="8" y="40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2"/>
                      <a:pt x="1" y="26"/>
                      <a:pt x="5" y="2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4" y="1"/>
                      <a:pt x="30" y="0"/>
                      <a:pt x="34" y="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3971926" y="1573213"/>
                <a:ext cx="493713" cy="479425"/>
              </a:xfrm>
              <a:custGeom>
                <a:avLst/>
                <a:gdLst>
                  <a:gd name="T0" fmla="*/ 163 w 169"/>
                  <a:gd name="T1" fmla="*/ 104 h 164"/>
                  <a:gd name="T2" fmla="*/ 162 w 169"/>
                  <a:gd name="T3" fmla="*/ 129 h 164"/>
                  <a:gd name="T4" fmla="*/ 137 w 169"/>
                  <a:gd name="T5" fmla="*/ 155 h 164"/>
                  <a:gd name="T6" fmla="*/ 112 w 169"/>
                  <a:gd name="T7" fmla="*/ 158 h 164"/>
                  <a:gd name="T8" fmla="*/ 112 w 169"/>
                  <a:gd name="T9" fmla="*/ 158 h 164"/>
                  <a:gd name="T10" fmla="*/ 7 w 169"/>
                  <a:gd name="T11" fmla="*/ 33 h 164"/>
                  <a:gd name="T12" fmla="*/ 32 w 169"/>
                  <a:gd name="T13" fmla="*/ 7 h 164"/>
                  <a:gd name="T14" fmla="*/ 163 w 169"/>
                  <a:gd name="T15" fmla="*/ 10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164">
                    <a:moveTo>
                      <a:pt x="163" y="104"/>
                    </a:moveTo>
                    <a:cubicBezTo>
                      <a:pt x="169" y="110"/>
                      <a:pt x="169" y="121"/>
                      <a:pt x="162" y="129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0" y="163"/>
                      <a:pt x="119" y="164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05" y="151"/>
                      <a:pt x="0" y="41"/>
                      <a:pt x="7" y="3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9" y="0"/>
                      <a:pt x="156" y="97"/>
                      <a:pt x="163" y="104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4000501" y="771525"/>
                <a:ext cx="271463" cy="58738"/>
              </a:xfrm>
              <a:custGeom>
                <a:avLst/>
                <a:gdLst>
                  <a:gd name="T0" fmla="*/ 93 w 93"/>
                  <a:gd name="T1" fmla="*/ 10 h 20"/>
                  <a:gd name="T2" fmla="*/ 83 w 93"/>
                  <a:gd name="T3" fmla="*/ 20 h 20"/>
                  <a:gd name="T4" fmla="*/ 9 w 93"/>
                  <a:gd name="T5" fmla="*/ 20 h 20"/>
                  <a:gd name="T6" fmla="*/ 0 w 93"/>
                  <a:gd name="T7" fmla="*/ 10 h 20"/>
                  <a:gd name="T8" fmla="*/ 0 w 93"/>
                  <a:gd name="T9" fmla="*/ 10 h 20"/>
                  <a:gd name="T10" fmla="*/ 9 w 93"/>
                  <a:gd name="T11" fmla="*/ 0 h 20"/>
                  <a:gd name="T12" fmla="*/ 83 w 93"/>
                  <a:gd name="T13" fmla="*/ 0 h 20"/>
                  <a:gd name="T14" fmla="*/ 93 w 9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">
                    <a:moveTo>
                      <a:pt x="93" y="10"/>
                    </a:moveTo>
                    <a:cubicBezTo>
                      <a:pt x="93" y="15"/>
                      <a:pt x="89" y="20"/>
                      <a:pt x="83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9" y="0"/>
                      <a:pt x="93" y="4"/>
                      <a:pt x="93" y="1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4108451" y="663575"/>
                <a:ext cx="55563" cy="271463"/>
              </a:xfrm>
              <a:custGeom>
                <a:avLst/>
                <a:gdLst>
                  <a:gd name="T0" fmla="*/ 9 w 19"/>
                  <a:gd name="T1" fmla="*/ 0 h 93"/>
                  <a:gd name="T2" fmla="*/ 19 w 19"/>
                  <a:gd name="T3" fmla="*/ 10 h 93"/>
                  <a:gd name="T4" fmla="*/ 19 w 19"/>
                  <a:gd name="T5" fmla="*/ 84 h 93"/>
                  <a:gd name="T6" fmla="*/ 9 w 19"/>
                  <a:gd name="T7" fmla="*/ 93 h 93"/>
                  <a:gd name="T8" fmla="*/ 9 w 19"/>
                  <a:gd name="T9" fmla="*/ 93 h 93"/>
                  <a:gd name="T10" fmla="*/ 0 w 19"/>
                  <a:gd name="T11" fmla="*/ 84 h 93"/>
                  <a:gd name="T12" fmla="*/ 0 w 19"/>
                  <a:gd name="T13" fmla="*/ 10 h 93"/>
                  <a:gd name="T14" fmla="*/ 9 w 19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93">
                    <a:moveTo>
                      <a:pt x="9" y="0"/>
                    </a:moveTo>
                    <a:cubicBezTo>
                      <a:pt x="15" y="0"/>
                      <a:pt x="19" y="4"/>
                      <a:pt x="19" y="10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19" y="89"/>
                      <a:pt x="15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4" y="93"/>
                      <a:pt x="0" y="89"/>
                      <a:pt x="0" y="8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3590926" y="844550"/>
                <a:ext cx="354013" cy="287338"/>
              </a:xfrm>
              <a:custGeom>
                <a:avLst/>
                <a:gdLst>
                  <a:gd name="T0" fmla="*/ 105 w 121"/>
                  <a:gd name="T1" fmla="*/ 93 h 98"/>
                  <a:gd name="T2" fmla="*/ 7 w 121"/>
                  <a:gd name="T3" fmla="*/ 15 h 98"/>
                  <a:gd name="T4" fmla="*/ 7 w 121"/>
                  <a:gd name="T5" fmla="*/ 15 h 98"/>
                  <a:gd name="T6" fmla="*/ 1 w 121"/>
                  <a:gd name="T7" fmla="*/ 7 h 98"/>
                  <a:gd name="T8" fmla="*/ 1 w 121"/>
                  <a:gd name="T9" fmla="*/ 7 h 98"/>
                  <a:gd name="T10" fmla="*/ 9 w 121"/>
                  <a:gd name="T11" fmla="*/ 0 h 98"/>
                  <a:gd name="T12" fmla="*/ 9 w 121"/>
                  <a:gd name="T13" fmla="*/ 0 h 98"/>
                  <a:gd name="T14" fmla="*/ 119 w 121"/>
                  <a:gd name="T15" fmla="*/ 88 h 98"/>
                  <a:gd name="T16" fmla="*/ 119 w 121"/>
                  <a:gd name="T17" fmla="*/ 88 h 98"/>
                  <a:gd name="T18" fmla="*/ 115 w 121"/>
                  <a:gd name="T19" fmla="*/ 98 h 98"/>
                  <a:gd name="T20" fmla="*/ 115 w 121"/>
                  <a:gd name="T21" fmla="*/ 98 h 98"/>
                  <a:gd name="T22" fmla="*/ 112 w 121"/>
                  <a:gd name="T23" fmla="*/ 98 h 98"/>
                  <a:gd name="T24" fmla="*/ 112 w 121"/>
                  <a:gd name="T25" fmla="*/ 98 h 98"/>
                  <a:gd name="T26" fmla="*/ 105 w 121"/>
                  <a:gd name="T27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8">
                    <a:moveTo>
                      <a:pt x="105" y="93"/>
                    </a:moveTo>
                    <a:cubicBezTo>
                      <a:pt x="91" y="51"/>
                      <a:pt x="53" y="19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1" y="5"/>
                      <a:pt x="103" y="41"/>
                      <a:pt x="119" y="88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1" y="92"/>
                      <a:pt x="118" y="96"/>
                      <a:pt x="115" y="98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4" y="98"/>
                      <a:pt x="113" y="98"/>
                      <a:pt x="112" y="98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09" y="98"/>
                      <a:pt x="106" y="96"/>
                      <a:pt x="105" y="93"/>
                    </a:cubicBez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17"/>
              <p:cNvSpPr>
                <a:spLocks noChangeArrowheads="1"/>
              </p:cNvSpPr>
              <p:nvPr/>
            </p:nvSpPr>
            <p:spPr bwMode="auto">
              <a:xfrm>
                <a:off x="3906838" y="1149350"/>
                <a:ext cx="52388" cy="52388"/>
              </a:xfrm>
              <a:prstGeom prst="ellipse">
                <a:avLst/>
              </a:pr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3815668" y="2247774"/>
            <a:ext cx="1502388" cy="1349162"/>
            <a:chOff x="4025779" y="2560895"/>
            <a:chExt cx="1502388" cy="1349162"/>
          </a:xfrm>
        </p:grpSpPr>
        <p:grpSp>
          <p:nvGrpSpPr>
            <p:cNvPr id="34" name="组合 33"/>
            <p:cNvGrpSpPr/>
            <p:nvPr/>
          </p:nvGrpSpPr>
          <p:grpSpPr>
            <a:xfrm>
              <a:off x="4025779" y="2560895"/>
              <a:ext cx="1502388" cy="1349162"/>
              <a:chOff x="4025779" y="2560895"/>
              <a:chExt cx="1502388" cy="1349162"/>
            </a:xfrm>
          </p:grpSpPr>
          <p:sp>
            <p:nvSpPr>
              <p:cNvPr id="15" name="Freeform 42"/>
              <p:cNvSpPr>
                <a:spLocks/>
              </p:cNvSpPr>
              <p:nvPr/>
            </p:nvSpPr>
            <p:spPr bwMode="auto">
              <a:xfrm>
                <a:off x="4025779" y="2560895"/>
                <a:ext cx="1502388" cy="1349162"/>
              </a:xfrm>
              <a:custGeom>
                <a:avLst/>
                <a:gdLst>
                  <a:gd name="T0" fmla="*/ 1149 w 1149"/>
                  <a:gd name="T1" fmla="*/ 515 h 1030"/>
                  <a:gd name="T2" fmla="*/ 1019 w 1149"/>
                  <a:gd name="T3" fmla="*/ 412 h 1030"/>
                  <a:gd name="T4" fmla="*/ 515 w 1149"/>
                  <a:gd name="T5" fmla="*/ 0 h 1030"/>
                  <a:gd name="T6" fmla="*/ 0 w 1149"/>
                  <a:gd name="T7" fmla="*/ 515 h 1030"/>
                  <a:gd name="T8" fmla="*/ 515 w 1149"/>
                  <a:gd name="T9" fmla="*/ 1030 h 1030"/>
                  <a:gd name="T10" fmla="*/ 1019 w 1149"/>
                  <a:gd name="T11" fmla="*/ 618 h 1030"/>
                  <a:gd name="T12" fmla="*/ 1149 w 1149"/>
                  <a:gd name="T13" fmla="*/ 515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9" h="1030">
                    <a:moveTo>
                      <a:pt x="1149" y="515"/>
                    </a:moveTo>
                    <a:cubicBezTo>
                      <a:pt x="1019" y="412"/>
                      <a:pt x="1019" y="412"/>
                      <a:pt x="1019" y="412"/>
                    </a:cubicBezTo>
                    <a:cubicBezTo>
                      <a:pt x="971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1" y="853"/>
                      <a:pt x="1019" y="618"/>
                    </a:cubicBezTo>
                    <a:lnTo>
                      <a:pt x="1149" y="515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>
                      <a:lumMod val="100000"/>
                    </a:srgbClr>
                  </a:gs>
                  <a:gs pos="0">
                    <a:srgbClr val="D9D9DA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rgbClr val="FFFFFF"/>
                    </a:gs>
                    <a:gs pos="0">
                      <a:srgbClr val="D9D9DA"/>
                    </a:gs>
                  </a:gsLst>
                  <a:lin ang="135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 43"/>
              <p:cNvSpPr>
                <a:spLocks noEditPoints="1"/>
              </p:cNvSpPr>
              <p:nvPr/>
            </p:nvSpPr>
            <p:spPr bwMode="auto">
              <a:xfrm>
                <a:off x="4025779" y="2560895"/>
                <a:ext cx="1502388" cy="1349162"/>
              </a:xfrm>
              <a:custGeom>
                <a:avLst/>
                <a:gdLst>
                  <a:gd name="T0" fmla="*/ 1019 w 1149"/>
                  <a:gd name="T1" fmla="*/ 412 h 1030"/>
                  <a:gd name="T2" fmla="*/ 515 w 1149"/>
                  <a:gd name="T3" fmla="*/ 0 h 1030"/>
                  <a:gd name="T4" fmla="*/ 0 w 1149"/>
                  <a:gd name="T5" fmla="*/ 515 h 1030"/>
                  <a:gd name="T6" fmla="*/ 515 w 1149"/>
                  <a:gd name="T7" fmla="*/ 1030 h 1030"/>
                  <a:gd name="T8" fmla="*/ 1019 w 1149"/>
                  <a:gd name="T9" fmla="*/ 618 h 1030"/>
                  <a:gd name="T10" fmla="*/ 1149 w 1149"/>
                  <a:gd name="T11" fmla="*/ 515 h 1030"/>
                  <a:gd name="T12" fmla="*/ 1019 w 1149"/>
                  <a:gd name="T13" fmla="*/ 412 h 1030"/>
                  <a:gd name="T14" fmla="*/ 515 w 1149"/>
                  <a:gd name="T15" fmla="*/ 979 h 1030"/>
                  <a:gd name="T16" fmla="*/ 51 w 1149"/>
                  <a:gd name="T17" fmla="*/ 515 h 1030"/>
                  <a:gd name="T18" fmla="*/ 515 w 1149"/>
                  <a:gd name="T19" fmla="*/ 51 h 1030"/>
                  <a:gd name="T20" fmla="*/ 979 w 1149"/>
                  <a:gd name="T21" fmla="*/ 515 h 1030"/>
                  <a:gd name="T22" fmla="*/ 515 w 1149"/>
                  <a:gd name="T23" fmla="*/ 979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9" h="1030">
                    <a:moveTo>
                      <a:pt x="1019" y="412"/>
                    </a:moveTo>
                    <a:cubicBezTo>
                      <a:pt x="971" y="177"/>
                      <a:pt x="764" y="0"/>
                      <a:pt x="515" y="0"/>
                    </a:cubicBezTo>
                    <a:cubicBezTo>
                      <a:pt x="231" y="0"/>
                      <a:pt x="0" y="231"/>
                      <a:pt x="0" y="515"/>
                    </a:cubicBezTo>
                    <a:cubicBezTo>
                      <a:pt x="0" y="799"/>
                      <a:pt x="231" y="1030"/>
                      <a:pt x="515" y="1030"/>
                    </a:cubicBezTo>
                    <a:cubicBezTo>
                      <a:pt x="764" y="1030"/>
                      <a:pt x="971" y="853"/>
                      <a:pt x="1019" y="618"/>
                    </a:cubicBezTo>
                    <a:cubicBezTo>
                      <a:pt x="1149" y="515"/>
                      <a:pt x="1149" y="515"/>
                      <a:pt x="1149" y="515"/>
                    </a:cubicBezTo>
                    <a:lnTo>
                      <a:pt x="1019" y="412"/>
                    </a:lnTo>
                    <a:close/>
                    <a:moveTo>
                      <a:pt x="515" y="979"/>
                    </a:moveTo>
                    <a:cubicBezTo>
                      <a:pt x="259" y="979"/>
                      <a:pt x="51" y="771"/>
                      <a:pt x="51" y="515"/>
                    </a:cubicBezTo>
                    <a:cubicBezTo>
                      <a:pt x="51" y="259"/>
                      <a:pt x="259" y="51"/>
                      <a:pt x="515" y="51"/>
                    </a:cubicBezTo>
                    <a:cubicBezTo>
                      <a:pt x="771" y="51"/>
                      <a:pt x="979" y="259"/>
                      <a:pt x="979" y="515"/>
                    </a:cubicBezTo>
                    <a:cubicBezTo>
                      <a:pt x="979" y="771"/>
                      <a:pt x="771" y="979"/>
                      <a:pt x="515" y="97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319466" y="3273072"/>
              <a:ext cx="9972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提高测试质量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471403" y="2647785"/>
              <a:ext cx="470284" cy="670057"/>
              <a:chOff x="3173412" y="596106"/>
              <a:chExt cx="960438" cy="1368425"/>
            </a:xfrm>
          </p:grpSpPr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3586162" y="1178719"/>
                <a:ext cx="193675" cy="214313"/>
              </a:xfrm>
              <a:custGeom>
                <a:avLst/>
                <a:gdLst>
                  <a:gd name="T0" fmla="*/ 61 w 72"/>
                  <a:gd name="T1" fmla="*/ 23 h 80"/>
                  <a:gd name="T2" fmla="*/ 22 w 72"/>
                  <a:gd name="T3" fmla="*/ 6 h 80"/>
                  <a:gd name="T4" fmla="*/ 22 w 72"/>
                  <a:gd name="T5" fmla="*/ 6 h 80"/>
                  <a:gd name="T6" fmla="*/ 6 w 72"/>
                  <a:gd name="T7" fmla="*/ 45 h 80"/>
                  <a:gd name="T8" fmla="*/ 11 w 72"/>
                  <a:gd name="T9" fmla="*/ 58 h 80"/>
                  <a:gd name="T10" fmla="*/ 50 w 72"/>
                  <a:gd name="T11" fmla="*/ 74 h 80"/>
                  <a:gd name="T12" fmla="*/ 50 w 72"/>
                  <a:gd name="T13" fmla="*/ 74 h 80"/>
                  <a:gd name="T14" fmla="*/ 66 w 72"/>
                  <a:gd name="T15" fmla="*/ 35 h 80"/>
                  <a:gd name="T16" fmla="*/ 61 w 72"/>
                  <a:gd name="T17" fmla="*/ 2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80">
                    <a:moveTo>
                      <a:pt x="61" y="23"/>
                    </a:moveTo>
                    <a:cubicBezTo>
                      <a:pt x="54" y="7"/>
                      <a:pt x="37" y="0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7" y="13"/>
                      <a:pt x="0" y="30"/>
                      <a:pt x="6" y="4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7" y="73"/>
                      <a:pt x="35" y="80"/>
                      <a:pt x="50" y="74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65" y="68"/>
                      <a:pt x="72" y="50"/>
                      <a:pt x="66" y="35"/>
                    </a:cubicBezTo>
                    <a:lnTo>
                      <a:pt x="61" y="23"/>
                    </a:lnTo>
                    <a:close/>
                  </a:path>
                </a:pathLst>
              </a:custGeom>
              <a:solidFill>
                <a:srgbClr val="23A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"/>
              <p:cNvSpPr>
                <a:spLocks/>
              </p:cNvSpPr>
              <p:nvPr/>
            </p:nvSpPr>
            <p:spPr bwMode="auto">
              <a:xfrm>
                <a:off x="3173412" y="640556"/>
                <a:ext cx="866775" cy="838200"/>
              </a:xfrm>
              <a:custGeom>
                <a:avLst/>
                <a:gdLst>
                  <a:gd name="T0" fmla="*/ 323 w 323"/>
                  <a:gd name="T1" fmla="*/ 208 h 312"/>
                  <a:gd name="T2" fmla="*/ 321 w 323"/>
                  <a:gd name="T3" fmla="*/ 208 h 312"/>
                  <a:gd name="T4" fmla="*/ 223 w 323"/>
                  <a:gd name="T5" fmla="*/ 216 h 312"/>
                  <a:gd name="T6" fmla="*/ 172 w 323"/>
                  <a:gd name="T7" fmla="*/ 198 h 312"/>
                  <a:gd name="T8" fmla="*/ 150 w 323"/>
                  <a:gd name="T9" fmla="*/ 247 h 312"/>
                  <a:gd name="T10" fmla="*/ 74 w 323"/>
                  <a:gd name="T11" fmla="*/ 309 h 312"/>
                  <a:gd name="T12" fmla="*/ 73 w 323"/>
                  <a:gd name="T13" fmla="*/ 312 h 312"/>
                  <a:gd name="T14" fmla="*/ 67 w 323"/>
                  <a:gd name="T15" fmla="*/ 299 h 312"/>
                  <a:gd name="T16" fmla="*/ 28 w 323"/>
                  <a:gd name="T17" fmla="*/ 207 h 312"/>
                  <a:gd name="T18" fmla="*/ 102 w 323"/>
                  <a:gd name="T19" fmla="*/ 28 h 312"/>
                  <a:gd name="T20" fmla="*/ 280 w 323"/>
                  <a:gd name="T21" fmla="*/ 102 h 312"/>
                  <a:gd name="T22" fmla="*/ 319 w 323"/>
                  <a:gd name="T23" fmla="*/ 195 h 312"/>
                  <a:gd name="T24" fmla="*/ 323 w 323"/>
                  <a:gd name="T25" fmla="*/ 208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3" h="312">
                    <a:moveTo>
                      <a:pt x="323" y="208"/>
                    </a:moveTo>
                    <a:cubicBezTo>
                      <a:pt x="322" y="208"/>
                      <a:pt x="322" y="208"/>
                      <a:pt x="321" y="208"/>
                    </a:cubicBezTo>
                    <a:cubicBezTo>
                      <a:pt x="292" y="204"/>
                      <a:pt x="258" y="207"/>
                      <a:pt x="223" y="216"/>
                    </a:cubicBezTo>
                    <a:cubicBezTo>
                      <a:pt x="214" y="198"/>
                      <a:pt x="192" y="190"/>
                      <a:pt x="172" y="198"/>
                    </a:cubicBezTo>
                    <a:cubicBezTo>
                      <a:pt x="153" y="206"/>
                      <a:pt x="143" y="227"/>
                      <a:pt x="150" y="247"/>
                    </a:cubicBezTo>
                    <a:cubicBezTo>
                      <a:pt x="118" y="265"/>
                      <a:pt x="92" y="286"/>
                      <a:pt x="74" y="309"/>
                    </a:cubicBezTo>
                    <a:cubicBezTo>
                      <a:pt x="74" y="310"/>
                      <a:pt x="73" y="311"/>
                      <a:pt x="73" y="312"/>
                    </a:cubicBezTo>
                    <a:cubicBezTo>
                      <a:pt x="70" y="308"/>
                      <a:pt x="68" y="303"/>
                      <a:pt x="67" y="299"/>
                    </a:cubicBezTo>
                    <a:cubicBezTo>
                      <a:pt x="28" y="207"/>
                      <a:pt x="28" y="207"/>
                      <a:pt x="28" y="207"/>
                    </a:cubicBezTo>
                    <a:cubicBezTo>
                      <a:pt x="0" y="137"/>
                      <a:pt x="33" y="57"/>
                      <a:pt x="102" y="28"/>
                    </a:cubicBezTo>
                    <a:cubicBezTo>
                      <a:pt x="172" y="0"/>
                      <a:pt x="252" y="33"/>
                      <a:pt x="280" y="102"/>
                    </a:cubicBezTo>
                    <a:cubicBezTo>
                      <a:pt x="319" y="195"/>
                      <a:pt x="319" y="195"/>
                      <a:pt x="319" y="195"/>
                    </a:cubicBezTo>
                    <a:cubicBezTo>
                      <a:pt x="320" y="199"/>
                      <a:pt x="322" y="204"/>
                      <a:pt x="323" y="208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1"/>
              <p:cNvSpPr>
                <a:spLocks/>
              </p:cNvSpPr>
              <p:nvPr/>
            </p:nvSpPr>
            <p:spPr bwMode="auto">
              <a:xfrm>
                <a:off x="3752850" y="1234281"/>
                <a:ext cx="325438" cy="400050"/>
              </a:xfrm>
              <a:custGeom>
                <a:avLst/>
                <a:gdLst>
                  <a:gd name="T0" fmla="*/ 14 w 121"/>
                  <a:gd name="T1" fmla="*/ 12 h 149"/>
                  <a:gd name="T2" fmla="*/ 14 w 121"/>
                  <a:gd name="T3" fmla="*/ 11 h 149"/>
                  <a:gd name="T4" fmla="*/ 103 w 121"/>
                  <a:gd name="T5" fmla="*/ 3 h 149"/>
                  <a:gd name="T6" fmla="*/ 111 w 121"/>
                  <a:gd name="T7" fmla="*/ 4 h 149"/>
                  <a:gd name="T8" fmla="*/ 36 w 121"/>
                  <a:gd name="T9" fmla="*/ 149 h 149"/>
                  <a:gd name="T10" fmla="*/ 0 w 121"/>
                  <a:gd name="T11" fmla="*/ 60 h 149"/>
                  <a:gd name="T12" fmla="*/ 14 w 121"/>
                  <a:gd name="T13" fmla="*/ 1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49">
                    <a:moveTo>
                      <a:pt x="14" y="12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46" y="2"/>
                      <a:pt x="77" y="0"/>
                      <a:pt x="103" y="3"/>
                    </a:cubicBezTo>
                    <a:cubicBezTo>
                      <a:pt x="106" y="3"/>
                      <a:pt x="108" y="4"/>
                      <a:pt x="111" y="4"/>
                    </a:cubicBezTo>
                    <a:cubicBezTo>
                      <a:pt x="121" y="63"/>
                      <a:pt x="91" y="122"/>
                      <a:pt x="36" y="14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5" y="50"/>
                      <a:pt x="22" y="30"/>
                      <a:pt x="14" y="12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2"/>
              <p:cNvSpPr>
                <a:spLocks/>
              </p:cNvSpPr>
              <p:nvPr/>
            </p:nvSpPr>
            <p:spPr bwMode="auto">
              <a:xfrm>
                <a:off x="3392487" y="1343819"/>
                <a:ext cx="417513" cy="360363"/>
              </a:xfrm>
              <a:custGeom>
                <a:avLst/>
                <a:gdLst>
                  <a:gd name="T0" fmla="*/ 74 w 155"/>
                  <a:gd name="T1" fmla="*/ 0 h 134"/>
                  <a:gd name="T2" fmla="*/ 74 w 155"/>
                  <a:gd name="T3" fmla="*/ 2 h 134"/>
                  <a:gd name="T4" fmla="*/ 119 w 155"/>
                  <a:gd name="T5" fmla="*/ 26 h 134"/>
                  <a:gd name="T6" fmla="*/ 155 w 155"/>
                  <a:gd name="T7" fmla="*/ 114 h 134"/>
                  <a:gd name="T8" fmla="*/ 0 w 155"/>
                  <a:gd name="T9" fmla="*/ 65 h 134"/>
                  <a:gd name="T10" fmla="*/ 5 w 155"/>
                  <a:gd name="T11" fmla="*/ 58 h 134"/>
                  <a:gd name="T12" fmla="*/ 74 w 155"/>
                  <a:gd name="T13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" h="134">
                    <a:moveTo>
                      <a:pt x="74" y="0"/>
                    </a:moveTo>
                    <a:cubicBezTo>
                      <a:pt x="74" y="2"/>
                      <a:pt x="74" y="2"/>
                      <a:pt x="74" y="2"/>
                    </a:cubicBezTo>
                    <a:cubicBezTo>
                      <a:pt x="82" y="19"/>
                      <a:pt x="100" y="29"/>
                      <a:pt x="119" y="26"/>
                    </a:cubicBezTo>
                    <a:cubicBezTo>
                      <a:pt x="155" y="114"/>
                      <a:pt x="155" y="114"/>
                      <a:pt x="155" y="114"/>
                    </a:cubicBezTo>
                    <a:cubicBezTo>
                      <a:pt x="97" y="134"/>
                      <a:pt x="35" y="113"/>
                      <a:pt x="0" y="65"/>
                    </a:cubicBezTo>
                    <a:cubicBezTo>
                      <a:pt x="2" y="62"/>
                      <a:pt x="3" y="60"/>
                      <a:pt x="5" y="58"/>
                    </a:cubicBezTo>
                    <a:cubicBezTo>
                      <a:pt x="21" y="37"/>
                      <a:pt x="45" y="17"/>
                      <a:pt x="74" y="0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3178175" y="1647031"/>
                <a:ext cx="784225" cy="317500"/>
              </a:xfrm>
              <a:custGeom>
                <a:avLst/>
                <a:gdLst>
                  <a:gd name="T0" fmla="*/ 21 w 292"/>
                  <a:gd name="T1" fmla="*/ 106 h 118"/>
                  <a:gd name="T2" fmla="*/ 28 w 292"/>
                  <a:gd name="T3" fmla="*/ 90 h 118"/>
                  <a:gd name="T4" fmla="*/ 28 w 292"/>
                  <a:gd name="T5" fmla="*/ 90 h 118"/>
                  <a:gd name="T6" fmla="*/ 24 w 292"/>
                  <a:gd name="T7" fmla="*/ 66 h 118"/>
                  <a:gd name="T8" fmla="*/ 24 w 292"/>
                  <a:gd name="T9" fmla="*/ 66 h 118"/>
                  <a:gd name="T10" fmla="*/ 77 w 292"/>
                  <a:gd name="T11" fmla="*/ 25 h 118"/>
                  <a:gd name="T12" fmla="*/ 77 w 292"/>
                  <a:gd name="T13" fmla="*/ 25 h 118"/>
                  <a:gd name="T14" fmla="*/ 140 w 292"/>
                  <a:gd name="T15" fmla="*/ 54 h 118"/>
                  <a:gd name="T16" fmla="*/ 140 w 292"/>
                  <a:gd name="T17" fmla="*/ 54 h 118"/>
                  <a:gd name="T18" fmla="*/ 189 w 292"/>
                  <a:gd name="T19" fmla="*/ 94 h 118"/>
                  <a:gd name="T20" fmla="*/ 189 w 292"/>
                  <a:gd name="T21" fmla="*/ 94 h 118"/>
                  <a:gd name="T22" fmla="*/ 240 w 292"/>
                  <a:gd name="T23" fmla="*/ 117 h 118"/>
                  <a:gd name="T24" fmla="*/ 240 w 292"/>
                  <a:gd name="T25" fmla="*/ 117 h 118"/>
                  <a:gd name="T26" fmla="*/ 278 w 292"/>
                  <a:gd name="T27" fmla="*/ 100 h 118"/>
                  <a:gd name="T28" fmla="*/ 278 w 292"/>
                  <a:gd name="T29" fmla="*/ 100 h 118"/>
                  <a:gd name="T30" fmla="*/ 292 w 292"/>
                  <a:gd name="T31" fmla="*/ 69 h 118"/>
                  <a:gd name="T32" fmla="*/ 292 w 292"/>
                  <a:gd name="T33" fmla="*/ 69 h 118"/>
                  <a:gd name="T34" fmla="*/ 279 w 292"/>
                  <a:gd name="T35" fmla="*/ 29 h 118"/>
                  <a:gd name="T36" fmla="*/ 279 w 292"/>
                  <a:gd name="T37" fmla="*/ 29 h 118"/>
                  <a:gd name="T38" fmla="*/ 265 w 292"/>
                  <a:gd name="T39" fmla="*/ 13 h 118"/>
                  <a:gd name="T40" fmla="*/ 265 w 292"/>
                  <a:gd name="T41" fmla="*/ 13 h 118"/>
                  <a:gd name="T42" fmla="*/ 248 w 292"/>
                  <a:gd name="T43" fmla="*/ 14 h 118"/>
                  <a:gd name="T44" fmla="*/ 248 w 292"/>
                  <a:gd name="T45" fmla="*/ 14 h 118"/>
                  <a:gd name="T46" fmla="*/ 249 w 292"/>
                  <a:gd name="T47" fmla="*/ 31 h 118"/>
                  <a:gd name="T48" fmla="*/ 249 w 292"/>
                  <a:gd name="T49" fmla="*/ 31 h 118"/>
                  <a:gd name="T50" fmla="*/ 249 w 292"/>
                  <a:gd name="T51" fmla="*/ 32 h 118"/>
                  <a:gd name="T52" fmla="*/ 249 w 292"/>
                  <a:gd name="T53" fmla="*/ 32 h 118"/>
                  <a:gd name="T54" fmla="*/ 252 w 292"/>
                  <a:gd name="T55" fmla="*/ 34 h 118"/>
                  <a:gd name="T56" fmla="*/ 252 w 292"/>
                  <a:gd name="T57" fmla="*/ 34 h 118"/>
                  <a:gd name="T58" fmla="*/ 259 w 292"/>
                  <a:gd name="T59" fmla="*/ 43 h 118"/>
                  <a:gd name="T60" fmla="*/ 259 w 292"/>
                  <a:gd name="T61" fmla="*/ 43 h 118"/>
                  <a:gd name="T62" fmla="*/ 267 w 292"/>
                  <a:gd name="T63" fmla="*/ 67 h 118"/>
                  <a:gd name="T64" fmla="*/ 267 w 292"/>
                  <a:gd name="T65" fmla="*/ 67 h 118"/>
                  <a:gd name="T66" fmla="*/ 260 w 292"/>
                  <a:gd name="T67" fmla="*/ 84 h 118"/>
                  <a:gd name="T68" fmla="*/ 260 w 292"/>
                  <a:gd name="T69" fmla="*/ 84 h 118"/>
                  <a:gd name="T70" fmla="*/ 241 w 292"/>
                  <a:gd name="T71" fmla="*/ 92 h 118"/>
                  <a:gd name="T72" fmla="*/ 241 w 292"/>
                  <a:gd name="T73" fmla="*/ 92 h 118"/>
                  <a:gd name="T74" fmla="*/ 203 w 292"/>
                  <a:gd name="T75" fmla="*/ 74 h 118"/>
                  <a:gd name="T76" fmla="*/ 203 w 292"/>
                  <a:gd name="T77" fmla="*/ 74 h 118"/>
                  <a:gd name="T78" fmla="*/ 156 w 292"/>
                  <a:gd name="T79" fmla="*/ 35 h 118"/>
                  <a:gd name="T80" fmla="*/ 156 w 292"/>
                  <a:gd name="T81" fmla="*/ 35 h 118"/>
                  <a:gd name="T82" fmla="*/ 78 w 292"/>
                  <a:gd name="T83" fmla="*/ 1 h 118"/>
                  <a:gd name="T84" fmla="*/ 78 w 292"/>
                  <a:gd name="T85" fmla="*/ 1 h 118"/>
                  <a:gd name="T86" fmla="*/ 24 w 292"/>
                  <a:gd name="T87" fmla="*/ 17 h 118"/>
                  <a:gd name="T88" fmla="*/ 24 w 292"/>
                  <a:gd name="T89" fmla="*/ 17 h 118"/>
                  <a:gd name="T90" fmla="*/ 0 w 292"/>
                  <a:gd name="T91" fmla="*/ 65 h 118"/>
                  <a:gd name="T92" fmla="*/ 0 w 292"/>
                  <a:gd name="T93" fmla="*/ 65 h 118"/>
                  <a:gd name="T94" fmla="*/ 5 w 292"/>
                  <a:gd name="T95" fmla="*/ 99 h 118"/>
                  <a:gd name="T96" fmla="*/ 5 w 292"/>
                  <a:gd name="T97" fmla="*/ 99 h 118"/>
                  <a:gd name="T98" fmla="*/ 16 w 292"/>
                  <a:gd name="T99" fmla="*/ 107 h 118"/>
                  <a:gd name="T100" fmla="*/ 16 w 292"/>
                  <a:gd name="T101" fmla="*/ 107 h 118"/>
                  <a:gd name="T102" fmla="*/ 21 w 292"/>
                  <a:gd name="T103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2" h="118">
                    <a:moveTo>
                      <a:pt x="21" y="106"/>
                    </a:moveTo>
                    <a:cubicBezTo>
                      <a:pt x="27" y="104"/>
                      <a:pt x="31" y="97"/>
                      <a:pt x="28" y="90"/>
                    </a:cubicBezTo>
                    <a:cubicBezTo>
                      <a:pt x="28" y="90"/>
                      <a:pt x="28" y="90"/>
                      <a:pt x="28" y="90"/>
                    </a:cubicBezTo>
                    <a:cubicBezTo>
                      <a:pt x="25" y="81"/>
                      <a:pt x="24" y="73"/>
                      <a:pt x="24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6" y="41"/>
                      <a:pt x="46" y="24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95" y="26"/>
                      <a:pt x="117" y="34"/>
                      <a:pt x="140" y="54"/>
                    </a:cubicBezTo>
                    <a:cubicBezTo>
                      <a:pt x="140" y="54"/>
                      <a:pt x="140" y="54"/>
                      <a:pt x="140" y="54"/>
                    </a:cubicBezTo>
                    <a:cubicBezTo>
                      <a:pt x="155" y="67"/>
                      <a:pt x="172" y="82"/>
                      <a:pt x="189" y="94"/>
                    </a:cubicBezTo>
                    <a:cubicBezTo>
                      <a:pt x="189" y="94"/>
                      <a:pt x="189" y="94"/>
                      <a:pt x="189" y="94"/>
                    </a:cubicBezTo>
                    <a:cubicBezTo>
                      <a:pt x="205" y="106"/>
                      <a:pt x="222" y="116"/>
                      <a:pt x="240" y="117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54" y="118"/>
                      <a:pt x="268" y="112"/>
                      <a:pt x="278" y="100"/>
                    </a:cubicBezTo>
                    <a:cubicBezTo>
                      <a:pt x="278" y="100"/>
                      <a:pt x="278" y="100"/>
                      <a:pt x="278" y="100"/>
                    </a:cubicBezTo>
                    <a:cubicBezTo>
                      <a:pt x="287" y="90"/>
                      <a:pt x="291" y="79"/>
                      <a:pt x="292" y="69"/>
                    </a:cubicBezTo>
                    <a:cubicBezTo>
                      <a:pt x="292" y="69"/>
                      <a:pt x="292" y="69"/>
                      <a:pt x="292" y="69"/>
                    </a:cubicBezTo>
                    <a:cubicBezTo>
                      <a:pt x="292" y="52"/>
                      <a:pt x="285" y="39"/>
                      <a:pt x="279" y="29"/>
                    </a:cubicBezTo>
                    <a:cubicBezTo>
                      <a:pt x="279" y="29"/>
                      <a:pt x="279" y="29"/>
                      <a:pt x="279" y="29"/>
                    </a:cubicBezTo>
                    <a:cubicBezTo>
                      <a:pt x="272" y="19"/>
                      <a:pt x="265" y="13"/>
                      <a:pt x="265" y="13"/>
                    </a:cubicBezTo>
                    <a:cubicBezTo>
                      <a:pt x="265" y="13"/>
                      <a:pt x="265" y="13"/>
                      <a:pt x="265" y="13"/>
                    </a:cubicBezTo>
                    <a:cubicBezTo>
                      <a:pt x="260" y="9"/>
                      <a:pt x="252" y="9"/>
                      <a:pt x="248" y="14"/>
                    </a:cubicBezTo>
                    <a:cubicBezTo>
                      <a:pt x="248" y="14"/>
                      <a:pt x="248" y="14"/>
                      <a:pt x="248" y="14"/>
                    </a:cubicBezTo>
                    <a:cubicBezTo>
                      <a:pt x="243" y="19"/>
                      <a:pt x="244" y="27"/>
                      <a:pt x="249" y="31"/>
                    </a:cubicBezTo>
                    <a:cubicBezTo>
                      <a:pt x="249" y="31"/>
                      <a:pt x="249" y="31"/>
                      <a:pt x="249" y="31"/>
                    </a:cubicBezTo>
                    <a:cubicBezTo>
                      <a:pt x="249" y="31"/>
                      <a:pt x="249" y="31"/>
                      <a:pt x="249" y="32"/>
                    </a:cubicBezTo>
                    <a:cubicBezTo>
                      <a:pt x="249" y="32"/>
                      <a:pt x="249" y="32"/>
                      <a:pt x="249" y="32"/>
                    </a:cubicBezTo>
                    <a:cubicBezTo>
                      <a:pt x="250" y="32"/>
                      <a:pt x="251" y="33"/>
                      <a:pt x="252" y="34"/>
                    </a:cubicBezTo>
                    <a:cubicBezTo>
                      <a:pt x="252" y="34"/>
                      <a:pt x="252" y="34"/>
                      <a:pt x="252" y="34"/>
                    </a:cubicBezTo>
                    <a:cubicBezTo>
                      <a:pt x="253" y="36"/>
                      <a:pt x="256" y="39"/>
                      <a:pt x="259" y="43"/>
                    </a:cubicBezTo>
                    <a:cubicBezTo>
                      <a:pt x="259" y="43"/>
                      <a:pt x="259" y="43"/>
                      <a:pt x="259" y="43"/>
                    </a:cubicBezTo>
                    <a:cubicBezTo>
                      <a:pt x="264" y="50"/>
                      <a:pt x="268" y="59"/>
                      <a:pt x="267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73"/>
                      <a:pt x="265" y="78"/>
                      <a:pt x="260" y="84"/>
                    </a:cubicBezTo>
                    <a:cubicBezTo>
                      <a:pt x="260" y="84"/>
                      <a:pt x="260" y="84"/>
                      <a:pt x="260" y="84"/>
                    </a:cubicBezTo>
                    <a:cubicBezTo>
                      <a:pt x="253" y="91"/>
                      <a:pt x="248" y="92"/>
                      <a:pt x="241" y="92"/>
                    </a:cubicBezTo>
                    <a:cubicBezTo>
                      <a:pt x="241" y="92"/>
                      <a:pt x="241" y="92"/>
                      <a:pt x="241" y="92"/>
                    </a:cubicBezTo>
                    <a:cubicBezTo>
                      <a:pt x="232" y="92"/>
                      <a:pt x="218" y="85"/>
                      <a:pt x="203" y="74"/>
                    </a:cubicBezTo>
                    <a:cubicBezTo>
                      <a:pt x="203" y="74"/>
                      <a:pt x="203" y="74"/>
                      <a:pt x="203" y="74"/>
                    </a:cubicBezTo>
                    <a:cubicBezTo>
                      <a:pt x="188" y="63"/>
                      <a:pt x="172" y="49"/>
                      <a:pt x="156" y="35"/>
                    </a:cubicBezTo>
                    <a:cubicBezTo>
                      <a:pt x="156" y="35"/>
                      <a:pt x="156" y="35"/>
                      <a:pt x="156" y="35"/>
                    </a:cubicBezTo>
                    <a:cubicBezTo>
                      <a:pt x="130" y="13"/>
                      <a:pt x="103" y="2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57" y="0"/>
                      <a:pt x="38" y="5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10" y="28"/>
                      <a:pt x="1" y="4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6"/>
                      <a:pt x="1" y="87"/>
                      <a:pt x="5" y="99"/>
                    </a:cubicBezTo>
                    <a:cubicBezTo>
                      <a:pt x="5" y="99"/>
                      <a:pt x="5" y="99"/>
                      <a:pt x="5" y="99"/>
                    </a:cubicBezTo>
                    <a:cubicBezTo>
                      <a:pt x="7" y="103"/>
                      <a:pt x="11" y="106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8" y="107"/>
                      <a:pt x="19" y="107"/>
                      <a:pt x="21" y="106"/>
                    </a:cubicBezTo>
                    <a:close/>
                  </a:path>
                </a:pathLst>
              </a:custGeom>
              <a:solidFill>
                <a:srgbClr val="3B44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>
                <a:spLocks/>
              </p:cNvSpPr>
              <p:nvPr/>
            </p:nvSpPr>
            <p:spPr bwMode="auto">
              <a:xfrm>
                <a:off x="3940175" y="748506"/>
                <a:ext cx="193675" cy="104775"/>
              </a:xfrm>
              <a:custGeom>
                <a:avLst/>
                <a:gdLst>
                  <a:gd name="T0" fmla="*/ 1 w 72"/>
                  <a:gd name="T1" fmla="*/ 30 h 39"/>
                  <a:gd name="T2" fmla="*/ 3 w 72"/>
                  <a:gd name="T3" fmla="*/ 35 h 39"/>
                  <a:gd name="T4" fmla="*/ 7 w 72"/>
                  <a:gd name="T5" fmla="*/ 38 h 39"/>
                  <a:gd name="T6" fmla="*/ 70 w 72"/>
                  <a:gd name="T7" fmla="*/ 22 h 39"/>
                  <a:gd name="T8" fmla="*/ 71 w 72"/>
                  <a:gd name="T9" fmla="*/ 17 h 39"/>
                  <a:gd name="T10" fmla="*/ 66 w 72"/>
                  <a:gd name="T11" fmla="*/ 3 h 39"/>
                  <a:gd name="T12" fmla="*/ 62 w 72"/>
                  <a:gd name="T13" fmla="*/ 0 h 39"/>
                  <a:gd name="T14" fmla="*/ 2 w 72"/>
                  <a:gd name="T15" fmla="*/ 25 h 39"/>
                  <a:gd name="T16" fmla="*/ 1 w 72"/>
                  <a:gd name="T17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39">
                    <a:moveTo>
                      <a:pt x="1" y="30"/>
                    </a:moveTo>
                    <a:cubicBezTo>
                      <a:pt x="3" y="35"/>
                      <a:pt x="3" y="35"/>
                      <a:pt x="3" y="35"/>
                    </a:cubicBezTo>
                    <a:cubicBezTo>
                      <a:pt x="4" y="37"/>
                      <a:pt x="5" y="39"/>
                      <a:pt x="7" y="38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1" y="21"/>
                      <a:pt x="72" y="19"/>
                      <a:pt x="71" y="17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5" y="1"/>
                      <a:pt x="64" y="0"/>
                      <a:pt x="62" y="0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6"/>
                      <a:pt x="0" y="28"/>
                      <a:pt x="1" y="30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5"/>
              <p:cNvSpPr>
                <a:spLocks/>
              </p:cNvSpPr>
              <p:nvPr/>
            </p:nvSpPr>
            <p:spPr bwMode="auto">
              <a:xfrm>
                <a:off x="3876675" y="596106"/>
                <a:ext cx="133350" cy="182563"/>
              </a:xfrm>
              <a:custGeom>
                <a:avLst/>
                <a:gdLst>
                  <a:gd name="T0" fmla="*/ 2 w 50"/>
                  <a:gd name="T1" fmla="*/ 64 h 68"/>
                  <a:gd name="T2" fmla="*/ 7 w 50"/>
                  <a:gd name="T3" fmla="*/ 66 h 68"/>
                  <a:gd name="T4" fmla="*/ 12 w 50"/>
                  <a:gd name="T5" fmla="*/ 66 h 68"/>
                  <a:gd name="T6" fmla="*/ 49 w 50"/>
                  <a:gd name="T7" fmla="*/ 13 h 68"/>
                  <a:gd name="T8" fmla="*/ 47 w 50"/>
                  <a:gd name="T9" fmla="*/ 9 h 68"/>
                  <a:gd name="T10" fmla="*/ 34 w 50"/>
                  <a:gd name="T11" fmla="*/ 1 h 68"/>
                  <a:gd name="T12" fmla="*/ 30 w 50"/>
                  <a:gd name="T13" fmla="*/ 1 h 68"/>
                  <a:gd name="T14" fmla="*/ 0 w 50"/>
                  <a:gd name="T15" fmla="*/ 59 h 68"/>
                  <a:gd name="T16" fmla="*/ 2 w 50"/>
                  <a:gd name="T17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68">
                    <a:moveTo>
                      <a:pt x="2" y="64"/>
                    </a:moveTo>
                    <a:cubicBezTo>
                      <a:pt x="7" y="66"/>
                      <a:pt x="7" y="66"/>
                      <a:pt x="7" y="66"/>
                    </a:cubicBezTo>
                    <a:cubicBezTo>
                      <a:pt x="9" y="68"/>
                      <a:pt x="11" y="68"/>
                      <a:pt x="12" y="66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2"/>
                      <a:pt x="49" y="10"/>
                      <a:pt x="47" y="9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3" y="0"/>
                      <a:pt x="30" y="0"/>
                      <a:pt x="30" y="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3"/>
                      <a:pt x="2" y="64"/>
                    </a:cubicBezTo>
                    <a:close/>
                  </a:path>
                </a:pathLst>
              </a:custGeom>
              <a:solidFill>
                <a:srgbClr val="A6C8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文本框 66"/>
          <p:cNvSpPr txBox="1"/>
          <p:nvPr/>
        </p:nvSpPr>
        <p:spPr>
          <a:xfrm>
            <a:off x="5683515" y="2969507"/>
            <a:ext cx="93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快速定位问题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301812" y="2956351"/>
            <a:ext cx="932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提供解决方案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79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884507" y="1194506"/>
            <a:ext cx="4713726" cy="5001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维度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表、事实表、试图表 介绍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603824" y="4533349"/>
            <a:ext cx="1614261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数据库表结构</a:t>
            </a:r>
            <a:endParaRPr lang="zh-CN" altLang="en-US" sz="1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10819" y="1832805"/>
            <a:ext cx="7003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ea"/>
                <a:ea typeface="+mj-ea"/>
              </a:rPr>
              <a:t>select </a:t>
            </a:r>
            <a:r>
              <a:rPr lang="en-US" altLang="zh-CN" sz="1100" dirty="0" err="1">
                <a:latin typeface="+mj-ea"/>
                <a:ea typeface="+mj-ea"/>
              </a:rPr>
              <a:t>b.brand_name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品牌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f.manf_name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厂商</a:t>
            </a:r>
            <a:r>
              <a:rPr lang="en-US" altLang="zh-CN" sz="1100" dirty="0">
                <a:latin typeface="+mj-ea"/>
                <a:ea typeface="+mj-ea"/>
              </a:rPr>
              <a:t>,g.level1_name </a:t>
            </a:r>
            <a:r>
              <a:rPr lang="zh-CN" altLang="en-US" sz="1100" dirty="0">
                <a:latin typeface="+mj-ea"/>
                <a:ea typeface="+mj-ea"/>
              </a:rPr>
              <a:t>细分市场一级</a:t>
            </a:r>
            <a:r>
              <a:rPr lang="en-US" altLang="zh-CN" sz="1100" dirty="0">
                <a:latin typeface="+mj-ea"/>
                <a:ea typeface="+mj-ea"/>
              </a:rPr>
              <a:t>,g.level2_name </a:t>
            </a:r>
            <a:r>
              <a:rPr lang="zh-CN" altLang="en-US" sz="1100" dirty="0">
                <a:latin typeface="+mj-ea"/>
                <a:ea typeface="+mj-ea"/>
              </a:rPr>
              <a:t>细分市场二级</a:t>
            </a:r>
          </a:p>
          <a:p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m.sub_model_name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车型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v.version_name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zh-CN" altLang="en-US" sz="1100" dirty="0">
                <a:latin typeface="+mj-ea"/>
                <a:ea typeface="+mj-ea"/>
              </a:rPr>
              <a:t>型号</a:t>
            </a:r>
            <a:r>
              <a:rPr lang="en-US" altLang="zh-CN" sz="1100" dirty="0">
                <a:latin typeface="+mj-ea"/>
                <a:ea typeface="+mj-ea"/>
              </a:rPr>
              <a:t>,</a:t>
            </a:r>
            <a:r>
              <a:rPr lang="en-US" altLang="zh-CN" sz="1100" dirty="0" err="1">
                <a:latin typeface="+mj-ea"/>
                <a:ea typeface="+mj-ea"/>
              </a:rPr>
              <a:t>t.ym,t.week_id,t.msrp,t.tp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from </a:t>
            </a:r>
            <a:r>
              <a:rPr lang="en-US" altLang="zh-CN" sz="1100" dirty="0" err="1">
                <a:latin typeface="+mj-ea"/>
                <a:ea typeface="+mj-ea"/>
              </a:rPr>
              <a:t>fdm_price_version_state</a:t>
            </a:r>
            <a:r>
              <a:rPr lang="en-US" altLang="zh-CN" sz="1100" dirty="0">
                <a:latin typeface="+mj-ea"/>
                <a:ea typeface="+mj-ea"/>
              </a:rPr>
              <a:t> t</a:t>
            </a: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dm_version</a:t>
            </a:r>
            <a:r>
              <a:rPr lang="en-US" altLang="zh-CN" sz="1100" dirty="0">
                <a:latin typeface="+mj-ea"/>
                <a:ea typeface="+mj-ea"/>
              </a:rPr>
              <a:t> v on </a:t>
            </a:r>
            <a:r>
              <a:rPr lang="en-US" altLang="zh-CN" sz="1100" dirty="0" err="1">
                <a:latin typeface="+mj-ea"/>
                <a:ea typeface="+mj-ea"/>
              </a:rPr>
              <a:t>v.version_id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t.version_id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dm_sub_model</a:t>
            </a:r>
            <a:r>
              <a:rPr lang="en-US" altLang="zh-CN" sz="1100" dirty="0">
                <a:latin typeface="+mj-ea"/>
                <a:ea typeface="+mj-ea"/>
              </a:rPr>
              <a:t> m on </a:t>
            </a:r>
            <a:r>
              <a:rPr lang="en-US" altLang="zh-CN" sz="1100" dirty="0" err="1">
                <a:latin typeface="+mj-ea"/>
                <a:ea typeface="+mj-ea"/>
              </a:rPr>
              <a:t>m.sub_model_id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v.sub_model_id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dm_brand</a:t>
            </a:r>
            <a:r>
              <a:rPr lang="en-US" altLang="zh-CN" sz="1100" dirty="0">
                <a:latin typeface="+mj-ea"/>
                <a:ea typeface="+mj-ea"/>
              </a:rPr>
              <a:t> b on </a:t>
            </a:r>
            <a:r>
              <a:rPr lang="en-US" altLang="zh-CN" sz="1100" dirty="0" err="1">
                <a:latin typeface="+mj-ea"/>
                <a:ea typeface="+mj-ea"/>
              </a:rPr>
              <a:t>b.brand_id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m.brand_id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dm_manf</a:t>
            </a:r>
            <a:r>
              <a:rPr lang="en-US" altLang="zh-CN" sz="1100" dirty="0">
                <a:latin typeface="+mj-ea"/>
                <a:ea typeface="+mj-ea"/>
              </a:rPr>
              <a:t> f on </a:t>
            </a:r>
            <a:r>
              <a:rPr lang="en-US" altLang="zh-CN" sz="1100" dirty="0" err="1">
                <a:latin typeface="+mj-ea"/>
                <a:ea typeface="+mj-ea"/>
              </a:rPr>
              <a:t>f.manf_id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m.manf_id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da_sub_grade_sub_model</a:t>
            </a:r>
            <a:r>
              <a:rPr lang="en-US" altLang="zh-CN" sz="1100" dirty="0">
                <a:latin typeface="+mj-ea"/>
                <a:ea typeface="+mj-ea"/>
              </a:rPr>
              <a:t> </a:t>
            </a:r>
            <a:r>
              <a:rPr lang="en-US" altLang="zh-CN" sz="1100" dirty="0" err="1">
                <a:latin typeface="+mj-ea"/>
                <a:ea typeface="+mj-ea"/>
              </a:rPr>
              <a:t>sm</a:t>
            </a:r>
            <a:r>
              <a:rPr lang="en-US" altLang="zh-CN" sz="1100" dirty="0">
                <a:latin typeface="+mj-ea"/>
                <a:ea typeface="+mj-ea"/>
              </a:rPr>
              <a:t> on </a:t>
            </a:r>
            <a:r>
              <a:rPr lang="en-US" altLang="zh-CN" sz="1100" dirty="0" err="1">
                <a:latin typeface="+mj-ea"/>
                <a:ea typeface="+mj-ea"/>
              </a:rPr>
              <a:t>sm.sub_model_id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m.sub_model_id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left join </a:t>
            </a:r>
            <a:r>
              <a:rPr lang="en-US" altLang="zh-CN" sz="1100" dirty="0" err="1">
                <a:latin typeface="+mj-ea"/>
                <a:ea typeface="+mj-ea"/>
              </a:rPr>
              <a:t>v_da_sub_grade</a:t>
            </a:r>
            <a:r>
              <a:rPr lang="en-US" altLang="zh-CN" sz="1100" dirty="0">
                <a:latin typeface="+mj-ea"/>
                <a:ea typeface="+mj-ea"/>
              </a:rPr>
              <a:t> g on </a:t>
            </a:r>
            <a:r>
              <a:rPr lang="en-US" altLang="zh-CN" sz="1100" dirty="0" err="1">
                <a:latin typeface="+mj-ea"/>
                <a:ea typeface="+mj-ea"/>
              </a:rPr>
              <a:t>g.sub_grade_id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sm.sub_grade_id</a:t>
            </a:r>
            <a:r>
              <a:rPr lang="en-US" altLang="zh-CN" sz="1100" dirty="0">
                <a:latin typeface="+mj-ea"/>
                <a:ea typeface="+mj-ea"/>
              </a:rPr>
              <a:t> --and </a:t>
            </a:r>
            <a:r>
              <a:rPr lang="en-US" altLang="zh-CN" sz="1100" dirty="0" err="1">
                <a:latin typeface="+mj-ea"/>
                <a:ea typeface="+mj-ea"/>
              </a:rPr>
              <a:t>g.unit_id</a:t>
            </a:r>
            <a:r>
              <a:rPr lang="en-US" altLang="zh-CN" sz="1100" dirty="0">
                <a:latin typeface="+mj-ea"/>
                <a:ea typeface="+mj-ea"/>
              </a:rPr>
              <a:t>=</a:t>
            </a:r>
            <a:r>
              <a:rPr lang="en-US" altLang="zh-CN" sz="1100" dirty="0" err="1">
                <a:latin typeface="+mj-ea"/>
                <a:ea typeface="+mj-ea"/>
              </a:rPr>
              <a:t>t.unit_id</a:t>
            </a:r>
            <a:endParaRPr lang="en-US" altLang="zh-CN" sz="1100" dirty="0">
              <a:latin typeface="+mj-ea"/>
              <a:ea typeface="+mj-ea"/>
            </a:endParaRPr>
          </a:p>
          <a:p>
            <a:r>
              <a:rPr lang="en-US" altLang="zh-CN" sz="1100" dirty="0">
                <a:latin typeface="+mj-ea"/>
                <a:ea typeface="+mj-ea"/>
              </a:rPr>
              <a:t>where </a:t>
            </a:r>
            <a:r>
              <a:rPr lang="en-US" altLang="zh-CN" sz="1100" dirty="0" err="1">
                <a:latin typeface="+mj-ea"/>
                <a:ea typeface="+mj-ea"/>
              </a:rPr>
              <a:t>t.ym</a:t>
            </a:r>
            <a:r>
              <a:rPr lang="en-US" altLang="zh-CN" sz="1100" dirty="0">
                <a:latin typeface="+mj-ea"/>
                <a:ea typeface="+mj-ea"/>
              </a:rPr>
              <a:t>=202004 and </a:t>
            </a:r>
            <a:r>
              <a:rPr lang="en-US" altLang="zh-CN" sz="1100" dirty="0" err="1">
                <a:latin typeface="+mj-ea"/>
                <a:ea typeface="+mj-ea"/>
              </a:rPr>
              <a:t>t.week_id</a:t>
            </a:r>
            <a:r>
              <a:rPr lang="en-US" altLang="zh-CN" sz="1100" dirty="0">
                <a:latin typeface="+mj-ea"/>
                <a:ea typeface="+mj-ea"/>
              </a:rPr>
              <a:t>=1</a:t>
            </a:r>
          </a:p>
          <a:p>
            <a:r>
              <a:rPr lang="en-US" altLang="zh-CN" sz="1100" dirty="0">
                <a:latin typeface="+mj-ea"/>
                <a:ea typeface="+mj-ea"/>
              </a:rPr>
              <a:t>and </a:t>
            </a:r>
            <a:r>
              <a:rPr lang="en-US" altLang="zh-CN" sz="1100" dirty="0" err="1">
                <a:latin typeface="+mj-ea"/>
                <a:ea typeface="+mj-ea"/>
              </a:rPr>
              <a:t>t.unit_id</a:t>
            </a:r>
            <a:r>
              <a:rPr lang="en-US" altLang="zh-CN" sz="1100" dirty="0">
                <a:latin typeface="+mj-ea"/>
                <a:ea typeface="+mj-ea"/>
              </a:rPr>
              <a:t>='6e33c6bd2e0a4111ab2c8b22e12f116c'</a:t>
            </a:r>
          </a:p>
          <a:p>
            <a:r>
              <a:rPr lang="en-US" altLang="zh-CN" sz="1100" dirty="0">
                <a:latin typeface="+mj-ea"/>
                <a:ea typeface="+mj-ea"/>
              </a:rPr>
              <a:t>and </a:t>
            </a:r>
            <a:r>
              <a:rPr lang="en-US" altLang="zh-CN" sz="1100" dirty="0" err="1">
                <a:latin typeface="+mj-ea"/>
                <a:ea typeface="+mj-ea"/>
              </a:rPr>
              <a:t>g.unit_id</a:t>
            </a:r>
            <a:r>
              <a:rPr lang="en-US" altLang="zh-CN" sz="1100" dirty="0">
                <a:latin typeface="+mj-ea"/>
                <a:ea typeface="+mj-ea"/>
              </a:rPr>
              <a:t>='6e33c6bd2e0a4111ab2c8b22e12f116c'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67028" y="313550"/>
            <a:ext cx="2394752" cy="2825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功能测试脚本编写</a:t>
            </a:r>
            <a:endParaRPr lang="zh-CN" altLang="en-US" sz="20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4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889</Words>
  <Application>Microsoft Office PowerPoint</Application>
  <PresentationFormat>全屏显示(16:9)</PresentationFormat>
  <Paragraphs>169</Paragraphs>
  <Slides>19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Agency FB</vt:lpstr>
      <vt:lpstr>Arial Unicode MS</vt:lpstr>
      <vt:lpstr>굴림</vt:lpstr>
      <vt:lpstr>Kozuka Mincho Pr6N H</vt:lpstr>
      <vt:lpstr>仿宋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工作表</vt:lpstr>
      <vt:lpstr>包装程序外壳对象</vt:lpstr>
      <vt:lpstr>PowerPoint 演示文稿</vt:lpstr>
      <vt:lpstr>PowerPoint 演示文稿</vt:lpstr>
      <vt:lpstr>PowerPoint 演示文稿</vt:lpstr>
      <vt:lpstr>ALM应用生命周期管理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rocky lee</dc:creator>
  <cp:lastModifiedBy>岳静</cp:lastModifiedBy>
  <cp:revision>374</cp:revision>
  <dcterms:created xsi:type="dcterms:W3CDTF">2015-03-25T07:43:26Z</dcterms:created>
  <dcterms:modified xsi:type="dcterms:W3CDTF">2020-05-15T08:01:41Z</dcterms:modified>
</cp:coreProperties>
</file>